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0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270" r:id="rId10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66FF"/>
    <a:srgbClr val="FF9900"/>
    <a:srgbClr val="CC0000"/>
    <a:srgbClr val="0000CC"/>
    <a:srgbClr val="FF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1939" autoAdjust="0"/>
    <p:restoredTop sz="91383" autoAdjust="0"/>
  </p:normalViewPr>
  <p:slideViewPr>
    <p:cSldViewPr>
      <p:cViewPr varScale="1">
        <p:scale>
          <a:sx n="70" d="100"/>
          <a:sy n="70" d="100"/>
        </p:scale>
        <p:origin x="152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B6158-9BD0-4980-BEC0-7C64244483DC}" type="doc">
      <dgm:prSet loTypeId="urn:microsoft.com/office/officeart/2005/8/layout/orgChart1" loCatId="hierarchy" qsTypeId="urn:microsoft.com/office/officeart/2005/8/quickstyle/simple1" qsCatId="simple" csTypeId="urn:microsoft.com/office/officeart/2005/8/colors/accent1_2" csCatId="accent1"/>
      <dgm:spPr/>
    </dgm:pt>
    <dgm:pt modelId="{23E4BE6F-2CD4-42EF-B7E2-C06BAAA1FE4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MAIN PROGRAM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MODULE</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62B12415-C982-4F85-8BD7-8FBD94D93181}" type="parTrans" cxnId="{E3F4DA18-F56A-4C6B-A7AD-5A0B0B4BAF69}">
      <dgm:prSet/>
      <dgm:spPr/>
    </dgm:pt>
    <dgm:pt modelId="{8E1B8757-34F3-4F1A-B185-E9B2F82E7A99}" type="sibTrans" cxnId="{E3F4DA18-F56A-4C6B-A7AD-5A0B0B4BAF69}">
      <dgm:prSet/>
      <dgm:spPr/>
    </dgm:pt>
    <dgm:pt modelId="{318A35AE-6332-49D1-B3F5-C019B912534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PRIMERING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DATA</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F7F385A4-3540-4088-81F4-227D9EF33131}" type="parTrans" cxnId="{931A2811-ADA6-4E9B-ADD1-1C59F1D5BFCF}">
      <dgm:prSet/>
      <dgm:spPr/>
    </dgm:pt>
    <dgm:pt modelId="{57974FE5-00D0-4C50-AC3E-EF54CD01E434}" type="sibTrans" cxnId="{931A2811-ADA6-4E9B-ADD1-1C59F1D5BFCF}">
      <dgm:prSet/>
      <dgm:spPr/>
    </dgm:pt>
    <dgm:pt modelId="{97E3FF8C-517E-4AED-88BF-DE1958AF63E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RECORD</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F1396CA1-99C1-450A-B0FC-966220EC6243}" type="parTrans" cxnId="{2C3DBD85-7C13-48EE-AFBD-1672E458022A}">
      <dgm:prSet/>
      <dgm:spPr/>
    </dgm:pt>
    <dgm:pt modelId="{17896539-EAB3-41C7-A16C-17EEB2EAB65C}" type="sibTrans" cxnId="{2C3DBD85-7C13-48EE-AFBD-1672E458022A}">
      <dgm:prSet/>
      <dgm:spPr/>
    </dgm:pt>
    <dgm:pt modelId="{3807AB9A-1F07-4A2D-9BF3-10AEE5A96AE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300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PRINT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COUNTER</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2F7BE23D-CA49-4BE3-B189-2540AA52E756}" type="parTrans" cxnId="{5CD837CE-4BB4-45A3-887D-9A564612E5AE}">
      <dgm:prSet/>
      <dgm:spPr/>
    </dgm:pt>
    <dgm:pt modelId="{B7A68555-E3CA-4EF0-8601-40FF45B6E7B1}" type="sibTrans" cxnId="{5CD837CE-4BB4-45A3-887D-9A564612E5AE}">
      <dgm:prSet/>
      <dgm:spPr/>
    </dgm:pt>
    <dgm:pt modelId="{148DB829-13D1-406A-A3CE-9C80E725713B}" type="pres">
      <dgm:prSet presAssocID="{01DB6158-9BD0-4980-BEC0-7C64244483DC}" presName="hierChild1" presStyleCnt="0">
        <dgm:presLayoutVars>
          <dgm:orgChart val="1"/>
          <dgm:chPref val="1"/>
          <dgm:dir/>
          <dgm:animOne val="branch"/>
          <dgm:animLvl val="lvl"/>
          <dgm:resizeHandles/>
        </dgm:presLayoutVars>
      </dgm:prSet>
      <dgm:spPr/>
    </dgm:pt>
    <dgm:pt modelId="{E38294E0-621A-41FF-AC11-FC5965DBE598}" type="pres">
      <dgm:prSet presAssocID="{23E4BE6F-2CD4-42EF-B7E2-C06BAAA1FE4E}" presName="hierRoot1" presStyleCnt="0">
        <dgm:presLayoutVars>
          <dgm:hierBranch/>
        </dgm:presLayoutVars>
      </dgm:prSet>
      <dgm:spPr/>
    </dgm:pt>
    <dgm:pt modelId="{DCC6F706-DF4D-4BC7-9943-808AA56ED99A}" type="pres">
      <dgm:prSet presAssocID="{23E4BE6F-2CD4-42EF-B7E2-C06BAAA1FE4E}" presName="rootComposite1" presStyleCnt="0"/>
      <dgm:spPr/>
    </dgm:pt>
    <dgm:pt modelId="{24B4D66A-766B-498B-B61B-2DED386B307C}" type="pres">
      <dgm:prSet presAssocID="{23E4BE6F-2CD4-42EF-B7E2-C06BAAA1FE4E}" presName="rootText1" presStyleLbl="node0" presStyleIdx="0" presStyleCnt="1">
        <dgm:presLayoutVars>
          <dgm:chPref val="3"/>
        </dgm:presLayoutVars>
      </dgm:prSet>
      <dgm:spPr/>
    </dgm:pt>
    <dgm:pt modelId="{202DF981-B6F2-4A9C-8EA4-740F54BE0ED4}" type="pres">
      <dgm:prSet presAssocID="{23E4BE6F-2CD4-42EF-B7E2-C06BAAA1FE4E}" presName="rootConnector1" presStyleLbl="node1" presStyleIdx="0" presStyleCnt="0"/>
      <dgm:spPr/>
    </dgm:pt>
    <dgm:pt modelId="{0CB9D9F3-C9FE-4F88-95B6-17D888572832}" type="pres">
      <dgm:prSet presAssocID="{23E4BE6F-2CD4-42EF-B7E2-C06BAAA1FE4E}" presName="hierChild2" presStyleCnt="0"/>
      <dgm:spPr/>
    </dgm:pt>
    <dgm:pt modelId="{806259D6-4245-4DB4-85D6-B59C000875C4}" type="pres">
      <dgm:prSet presAssocID="{F7F385A4-3540-4088-81F4-227D9EF33131}" presName="Name35" presStyleLbl="parChTrans1D2" presStyleIdx="0" presStyleCnt="3"/>
      <dgm:spPr/>
    </dgm:pt>
    <dgm:pt modelId="{F56D5AC9-6AC2-44E6-BF41-DC56EE64225A}" type="pres">
      <dgm:prSet presAssocID="{318A35AE-6332-49D1-B3F5-C019B9125341}" presName="hierRoot2" presStyleCnt="0">
        <dgm:presLayoutVars>
          <dgm:hierBranch/>
        </dgm:presLayoutVars>
      </dgm:prSet>
      <dgm:spPr/>
    </dgm:pt>
    <dgm:pt modelId="{1F2C7084-016D-4591-AF8E-8AE85F806F9E}" type="pres">
      <dgm:prSet presAssocID="{318A35AE-6332-49D1-B3F5-C019B9125341}" presName="rootComposite" presStyleCnt="0"/>
      <dgm:spPr/>
    </dgm:pt>
    <dgm:pt modelId="{A53D0223-7815-4504-99B7-C13CB3DB4C1C}" type="pres">
      <dgm:prSet presAssocID="{318A35AE-6332-49D1-B3F5-C019B9125341}" presName="rootText" presStyleLbl="node2" presStyleIdx="0" presStyleCnt="3">
        <dgm:presLayoutVars>
          <dgm:chPref val="3"/>
        </dgm:presLayoutVars>
      </dgm:prSet>
      <dgm:spPr/>
    </dgm:pt>
    <dgm:pt modelId="{4315DCFB-C465-49EE-B81E-740E8DD4CF45}" type="pres">
      <dgm:prSet presAssocID="{318A35AE-6332-49D1-B3F5-C019B9125341}" presName="rootConnector" presStyleLbl="node2" presStyleIdx="0" presStyleCnt="3"/>
      <dgm:spPr/>
    </dgm:pt>
    <dgm:pt modelId="{1C844943-DE9B-4040-B81F-E65F425336BC}" type="pres">
      <dgm:prSet presAssocID="{318A35AE-6332-49D1-B3F5-C019B9125341}" presName="hierChild4" presStyleCnt="0"/>
      <dgm:spPr/>
    </dgm:pt>
    <dgm:pt modelId="{9964C44C-FBD7-4E10-A53D-BBE675746299}" type="pres">
      <dgm:prSet presAssocID="{318A35AE-6332-49D1-B3F5-C019B9125341}" presName="hierChild5" presStyleCnt="0"/>
      <dgm:spPr/>
    </dgm:pt>
    <dgm:pt modelId="{C9CA2357-D16D-4CDB-954B-CF569CC320EB}" type="pres">
      <dgm:prSet presAssocID="{F1396CA1-99C1-450A-B0FC-966220EC6243}" presName="Name35" presStyleLbl="parChTrans1D2" presStyleIdx="1" presStyleCnt="3"/>
      <dgm:spPr/>
    </dgm:pt>
    <dgm:pt modelId="{A13616A6-D097-46F4-8B87-45165EA5DA82}" type="pres">
      <dgm:prSet presAssocID="{97E3FF8C-517E-4AED-88BF-DE1958AF63E9}" presName="hierRoot2" presStyleCnt="0">
        <dgm:presLayoutVars>
          <dgm:hierBranch/>
        </dgm:presLayoutVars>
      </dgm:prSet>
      <dgm:spPr/>
    </dgm:pt>
    <dgm:pt modelId="{E02A1EDE-BE57-48E1-B4D6-90C25393F21E}" type="pres">
      <dgm:prSet presAssocID="{97E3FF8C-517E-4AED-88BF-DE1958AF63E9}" presName="rootComposite" presStyleCnt="0"/>
      <dgm:spPr/>
    </dgm:pt>
    <dgm:pt modelId="{65BB5CAB-84E8-47BA-A381-886E9BB587A3}" type="pres">
      <dgm:prSet presAssocID="{97E3FF8C-517E-4AED-88BF-DE1958AF63E9}" presName="rootText" presStyleLbl="node2" presStyleIdx="1" presStyleCnt="3">
        <dgm:presLayoutVars>
          <dgm:chPref val="3"/>
        </dgm:presLayoutVars>
      </dgm:prSet>
      <dgm:spPr/>
    </dgm:pt>
    <dgm:pt modelId="{8AE527E6-3629-4B64-B309-B6E0EF229B37}" type="pres">
      <dgm:prSet presAssocID="{97E3FF8C-517E-4AED-88BF-DE1958AF63E9}" presName="rootConnector" presStyleLbl="node2" presStyleIdx="1" presStyleCnt="3"/>
      <dgm:spPr/>
    </dgm:pt>
    <dgm:pt modelId="{1554CFB2-0E73-407B-8D42-ADE8773AF091}" type="pres">
      <dgm:prSet presAssocID="{97E3FF8C-517E-4AED-88BF-DE1958AF63E9}" presName="hierChild4" presStyleCnt="0"/>
      <dgm:spPr/>
    </dgm:pt>
    <dgm:pt modelId="{250C46C7-A0EB-4492-99B9-271A8BBBD796}" type="pres">
      <dgm:prSet presAssocID="{97E3FF8C-517E-4AED-88BF-DE1958AF63E9}" presName="hierChild5" presStyleCnt="0"/>
      <dgm:spPr/>
    </dgm:pt>
    <dgm:pt modelId="{B1F2ADD4-93CE-4C4F-B45A-2D4556B513B0}" type="pres">
      <dgm:prSet presAssocID="{2F7BE23D-CA49-4BE3-B189-2540AA52E756}" presName="Name35" presStyleLbl="parChTrans1D2" presStyleIdx="2" presStyleCnt="3"/>
      <dgm:spPr/>
    </dgm:pt>
    <dgm:pt modelId="{7E27A7A8-900F-47D4-8FF5-34E64AD47DEC}" type="pres">
      <dgm:prSet presAssocID="{3807AB9A-1F07-4A2D-9BF3-10AEE5A96AE9}" presName="hierRoot2" presStyleCnt="0">
        <dgm:presLayoutVars>
          <dgm:hierBranch/>
        </dgm:presLayoutVars>
      </dgm:prSet>
      <dgm:spPr/>
    </dgm:pt>
    <dgm:pt modelId="{AE10FB69-5398-4BFE-90B7-2891C710AF06}" type="pres">
      <dgm:prSet presAssocID="{3807AB9A-1F07-4A2D-9BF3-10AEE5A96AE9}" presName="rootComposite" presStyleCnt="0"/>
      <dgm:spPr/>
    </dgm:pt>
    <dgm:pt modelId="{4B350C97-EE1F-4481-89E0-BA3061CE5379}" type="pres">
      <dgm:prSet presAssocID="{3807AB9A-1F07-4A2D-9BF3-10AEE5A96AE9}" presName="rootText" presStyleLbl="node2" presStyleIdx="2" presStyleCnt="3">
        <dgm:presLayoutVars>
          <dgm:chPref val="3"/>
        </dgm:presLayoutVars>
      </dgm:prSet>
      <dgm:spPr/>
    </dgm:pt>
    <dgm:pt modelId="{86AD64B6-67AE-446F-B392-D9C7CCF72B2C}" type="pres">
      <dgm:prSet presAssocID="{3807AB9A-1F07-4A2D-9BF3-10AEE5A96AE9}" presName="rootConnector" presStyleLbl="node2" presStyleIdx="2" presStyleCnt="3"/>
      <dgm:spPr/>
    </dgm:pt>
    <dgm:pt modelId="{A689E39F-D151-450A-980B-BF34EE608195}" type="pres">
      <dgm:prSet presAssocID="{3807AB9A-1F07-4A2D-9BF3-10AEE5A96AE9}" presName="hierChild4" presStyleCnt="0"/>
      <dgm:spPr/>
    </dgm:pt>
    <dgm:pt modelId="{AC9645B0-C40B-4FBB-9FC1-87FAD2324239}" type="pres">
      <dgm:prSet presAssocID="{3807AB9A-1F07-4A2D-9BF3-10AEE5A96AE9}" presName="hierChild5" presStyleCnt="0"/>
      <dgm:spPr/>
    </dgm:pt>
    <dgm:pt modelId="{63AC67E4-4160-4E70-AC75-7857A69DF81D}" type="pres">
      <dgm:prSet presAssocID="{23E4BE6F-2CD4-42EF-B7E2-C06BAAA1FE4E}" presName="hierChild3" presStyleCnt="0"/>
      <dgm:spPr/>
    </dgm:pt>
  </dgm:ptLst>
  <dgm:cxnLst>
    <dgm:cxn modelId="{D5365353-64E5-4771-941F-E89AD5538EFD}" type="presOf" srcId="{01DB6158-9BD0-4980-BEC0-7C64244483DC}" destId="{148DB829-13D1-406A-A3CE-9C80E725713B}" srcOrd="0" destOrd="0" presId="urn:microsoft.com/office/officeart/2005/8/layout/orgChart1"/>
    <dgm:cxn modelId="{5A622B91-67E0-4559-8B8B-D99249212F05}" type="presOf" srcId="{97E3FF8C-517E-4AED-88BF-DE1958AF63E9}" destId="{8AE527E6-3629-4B64-B309-B6E0EF229B37}" srcOrd="1" destOrd="0" presId="urn:microsoft.com/office/officeart/2005/8/layout/orgChart1"/>
    <dgm:cxn modelId="{2C3DBD85-7C13-48EE-AFBD-1672E458022A}" srcId="{23E4BE6F-2CD4-42EF-B7E2-C06BAAA1FE4E}" destId="{97E3FF8C-517E-4AED-88BF-DE1958AF63E9}" srcOrd="1" destOrd="0" parTransId="{F1396CA1-99C1-450A-B0FC-966220EC6243}" sibTransId="{17896539-EAB3-41C7-A16C-17EEB2EAB65C}"/>
    <dgm:cxn modelId="{023CE2EA-E615-4C21-972F-B73C28553405}" type="presOf" srcId="{3807AB9A-1F07-4A2D-9BF3-10AEE5A96AE9}" destId="{86AD64B6-67AE-446F-B392-D9C7CCF72B2C}" srcOrd="1" destOrd="0" presId="urn:microsoft.com/office/officeart/2005/8/layout/orgChart1"/>
    <dgm:cxn modelId="{C59F8843-E307-42A0-AEAD-49713696850C}" type="presOf" srcId="{318A35AE-6332-49D1-B3F5-C019B9125341}" destId="{A53D0223-7815-4504-99B7-C13CB3DB4C1C}" srcOrd="0" destOrd="0" presId="urn:microsoft.com/office/officeart/2005/8/layout/orgChart1"/>
    <dgm:cxn modelId="{2B9FE0BE-0BAE-431A-84E2-D68F73F1887E}" type="presOf" srcId="{97E3FF8C-517E-4AED-88BF-DE1958AF63E9}" destId="{65BB5CAB-84E8-47BA-A381-886E9BB587A3}" srcOrd="0" destOrd="0" presId="urn:microsoft.com/office/officeart/2005/8/layout/orgChart1"/>
    <dgm:cxn modelId="{A0381B70-D945-471D-9501-AB995FED4630}" type="presOf" srcId="{2F7BE23D-CA49-4BE3-B189-2540AA52E756}" destId="{B1F2ADD4-93CE-4C4F-B45A-2D4556B513B0}" srcOrd="0" destOrd="0" presId="urn:microsoft.com/office/officeart/2005/8/layout/orgChart1"/>
    <dgm:cxn modelId="{54AF792E-A786-4F14-8DF4-74E47CD06764}" type="presOf" srcId="{23E4BE6F-2CD4-42EF-B7E2-C06BAAA1FE4E}" destId="{202DF981-B6F2-4A9C-8EA4-740F54BE0ED4}" srcOrd="1" destOrd="0" presId="urn:microsoft.com/office/officeart/2005/8/layout/orgChart1"/>
    <dgm:cxn modelId="{E3F4DA18-F56A-4C6B-A7AD-5A0B0B4BAF69}" srcId="{01DB6158-9BD0-4980-BEC0-7C64244483DC}" destId="{23E4BE6F-2CD4-42EF-B7E2-C06BAAA1FE4E}" srcOrd="0" destOrd="0" parTransId="{62B12415-C982-4F85-8BD7-8FBD94D93181}" sibTransId="{8E1B8757-34F3-4F1A-B185-E9B2F82E7A99}"/>
    <dgm:cxn modelId="{5CD837CE-4BB4-45A3-887D-9A564612E5AE}" srcId="{23E4BE6F-2CD4-42EF-B7E2-C06BAAA1FE4E}" destId="{3807AB9A-1F07-4A2D-9BF3-10AEE5A96AE9}" srcOrd="2" destOrd="0" parTransId="{2F7BE23D-CA49-4BE3-B189-2540AA52E756}" sibTransId="{B7A68555-E3CA-4EF0-8601-40FF45B6E7B1}"/>
    <dgm:cxn modelId="{931A2811-ADA6-4E9B-ADD1-1C59F1D5BFCF}" srcId="{23E4BE6F-2CD4-42EF-B7E2-C06BAAA1FE4E}" destId="{318A35AE-6332-49D1-B3F5-C019B9125341}" srcOrd="0" destOrd="0" parTransId="{F7F385A4-3540-4088-81F4-227D9EF33131}" sibTransId="{57974FE5-00D0-4C50-AC3E-EF54CD01E434}"/>
    <dgm:cxn modelId="{A91EF5CC-079F-46AA-A2B6-EB1A1B5A3A34}" type="presOf" srcId="{3807AB9A-1F07-4A2D-9BF3-10AEE5A96AE9}" destId="{4B350C97-EE1F-4481-89E0-BA3061CE5379}" srcOrd="0" destOrd="0" presId="urn:microsoft.com/office/officeart/2005/8/layout/orgChart1"/>
    <dgm:cxn modelId="{440F9167-6639-4210-8A4B-1DBD36DD8076}" type="presOf" srcId="{F1396CA1-99C1-450A-B0FC-966220EC6243}" destId="{C9CA2357-D16D-4CDB-954B-CF569CC320EB}" srcOrd="0" destOrd="0" presId="urn:microsoft.com/office/officeart/2005/8/layout/orgChart1"/>
    <dgm:cxn modelId="{B429C71F-E262-4874-B3D1-05357932CA80}" type="presOf" srcId="{F7F385A4-3540-4088-81F4-227D9EF33131}" destId="{806259D6-4245-4DB4-85D6-B59C000875C4}" srcOrd="0" destOrd="0" presId="urn:microsoft.com/office/officeart/2005/8/layout/orgChart1"/>
    <dgm:cxn modelId="{68537ACC-2A02-4714-A2A3-D1B6D88576AF}" type="presOf" srcId="{23E4BE6F-2CD4-42EF-B7E2-C06BAAA1FE4E}" destId="{24B4D66A-766B-498B-B61B-2DED386B307C}" srcOrd="0" destOrd="0" presId="urn:microsoft.com/office/officeart/2005/8/layout/orgChart1"/>
    <dgm:cxn modelId="{36272D26-81F7-4C38-AE88-8AB8DACD7F9B}" type="presOf" srcId="{318A35AE-6332-49D1-B3F5-C019B9125341}" destId="{4315DCFB-C465-49EE-B81E-740E8DD4CF45}" srcOrd="1" destOrd="0" presId="urn:microsoft.com/office/officeart/2005/8/layout/orgChart1"/>
    <dgm:cxn modelId="{23B4D17C-B4AD-4297-AFE0-2BAB67C2A3B0}" type="presParOf" srcId="{148DB829-13D1-406A-A3CE-9C80E725713B}" destId="{E38294E0-621A-41FF-AC11-FC5965DBE598}" srcOrd="0" destOrd="0" presId="urn:microsoft.com/office/officeart/2005/8/layout/orgChart1"/>
    <dgm:cxn modelId="{7F00434A-BC36-4BAF-9B7C-614DF9345382}" type="presParOf" srcId="{E38294E0-621A-41FF-AC11-FC5965DBE598}" destId="{DCC6F706-DF4D-4BC7-9943-808AA56ED99A}" srcOrd="0" destOrd="0" presId="urn:microsoft.com/office/officeart/2005/8/layout/orgChart1"/>
    <dgm:cxn modelId="{5A203FDF-A745-491B-A870-0AD034BB948A}" type="presParOf" srcId="{DCC6F706-DF4D-4BC7-9943-808AA56ED99A}" destId="{24B4D66A-766B-498B-B61B-2DED386B307C}" srcOrd="0" destOrd="0" presId="urn:microsoft.com/office/officeart/2005/8/layout/orgChart1"/>
    <dgm:cxn modelId="{52A21949-8CD3-410A-B57A-7917BDC44F5D}" type="presParOf" srcId="{DCC6F706-DF4D-4BC7-9943-808AA56ED99A}" destId="{202DF981-B6F2-4A9C-8EA4-740F54BE0ED4}" srcOrd="1" destOrd="0" presId="urn:microsoft.com/office/officeart/2005/8/layout/orgChart1"/>
    <dgm:cxn modelId="{0ABABA9D-C262-4363-A80E-07BD09D53084}" type="presParOf" srcId="{E38294E0-621A-41FF-AC11-FC5965DBE598}" destId="{0CB9D9F3-C9FE-4F88-95B6-17D888572832}" srcOrd="1" destOrd="0" presId="urn:microsoft.com/office/officeart/2005/8/layout/orgChart1"/>
    <dgm:cxn modelId="{7A7D90B8-C76A-45DF-8E15-BEA0F2452BEF}" type="presParOf" srcId="{0CB9D9F3-C9FE-4F88-95B6-17D888572832}" destId="{806259D6-4245-4DB4-85D6-B59C000875C4}" srcOrd="0" destOrd="0" presId="urn:microsoft.com/office/officeart/2005/8/layout/orgChart1"/>
    <dgm:cxn modelId="{4E3E630D-3CF9-45E4-B15C-0C6C8D7FD7ED}" type="presParOf" srcId="{0CB9D9F3-C9FE-4F88-95B6-17D888572832}" destId="{F56D5AC9-6AC2-44E6-BF41-DC56EE64225A}" srcOrd="1" destOrd="0" presId="urn:microsoft.com/office/officeart/2005/8/layout/orgChart1"/>
    <dgm:cxn modelId="{62AAB278-3C7B-4D21-BD49-624D6EC7D050}" type="presParOf" srcId="{F56D5AC9-6AC2-44E6-BF41-DC56EE64225A}" destId="{1F2C7084-016D-4591-AF8E-8AE85F806F9E}" srcOrd="0" destOrd="0" presId="urn:microsoft.com/office/officeart/2005/8/layout/orgChart1"/>
    <dgm:cxn modelId="{12F3E094-7130-41AC-9198-52F950C646F2}" type="presParOf" srcId="{1F2C7084-016D-4591-AF8E-8AE85F806F9E}" destId="{A53D0223-7815-4504-99B7-C13CB3DB4C1C}" srcOrd="0" destOrd="0" presId="urn:microsoft.com/office/officeart/2005/8/layout/orgChart1"/>
    <dgm:cxn modelId="{16E3B7F5-7B95-45AB-B6E9-AA04E4947A39}" type="presParOf" srcId="{1F2C7084-016D-4591-AF8E-8AE85F806F9E}" destId="{4315DCFB-C465-49EE-B81E-740E8DD4CF45}" srcOrd="1" destOrd="0" presId="urn:microsoft.com/office/officeart/2005/8/layout/orgChart1"/>
    <dgm:cxn modelId="{3F4D4D0D-D57D-41A3-8D51-3854F3A9DECA}" type="presParOf" srcId="{F56D5AC9-6AC2-44E6-BF41-DC56EE64225A}" destId="{1C844943-DE9B-4040-B81F-E65F425336BC}" srcOrd="1" destOrd="0" presId="urn:microsoft.com/office/officeart/2005/8/layout/orgChart1"/>
    <dgm:cxn modelId="{7AC0A5A6-69AB-4A7C-A351-27EBF7376532}" type="presParOf" srcId="{F56D5AC9-6AC2-44E6-BF41-DC56EE64225A}" destId="{9964C44C-FBD7-4E10-A53D-BBE675746299}" srcOrd="2" destOrd="0" presId="urn:microsoft.com/office/officeart/2005/8/layout/orgChart1"/>
    <dgm:cxn modelId="{1E9D682B-6E6A-42E3-B550-767FF662BB6F}" type="presParOf" srcId="{0CB9D9F3-C9FE-4F88-95B6-17D888572832}" destId="{C9CA2357-D16D-4CDB-954B-CF569CC320EB}" srcOrd="2" destOrd="0" presId="urn:microsoft.com/office/officeart/2005/8/layout/orgChart1"/>
    <dgm:cxn modelId="{AEEDD723-C453-469D-9713-EAAE7DE91DA8}" type="presParOf" srcId="{0CB9D9F3-C9FE-4F88-95B6-17D888572832}" destId="{A13616A6-D097-46F4-8B87-45165EA5DA82}" srcOrd="3" destOrd="0" presId="urn:microsoft.com/office/officeart/2005/8/layout/orgChart1"/>
    <dgm:cxn modelId="{7A4E3506-8B17-4F57-AA09-2A6C6746F1A6}" type="presParOf" srcId="{A13616A6-D097-46F4-8B87-45165EA5DA82}" destId="{E02A1EDE-BE57-48E1-B4D6-90C25393F21E}" srcOrd="0" destOrd="0" presId="urn:microsoft.com/office/officeart/2005/8/layout/orgChart1"/>
    <dgm:cxn modelId="{C51E136E-80F4-4600-8241-F6B47EFFDF4F}" type="presParOf" srcId="{E02A1EDE-BE57-48E1-B4D6-90C25393F21E}" destId="{65BB5CAB-84E8-47BA-A381-886E9BB587A3}" srcOrd="0" destOrd="0" presId="urn:microsoft.com/office/officeart/2005/8/layout/orgChart1"/>
    <dgm:cxn modelId="{8C08D15C-97B4-4662-B456-5BF947690EDF}" type="presParOf" srcId="{E02A1EDE-BE57-48E1-B4D6-90C25393F21E}" destId="{8AE527E6-3629-4B64-B309-B6E0EF229B37}" srcOrd="1" destOrd="0" presId="urn:microsoft.com/office/officeart/2005/8/layout/orgChart1"/>
    <dgm:cxn modelId="{183908D0-C33A-479A-98E9-394709FBE632}" type="presParOf" srcId="{A13616A6-D097-46F4-8B87-45165EA5DA82}" destId="{1554CFB2-0E73-407B-8D42-ADE8773AF091}" srcOrd="1" destOrd="0" presId="urn:microsoft.com/office/officeart/2005/8/layout/orgChart1"/>
    <dgm:cxn modelId="{0052E3EB-3DBC-4F4B-B737-B516B759EFD5}" type="presParOf" srcId="{A13616A6-D097-46F4-8B87-45165EA5DA82}" destId="{250C46C7-A0EB-4492-99B9-271A8BBBD796}" srcOrd="2" destOrd="0" presId="urn:microsoft.com/office/officeart/2005/8/layout/orgChart1"/>
    <dgm:cxn modelId="{342568B2-A887-4BF6-B819-7BE218B862BF}" type="presParOf" srcId="{0CB9D9F3-C9FE-4F88-95B6-17D888572832}" destId="{B1F2ADD4-93CE-4C4F-B45A-2D4556B513B0}" srcOrd="4" destOrd="0" presId="urn:microsoft.com/office/officeart/2005/8/layout/orgChart1"/>
    <dgm:cxn modelId="{2F3FCAA2-6DA3-4866-B866-A4498B9AF7A4}" type="presParOf" srcId="{0CB9D9F3-C9FE-4F88-95B6-17D888572832}" destId="{7E27A7A8-900F-47D4-8FF5-34E64AD47DEC}" srcOrd="5" destOrd="0" presId="urn:microsoft.com/office/officeart/2005/8/layout/orgChart1"/>
    <dgm:cxn modelId="{E8D57FE5-5808-4683-9AE4-FED1B90E31FB}" type="presParOf" srcId="{7E27A7A8-900F-47D4-8FF5-34E64AD47DEC}" destId="{AE10FB69-5398-4BFE-90B7-2891C710AF06}" srcOrd="0" destOrd="0" presId="urn:microsoft.com/office/officeart/2005/8/layout/orgChart1"/>
    <dgm:cxn modelId="{F56C03B3-34CB-485A-8FF4-9E96670791E5}" type="presParOf" srcId="{AE10FB69-5398-4BFE-90B7-2891C710AF06}" destId="{4B350C97-EE1F-4481-89E0-BA3061CE5379}" srcOrd="0" destOrd="0" presId="urn:microsoft.com/office/officeart/2005/8/layout/orgChart1"/>
    <dgm:cxn modelId="{212EE010-CD00-437E-B7B9-BB49D2F22AB7}" type="presParOf" srcId="{AE10FB69-5398-4BFE-90B7-2891C710AF06}" destId="{86AD64B6-67AE-446F-B392-D9C7CCF72B2C}" srcOrd="1" destOrd="0" presId="urn:microsoft.com/office/officeart/2005/8/layout/orgChart1"/>
    <dgm:cxn modelId="{5F62925A-4808-4014-8068-A4E74BEF4A5D}" type="presParOf" srcId="{7E27A7A8-900F-47D4-8FF5-34E64AD47DEC}" destId="{A689E39F-D151-450A-980B-BF34EE608195}" srcOrd="1" destOrd="0" presId="urn:microsoft.com/office/officeart/2005/8/layout/orgChart1"/>
    <dgm:cxn modelId="{A47D175B-3FF7-4501-BC75-C488D6DE058B}" type="presParOf" srcId="{7E27A7A8-900F-47D4-8FF5-34E64AD47DEC}" destId="{AC9645B0-C40B-4FBB-9FC1-87FAD2324239}" srcOrd="2" destOrd="0" presId="urn:microsoft.com/office/officeart/2005/8/layout/orgChart1"/>
    <dgm:cxn modelId="{CFE437F3-F13C-408B-871A-91424C709735}" type="presParOf" srcId="{E38294E0-621A-41FF-AC11-FC5965DBE598}" destId="{63AC67E4-4160-4E70-AC75-7857A69DF81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3683F-7ABB-45A9-8798-47AEC636453F}" type="doc">
      <dgm:prSet loTypeId="urn:microsoft.com/office/officeart/2005/8/layout/orgChart1" loCatId="hierarchy" qsTypeId="urn:microsoft.com/office/officeart/2005/8/quickstyle/simple1" qsCatId="simple" csTypeId="urn:microsoft.com/office/officeart/2005/8/colors/accent1_2" csCatId="accent1"/>
      <dgm:spPr/>
    </dgm:pt>
    <dgm:pt modelId="{A989BF94-F56F-4D9E-86ED-442C17EED34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UPDATE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INVENTORY FILE</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56F711A2-DDC0-4E14-93CD-70BACFC96D5D}" type="parTrans" cxnId="{D38DCAAA-AE2F-45EF-B267-4805865E35C3}">
      <dgm:prSet/>
      <dgm:spPr/>
    </dgm:pt>
    <dgm:pt modelId="{D81FAB53-7A99-433E-88D5-CE1B6DB8A6EB}" type="sibTrans" cxnId="{D38DCAAA-AE2F-45EF-B267-4805865E35C3}">
      <dgm:prSet/>
      <dgm:spPr/>
    </dgm:pt>
    <dgm:pt modelId="{7C1ED2FF-CE53-46D2-8C8A-F03771174C7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LOAD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PRODUCT TABLE</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693DFA78-53B2-49AD-A962-47AE856BCAA4}" type="parTrans" cxnId="{FC3A93D9-BECD-4A48-B4C5-4C54703E6BDE}">
      <dgm:prSet/>
      <dgm:spPr/>
    </dgm:pt>
    <dgm:pt modelId="{A9F6B00B-CDF8-47CA-9E5C-1C65F62848C9}" type="sibTrans" cxnId="{FC3A93D9-BECD-4A48-B4C5-4C54703E6BDE}">
      <dgm:prSet/>
      <dgm:spPr/>
    </dgm:pt>
    <dgm:pt modelId="{A90D9EEE-DD9E-4406-9988-3B010C05262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READ TRANS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RECORD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0E4DD83F-319D-43A3-B0F9-600B228ABD7B}" type="parTrans" cxnId="{B992853E-4BD7-4F65-AA21-0E66A42019B3}">
      <dgm:prSet/>
      <dgm:spPr/>
    </dgm:pt>
    <dgm:pt modelId="{6D205946-6CCB-4F46-8245-276017FE78D8}" type="sibTrans" cxnId="{B992853E-4BD7-4F65-AA21-0E66A42019B3}">
      <dgm:prSet/>
      <dgm:spPr/>
    </dgm:pt>
    <dgm:pt modelId="{9402139D-CD99-4341-8A89-92C0A5BA5C4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READ MASTER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RECORD</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DCBD5EDC-1E73-46E8-ABAD-6D2562C81B1B}" type="parTrans" cxnId="{45CC4856-61C0-4FD5-997F-162965D76FDB}">
      <dgm:prSet/>
      <dgm:spPr/>
    </dgm:pt>
    <dgm:pt modelId="{75D06960-6C41-4756-89F0-288384E97647}" type="sibTrans" cxnId="{45CC4856-61C0-4FD5-997F-162965D76FDB}">
      <dgm:prSet/>
      <dgm:spPr/>
    </dgm:pt>
    <dgm:pt modelId="{E3B29771-2DCF-4390-91E9-2FD5B88AA22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UPDATE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INVENTORY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LEVEL</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F28C9888-2EB7-4744-9006-C875EB9B898F}" type="parTrans" cxnId="{DADFFC28-AB5B-4792-AA16-1B07E5F86858}">
      <dgm:prSet/>
      <dgm:spPr/>
    </dgm:pt>
    <dgm:pt modelId="{D61119E4-58FF-4BE3-AF5F-08338711D095}" type="sibTrans" cxnId="{DADFFC28-AB5B-4792-AA16-1B07E5F86858}">
      <dgm:prSet/>
      <dgm:spPr/>
    </dgm:pt>
    <dgm:pt modelId="{674D9198-B728-429C-8D38-B0EBCE5B675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WRITE MASTER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RECORD</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95C5DD05-7CF6-4FB0-BDD8-8395A7F93939}" type="parTrans" cxnId="{D18C86A3-0416-4082-8C5C-E81941D0193D}">
      <dgm:prSet/>
      <dgm:spPr/>
    </dgm:pt>
    <dgm:pt modelId="{9AD88429-74BB-41ED-8E69-CF5E1CDAE25A}" type="sibTrans" cxnId="{D18C86A3-0416-4082-8C5C-E81941D0193D}">
      <dgm:prSet/>
      <dgm:spPr/>
    </dgm:pt>
    <dgm:pt modelId="{A57C0808-1FFB-414C-9F41-8F90ADF4A27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PRINT ERROR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MESSAGE</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CFCC21FB-8020-401C-B1CA-D94929D1707C}" type="parTrans" cxnId="{B274A0EB-05D9-4F7D-B561-551170760122}">
      <dgm:prSet/>
      <dgm:spPr/>
    </dgm:pt>
    <dgm:pt modelId="{0C9AB363-DE86-4A7A-AB8E-FC22A44CED4E}" type="sibTrans" cxnId="{B274A0EB-05D9-4F7D-B561-551170760122}">
      <dgm:prSet/>
      <dgm:spPr/>
    </dgm:pt>
    <dgm:pt modelId="{B7373F4E-C90B-4101-BD7C-79D285F257B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WRITE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LINE</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ABC2D0F8-816F-4C30-93F4-A4B61881DB78}" type="parTrans" cxnId="{E72D1C28-E6BA-4749-A16D-F86D9EFCCB3D}">
      <dgm:prSet/>
      <dgm:spPr/>
    </dgm:pt>
    <dgm:pt modelId="{C0C0891A-23E9-4478-9208-E58AA92D2622}" type="sibTrans" cxnId="{E72D1C28-E6BA-4749-A16D-F86D9EFCCB3D}">
      <dgm:prSet/>
      <dgm:spPr/>
    </dgm:pt>
    <dgm:pt modelId="{98B5C4AC-E109-47B8-B73D-3EEF0923F8F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PROCESS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TRANSACTION</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E07E776D-B8A5-48EA-90AF-8D153BE5C68C}" type="parTrans" cxnId="{15100450-DD35-438B-A146-C27226B0B2C2}">
      <dgm:prSet/>
      <dgm:spPr/>
    </dgm:pt>
    <dgm:pt modelId="{44DF4AF3-6012-40D1-B7E0-7A66E402C1D1}" type="sibTrans" cxnId="{15100450-DD35-438B-A146-C27226B0B2C2}">
      <dgm:prSet/>
      <dgm:spPr/>
    </dgm:pt>
    <dgm:pt modelId="{91BA0403-C62A-4025-833C-F248A4C9ACE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210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READ TABLE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RECORD</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65F79095-82A2-4D42-918F-9990C0DBBD16}" type="parTrans" cxnId="{1A6484C0-22A9-466F-852F-1B397B36F6DB}">
      <dgm:prSet/>
      <dgm:spPr/>
    </dgm:pt>
    <dgm:pt modelId="{83B4AB19-2436-4295-A500-E41E4CC00A28}" type="sibTrans" cxnId="{1A6484C0-22A9-466F-852F-1B397B36F6DB}">
      <dgm:prSet/>
      <dgm:spPr/>
    </dgm:pt>
    <dgm:pt modelId="{28B87FF0-6E21-4530-AE3D-A9F1502AE17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220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STORE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TABLE DAT</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7502B482-CACB-4FC1-B163-9ECB48322DB5}" type="parTrans" cxnId="{E3BABF1C-A1D5-4887-82CC-79F2872D10D6}">
      <dgm:prSet/>
      <dgm:spPr/>
    </dgm:pt>
    <dgm:pt modelId="{2AF096F1-44C1-4332-B3D0-99FC800DA1B6}" type="sibTrans" cxnId="{E3BABF1C-A1D5-4887-82CC-79F2872D10D6}">
      <dgm:prSet/>
      <dgm:spPr/>
    </dgm:pt>
    <dgm:pt modelId="{208AFEE7-563E-4F91-9AAC-39DEC0D79CA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300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PRINT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FINAL TOTAL</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09E20DAC-388D-4192-8DDA-B9DBFC0B9E2F}" type="parTrans" cxnId="{3E819830-F14B-42C9-8B98-5A33E80FD167}">
      <dgm:prSet/>
      <dgm:spPr/>
    </dgm:pt>
    <dgm:pt modelId="{0E7568B0-861F-421A-8C14-679B568723FA}" type="sibTrans" cxnId="{3E819830-F14B-42C9-8B98-5A33E80FD167}">
      <dgm:prSet/>
      <dgm:spPr/>
    </dgm:pt>
    <dgm:pt modelId="{A30160E7-C709-4153-B0F5-3CDE44E5B93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WRITE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LINE</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B1F3C67A-A053-4B79-A5D1-12D8BF8F7059}" type="parTrans" cxnId="{1C10521A-8607-40B8-9867-8DF71251733B}">
      <dgm:prSet/>
      <dgm:spPr/>
    </dgm:pt>
    <dgm:pt modelId="{71A1E9DA-4A93-40C0-B525-49E1CEB610CF}" type="sibTrans" cxnId="{1C10521A-8607-40B8-9867-8DF71251733B}">
      <dgm:prSet/>
      <dgm:spPr/>
    </dgm:pt>
    <dgm:pt modelId="{8B2F1238-28F8-437C-91F1-8BFDF50B8C34}" type="pres">
      <dgm:prSet presAssocID="{7DC3683F-7ABB-45A9-8798-47AEC636453F}" presName="hierChild1" presStyleCnt="0">
        <dgm:presLayoutVars>
          <dgm:orgChart val="1"/>
          <dgm:chPref val="1"/>
          <dgm:dir/>
          <dgm:animOne val="branch"/>
          <dgm:animLvl val="lvl"/>
          <dgm:resizeHandles/>
        </dgm:presLayoutVars>
      </dgm:prSet>
      <dgm:spPr/>
    </dgm:pt>
    <dgm:pt modelId="{0EDCE707-1988-4226-B6D8-E594095C7292}" type="pres">
      <dgm:prSet presAssocID="{A989BF94-F56F-4D9E-86ED-442C17EED343}" presName="hierRoot1" presStyleCnt="0">
        <dgm:presLayoutVars>
          <dgm:hierBranch/>
        </dgm:presLayoutVars>
      </dgm:prSet>
      <dgm:spPr/>
    </dgm:pt>
    <dgm:pt modelId="{CD32517F-938E-4149-81D3-8C5CD0EE89B4}" type="pres">
      <dgm:prSet presAssocID="{A989BF94-F56F-4D9E-86ED-442C17EED343}" presName="rootComposite1" presStyleCnt="0"/>
      <dgm:spPr/>
    </dgm:pt>
    <dgm:pt modelId="{A41B2621-9DDA-4481-9531-71052A9D7768}" type="pres">
      <dgm:prSet presAssocID="{A989BF94-F56F-4D9E-86ED-442C17EED343}" presName="rootText1" presStyleLbl="node0" presStyleIdx="0" presStyleCnt="1">
        <dgm:presLayoutVars>
          <dgm:chPref val="3"/>
        </dgm:presLayoutVars>
      </dgm:prSet>
      <dgm:spPr/>
    </dgm:pt>
    <dgm:pt modelId="{060CE66A-D4E3-411A-95FB-9B586E7FA646}" type="pres">
      <dgm:prSet presAssocID="{A989BF94-F56F-4D9E-86ED-442C17EED343}" presName="rootConnector1" presStyleLbl="node1" presStyleIdx="0" presStyleCnt="0"/>
      <dgm:spPr/>
    </dgm:pt>
    <dgm:pt modelId="{F8884012-A5AB-44D7-9766-791C00365677}" type="pres">
      <dgm:prSet presAssocID="{A989BF94-F56F-4D9E-86ED-442C17EED343}" presName="hierChild2" presStyleCnt="0"/>
      <dgm:spPr/>
    </dgm:pt>
    <dgm:pt modelId="{1EC798AA-19E1-429F-A199-289E13143DB0}" type="pres">
      <dgm:prSet presAssocID="{693DFA78-53B2-49AD-A962-47AE856BCAA4}" presName="Name35" presStyleLbl="parChTrans1D2" presStyleIdx="0" presStyleCnt="3"/>
      <dgm:spPr/>
    </dgm:pt>
    <dgm:pt modelId="{C91D13A0-48BF-4F30-A10D-A2563FA0C6DF}" type="pres">
      <dgm:prSet presAssocID="{7C1ED2FF-CE53-46D2-8C8A-F03771174C7C}" presName="hierRoot2" presStyleCnt="0">
        <dgm:presLayoutVars>
          <dgm:hierBranch/>
        </dgm:presLayoutVars>
      </dgm:prSet>
      <dgm:spPr/>
    </dgm:pt>
    <dgm:pt modelId="{22A87D1E-0023-460D-920E-AE8415E95F0D}" type="pres">
      <dgm:prSet presAssocID="{7C1ED2FF-CE53-46D2-8C8A-F03771174C7C}" presName="rootComposite" presStyleCnt="0"/>
      <dgm:spPr/>
    </dgm:pt>
    <dgm:pt modelId="{4D28921C-D00D-4515-8AB2-F09DD7298CE9}" type="pres">
      <dgm:prSet presAssocID="{7C1ED2FF-CE53-46D2-8C8A-F03771174C7C}" presName="rootText" presStyleLbl="node2" presStyleIdx="0" presStyleCnt="3">
        <dgm:presLayoutVars>
          <dgm:chPref val="3"/>
        </dgm:presLayoutVars>
      </dgm:prSet>
      <dgm:spPr/>
    </dgm:pt>
    <dgm:pt modelId="{28269FB8-8A1D-4AF8-974F-F7AD3DE84A62}" type="pres">
      <dgm:prSet presAssocID="{7C1ED2FF-CE53-46D2-8C8A-F03771174C7C}" presName="rootConnector" presStyleLbl="node2" presStyleIdx="0" presStyleCnt="3"/>
      <dgm:spPr/>
    </dgm:pt>
    <dgm:pt modelId="{2551070B-81FB-4B4E-8C7B-68A8EB64F19C}" type="pres">
      <dgm:prSet presAssocID="{7C1ED2FF-CE53-46D2-8C8A-F03771174C7C}" presName="hierChild4" presStyleCnt="0"/>
      <dgm:spPr/>
    </dgm:pt>
    <dgm:pt modelId="{07778793-7E53-43DA-9B60-827B9232011C}" type="pres">
      <dgm:prSet presAssocID="{0E4DD83F-319D-43A3-B0F9-600B228ABD7B}" presName="Name35" presStyleLbl="parChTrans1D3" presStyleIdx="0" presStyleCnt="9"/>
      <dgm:spPr/>
    </dgm:pt>
    <dgm:pt modelId="{1ECBBFBF-C1CE-4D57-B9F7-19E7FE04D6E5}" type="pres">
      <dgm:prSet presAssocID="{A90D9EEE-DD9E-4406-9988-3B010C05262F}" presName="hierRoot2" presStyleCnt="0">
        <dgm:presLayoutVars>
          <dgm:hierBranch/>
        </dgm:presLayoutVars>
      </dgm:prSet>
      <dgm:spPr/>
    </dgm:pt>
    <dgm:pt modelId="{93D3889B-9F07-4F52-AB09-F1A20609E908}" type="pres">
      <dgm:prSet presAssocID="{A90D9EEE-DD9E-4406-9988-3B010C05262F}" presName="rootComposite" presStyleCnt="0"/>
      <dgm:spPr/>
    </dgm:pt>
    <dgm:pt modelId="{B50E7DE5-21E6-4B62-A94C-A359B9EB9903}" type="pres">
      <dgm:prSet presAssocID="{A90D9EEE-DD9E-4406-9988-3B010C05262F}" presName="rootText" presStyleLbl="node3" presStyleIdx="0" presStyleCnt="9">
        <dgm:presLayoutVars>
          <dgm:chPref val="3"/>
        </dgm:presLayoutVars>
      </dgm:prSet>
      <dgm:spPr/>
    </dgm:pt>
    <dgm:pt modelId="{F17AFC58-1791-4941-AEE0-9C62A065E460}" type="pres">
      <dgm:prSet presAssocID="{A90D9EEE-DD9E-4406-9988-3B010C05262F}" presName="rootConnector" presStyleLbl="node3" presStyleIdx="0" presStyleCnt="9"/>
      <dgm:spPr/>
    </dgm:pt>
    <dgm:pt modelId="{5CC771B2-906B-495D-897E-3E0A1AB0D734}" type="pres">
      <dgm:prSet presAssocID="{A90D9EEE-DD9E-4406-9988-3B010C05262F}" presName="hierChild4" presStyleCnt="0"/>
      <dgm:spPr/>
    </dgm:pt>
    <dgm:pt modelId="{C27D37DB-68B2-40DB-880F-45443563DC01}" type="pres">
      <dgm:prSet presAssocID="{A90D9EEE-DD9E-4406-9988-3B010C05262F}" presName="hierChild5" presStyleCnt="0"/>
      <dgm:spPr/>
    </dgm:pt>
    <dgm:pt modelId="{03948CA9-6836-4970-9032-B8C8A4C86C58}" type="pres">
      <dgm:prSet presAssocID="{DCBD5EDC-1E73-46E8-ABAD-6D2562C81B1B}" presName="Name35" presStyleLbl="parChTrans1D3" presStyleIdx="1" presStyleCnt="9"/>
      <dgm:spPr/>
    </dgm:pt>
    <dgm:pt modelId="{493679E0-1A85-4D40-BB3E-A657D4376EC1}" type="pres">
      <dgm:prSet presAssocID="{9402139D-CD99-4341-8A89-92C0A5BA5C4D}" presName="hierRoot2" presStyleCnt="0">
        <dgm:presLayoutVars>
          <dgm:hierBranch val="r"/>
        </dgm:presLayoutVars>
      </dgm:prSet>
      <dgm:spPr/>
    </dgm:pt>
    <dgm:pt modelId="{90F8AAA8-0CD8-426C-8F2E-175F8ABC8F20}" type="pres">
      <dgm:prSet presAssocID="{9402139D-CD99-4341-8A89-92C0A5BA5C4D}" presName="rootComposite" presStyleCnt="0"/>
      <dgm:spPr/>
    </dgm:pt>
    <dgm:pt modelId="{425D737A-72F4-4CA7-87E7-3D5C4176BF25}" type="pres">
      <dgm:prSet presAssocID="{9402139D-CD99-4341-8A89-92C0A5BA5C4D}" presName="rootText" presStyleLbl="node3" presStyleIdx="1" presStyleCnt="9">
        <dgm:presLayoutVars>
          <dgm:chPref val="3"/>
        </dgm:presLayoutVars>
      </dgm:prSet>
      <dgm:spPr/>
    </dgm:pt>
    <dgm:pt modelId="{4D0F3093-8094-42EE-AE25-EA90879130B7}" type="pres">
      <dgm:prSet presAssocID="{9402139D-CD99-4341-8A89-92C0A5BA5C4D}" presName="rootConnector" presStyleLbl="node3" presStyleIdx="1" presStyleCnt="9"/>
      <dgm:spPr/>
    </dgm:pt>
    <dgm:pt modelId="{E948EFE6-246E-403C-BC5F-93AA913810A7}" type="pres">
      <dgm:prSet presAssocID="{9402139D-CD99-4341-8A89-92C0A5BA5C4D}" presName="hierChild4" presStyleCnt="0"/>
      <dgm:spPr/>
    </dgm:pt>
    <dgm:pt modelId="{EDEB3EDA-67DD-445B-B4C7-640E39F50D53}" type="pres">
      <dgm:prSet presAssocID="{9402139D-CD99-4341-8A89-92C0A5BA5C4D}" presName="hierChild5" presStyleCnt="0"/>
      <dgm:spPr/>
    </dgm:pt>
    <dgm:pt modelId="{B156442D-5F47-475E-8567-6CB444FBF973}" type="pres">
      <dgm:prSet presAssocID="{F28C9888-2EB7-4744-9006-C875EB9B898F}" presName="Name35" presStyleLbl="parChTrans1D3" presStyleIdx="2" presStyleCnt="9"/>
      <dgm:spPr/>
    </dgm:pt>
    <dgm:pt modelId="{F07A2AFC-F19C-4732-8494-6617664AA84D}" type="pres">
      <dgm:prSet presAssocID="{E3B29771-2DCF-4390-91E9-2FD5B88AA221}" presName="hierRoot2" presStyleCnt="0">
        <dgm:presLayoutVars>
          <dgm:hierBranch val="r"/>
        </dgm:presLayoutVars>
      </dgm:prSet>
      <dgm:spPr/>
    </dgm:pt>
    <dgm:pt modelId="{CBCEE23E-5AE6-4DC2-B967-1C836712EB45}" type="pres">
      <dgm:prSet presAssocID="{E3B29771-2DCF-4390-91E9-2FD5B88AA221}" presName="rootComposite" presStyleCnt="0"/>
      <dgm:spPr/>
    </dgm:pt>
    <dgm:pt modelId="{0E888F4E-4E8F-4041-9818-11F3D1FD7DEC}" type="pres">
      <dgm:prSet presAssocID="{E3B29771-2DCF-4390-91E9-2FD5B88AA221}" presName="rootText" presStyleLbl="node3" presStyleIdx="2" presStyleCnt="9">
        <dgm:presLayoutVars>
          <dgm:chPref val="3"/>
        </dgm:presLayoutVars>
      </dgm:prSet>
      <dgm:spPr/>
    </dgm:pt>
    <dgm:pt modelId="{3C4DE198-8D84-4975-B70F-9FA053129380}" type="pres">
      <dgm:prSet presAssocID="{E3B29771-2DCF-4390-91E9-2FD5B88AA221}" presName="rootConnector" presStyleLbl="node3" presStyleIdx="2" presStyleCnt="9"/>
      <dgm:spPr/>
    </dgm:pt>
    <dgm:pt modelId="{1675BC8D-5958-47DF-99EF-9C01334D39E0}" type="pres">
      <dgm:prSet presAssocID="{E3B29771-2DCF-4390-91E9-2FD5B88AA221}" presName="hierChild4" presStyleCnt="0"/>
      <dgm:spPr/>
    </dgm:pt>
    <dgm:pt modelId="{D2049D29-913A-4A90-9417-2E767B5ECFC6}" type="pres">
      <dgm:prSet presAssocID="{E3B29771-2DCF-4390-91E9-2FD5B88AA221}" presName="hierChild5" presStyleCnt="0"/>
      <dgm:spPr/>
    </dgm:pt>
    <dgm:pt modelId="{0FE106B1-D247-4284-B454-7C05E20D820F}" type="pres">
      <dgm:prSet presAssocID="{95C5DD05-7CF6-4FB0-BDD8-8395A7F93939}" presName="Name35" presStyleLbl="parChTrans1D3" presStyleIdx="3" presStyleCnt="9"/>
      <dgm:spPr/>
    </dgm:pt>
    <dgm:pt modelId="{AA08B8EB-D5A5-44B1-8204-F0533E3BF95A}" type="pres">
      <dgm:prSet presAssocID="{674D9198-B728-429C-8D38-B0EBCE5B675F}" presName="hierRoot2" presStyleCnt="0">
        <dgm:presLayoutVars>
          <dgm:hierBranch val="r"/>
        </dgm:presLayoutVars>
      </dgm:prSet>
      <dgm:spPr/>
    </dgm:pt>
    <dgm:pt modelId="{AC2A1577-F7E9-4A70-B891-90E99211F6E0}" type="pres">
      <dgm:prSet presAssocID="{674D9198-B728-429C-8D38-B0EBCE5B675F}" presName="rootComposite" presStyleCnt="0"/>
      <dgm:spPr/>
    </dgm:pt>
    <dgm:pt modelId="{CAF6E49A-67C5-459A-AC30-B096FDDC97B8}" type="pres">
      <dgm:prSet presAssocID="{674D9198-B728-429C-8D38-B0EBCE5B675F}" presName="rootText" presStyleLbl="node3" presStyleIdx="3" presStyleCnt="9">
        <dgm:presLayoutVars>
          <dgm:chPref val="3"/>
        </dgm:presLayoutVars>
      </dgm:prSet>
      <dgm:spPr/>
    </dgm:pt>
    <dgm:pt modelId="{FAC8E311-C860-426D-8660-5E0FAB87E1D2}" type="pres">
      <dgm:prSet presAssocID="{674D9198-B728-429C-8D38-B0EBCE5B675F}" presName="rootConnector" presStyleLbl="node3" presStyleIdx="3" presStyleCnt="9"/>
      <dgm:spPr/>
    </dgm:pt>
    <dgm:pt modelId="{09E65D64-A663-4D77-9AE9-FC8AC9988694}" type="pres">
      <dgm:prSet presAssocID="{674D9198-B728-429C-8D38-B0EBCE5B675F}" presName="hierChild4" presStyleCnt="0"/>
      <dgm:spPr/>
    </dgm:pt>
    <dgm:pt modelId="{5BAE97C4-40B6-4965-9141-ED0056851004}" type="pres">
      <dgm:prSet presAssocID="{674D9198-B728-429C-8D38-B0EBCE5B675F}" presName="hierChild5" presStyleCnt="0"/>
      <dgm:spPr/>
    </dgm:pt>
    <dgm:pt modelId="{FF07AAAC-E260-45DF-8CF1-8C29DB4B21BA}" type="pres">
      <dgm:prSet presAssocID="{CFCC21FB-8020-401C-B1CA-D94929D1707C}" presName="Name35" presStyleLbl="parChTrans1D3" presStyleIdx="4" presStyleCnt="9"/>
      <dgm:spPr/>
    </dgm:pt>
    <dgm:pt modelId="{C2405AB0-3130-4664-9ABA-03793F7180C8}" type="pres">
      <dgm:prSet presAssocID="{A57C0808-1FFB-414C-9F41-8F90ADF4A276}" presName="hierRoot2" presStyleCnt="0">
        <dgm:presLayoutVars>
          <dgm:hierBranch val="r"/>
        </dgm:presLayoutVars>
      </dgm:prSet>
      <dgm:spPr/>
    </dgm:pt>
    <dgm:pt modelId="{21A092A1-B34E-46C4-BAD9-9A14FD110BC2}" type="pres">
      <dgm:prSet presAssocID="{A57C0808-1FFB-414C-9F41-8F90ADF4A276}" presName="rootComposite" presStyleCnt="0"/>
      <dgm:spPr/>
    </dgm:pt>
    <dgm:pt modelId="{C10EB9B3-39A0-4EF3-9A44-B9DA3B9CFE8B}" type="pres">
      <dgm:prSet presAssocID="{A57C0808-1FFB-414C-9F41-8F90ADF4A276}" presName="rootText" presStyleLbl="node3" presStyleIdx="4" presStyleCnt="9">
        <dgm:presLayoutVars>
          <dgm:chPref val="3"/>
        </dgm:presLayoutVars>
      </dgm:prSet>
      <dgm:spPr/>
    </dgm:pt>
    <dgm:pt modelId="{34486846-9A0F-47B4-BCB0-361A254DD47F}" type="pres">
      <dgm:prSet presAssocID="{A57C0808-1FFB-414C-9F41-8F90ADF4A276}" presName="rootConnector" presStyleLbl="node3" presStyleIdx="4" presStyleCnt="9"/>
      <dgm:spPr/>
    </dgm:pt>
    <dgm:pt modelId="{5191170D-DFC6-4763-8418-42A39638822E}" type="pres">
      <dgm:prSet presAssocID="{A57C0808-1FFB-414C-9F41-8F90ADF4A276}" presName="hierChild4" presStyleCnt="0"/>
      <dgm:spPr/>
    </dgm:pt>
    <dgm:pt modelId="{96B4F4CC-8425-4950-8E6E-EF5C8E2CFF80}" type="pres">
      <dgm:prSet presAssocID="{A57C0808-1FFB-414C-9F41-8F90ADF4A276}" presName="hierChild5" presStyleCnt="0"/>
      <dgm:spPr/>
    </dgm:pt>
    <dgm:pt modelId="{E98E3467-5CF2-424F-BCC0-F546CED752B8}" type="pres">
      <dgm:prSet presAssocID="{ABC2D0F8-816F-4C30-93F4-A4B61881DB78}" presName="Name35" presStyleLbl="parChTrans1D3" presStyleIdx="5" presStyleCnt="9"/>
      <dgm:spPr/>
    </dgm:pt>
    <dgm:pt modelId="{1A3B6A14-3ADD-4E9C-A90C-C61B3A31EB67}" type="pres">
      <dgm:prSet presAssocID="{B7373F4E-C90B-4101-BD7C-79D285F257B3}" presName="hierRoot2" presStyleCnt="0">
        <dgm:presLayoutVars>
          <dgm:hierBranch val="r"/>
        </dgm:presLayoutVars>
      </dgm:prSet>
      <dgm:spPr/>
    </dgm:pt>
    <dgm:pt modelId="{49916283-8F87-4588-9DD7-89EFA6179B33}" type="pres">
      <dgm:prSet presAssocID="{B7373F4E-C90B-4101-BD7C-79D285F257B3}" presName="rootComposite" presStyleCnt="0"/>
      <dgm:spPr/>
    </dgm:pt>
    <dgm:pt modelId="{5AE700E7-67F8-4C38-BA4B-CE5E477053CF}" type="pres">
      <dgm:prSet presAssocID="{B7373F4E-C90B-4101-BD7C-79D285F257B3}" presName="rootText" presStyleLbl="node3" presStyleIdx="5" presStyleCnt="9">
        <dgm:presLayoutVars>
          <dgm:chPref val="3"/>
        </dgm:presLayoutVars>
      </dgm:prSet>
      <dgm:spPr/>
    </dgm:pt>
    <dgm:pt modelId="{036FAA13-E57F-447E-A0FF-C42872307714}" type="pres">
      <dgm:prSet presAssocID="{B7373F4E-C90B-4101-BD7C-79D285F257B3}" presName="rootConnector" presStyleLbl="node3" presStyleIdx="5" presStyleCnt="9"/>
      <dgm:spPr/>
    </dgm:pt>
    <dgm:pt modelId="{4B1C6116-3722-4667-9858-F50CF8C78897}" type="pres">
      <dgm:prSet presAssocID="{B7373F4E-C90B-4101-BD7C-79D285F257B3}" presName="hierChild4" presStyleCnt="0"/>
      <dgm:spPr/>
    </dgm:pt>
    <dgm:pt modelId="{FDC17DB0-642C-4EF9-8985-83A5C57C262D}" type="pres">
      <dgm:prSet presAssocID="{B7373F4E-C90B-4101-BD7C-79D285F257B3}" presName="hierChild5" presStyleCnt="0"/>
      <dgm:spPr/>
    </dgm:pt>
    <dgm:pt modelId="{0BC4976C-756F-4F7B-99D5-56AC5D3E3C3D}" type="pres">
      <dgm:prSet presAssocID="{7C1ED2FF-CE53-46D2-8C8A-F03771174C7C}" presName="hierChild5" presStyleCnt="0"/>
      <dgm:spPr/>
    </dgm:pt>
    <dgm:pt modelId="{AA81C0B6-05D8-49A4-9897-942795B4BB50}" type="pres">
      <dgm:prSet presAssocID="{E07E776D-B8A5-48EA-90AF-8D153BE5C68C}" presName="Name35" presStyleLbl="parChTrans1D2" presStyleIdx="1" presStyleCnt="3"/>
      <dgm:spPr/>
    </dgm:pt>
    <dgm:pt modelId="{7769A11D-C82D-49D6-B3A2-9E06E62898AC}" type="pres">
      <dgm:prSet presAssocID="{98B5C4AC-E109-47B8-B73D-3EEF0923F8F3}" presName="hierRoot2" presStyleCnt="0">
        <dgm:presLayoutVars>
          <dgm:hierBranch/>
        </dgm:presLayoutVars>
      </dgm:prSet>
      <dgm:spPr/>
    </dgm:pt>
    <dgm:pt modelId="{138E25F1-20EF-44D7-B3BB-FE3F0B12DABB}" type="pres">
      <dgm:prSet presAssocID="{98B5C4AC-E109-47B8-B73D-3EEF0923F8F3}" presName="rootComposite" presStyleCnt="0"/>
      <dgm:spPr/>
    </dgm:pt>
    <dgm:pt modelId="{477C9020-F8C2-46A6-9F0F-46A14B6F4023}" type="pres">
      <dgm:prSet presAssocID="{98B5C4AC-E109-47B8-B73D-3EEF0923F8F3}" presName="rootText" presStyleLbl="node2" presStyleIdx="1" presStyleCnt="3">
        <dgm:presLayoutVars>
          <dgm:chPref val="3"/>
        </dgm:presLayoutVars>
      </dgm:prSet>
      <dgm:spPr/>
    </dgm:pt>
    <dgm:pt modelId="{7CFF1A48-CD25-4C17-B6CC-E54859748377}" type="pres">
      <dgm:prSet presAssocID="{98B5C4AC-E109-47B8-B73D-3EEF0923F8F3}" presName="rootConnector" presStyleLbl="node2" presStyleIdx="1" presStyleCnt="3"/>
      <dgm:spPr/>
    </dgm:pt>
    <dgm:pt modelId="{D4B1BAD5-26CA-4B99-B4F5-E811ABD5D331}" type="pres">
      <dgm:prSet presAssocID="{98B5C4AC-E109-47B8-B73D-3EEF0923F8F3}" presName="hierChild4" presStyleCnt="0"/>
      <dgm:spPr/>
    </dgm:pt>
    <dgm:pt modelId="{E950ECEA-9CCE-417A-BC55-3CB964230F5F}" type="pres">
      <dgm:prSet presAssocID="{65F79095-82A2-4D42-918F-9990C0DBBD16}" presName="Name35" presStyleLbl="parChTrans1D3" presStyleIdx="6" presStyleCnt="9"/>
      <dgm:spPr/>
    </dgm:pt>
    <dgm:pt modelId="{D322ED28-8C59-42F2-9CB8-339F120060AB}" type="pres">
      <dgm:prSet presAssocID="{91BA0403-C62A-4025-833C-F248A4C9ACE7}" presName="hierRoot2" presStyleCnt="0">
        <dgm:presLayoutVars>
          <dgm:hierBranch val="r"/>
        </dgm:presLayoutVars>
      </dgm:prSet>
      <dgm:spPr/>
    </dgm:pt>
    <dgm:pt modelId="{CBE20B86-E72D-46CA-A2AA-2D57CF75B23C}" type="pres">
      <dgm:prSet presAssocID="{91BA0403-C62A-4025-833C-F248A4C9ACE7}" presName="rootComposite" presStyleCnt="0"/>
      <dgm:spPr/>
    </dgm:pt>
    <dgm:pt modelId="{0EDE4B82-C38E-4E76-A35E-4BD23213D98E}" type="pres">
      <dgm:prSet presAssocID="{91BA0403-C62A-4025-833C-F248A4C9ACE7}" presName="rootText" presStyleLbl="node3" presStyleIdx="6" presStyleCnt="9">
        <dgm:presLayoutVars>
          <dgm:chPref val="3"/>
        </dgm:presLayoutVars>
      </dgm:prSet>
      <dgm:spPr/>
    </dgm:pt>
    <dgm:pt modelId="{C06A4DA9-224F-4D5C-872E-4DDD47F51826}" type="pres">
      <dgm:prSet presAssocID="{91BA0403-C62A-4025-833C-F248A4C9ACE7}" presName="rootConnector" presStyleLbl="node3" presStyleIdx="6" presStyleCnt="9"/>
      <dgm:spPr/>
    </dgm:pt>
    <dgm:pt modelId="{B8E9F234-FCDA-4D8E-8A23-6EC265741CF0}" type="pres">
      <dgm:prSet presAssocID="{91BA0403-C62A-4025-833C-F248A4C9ACE7}" presName="hierChild4" presStyleCnt="0"/>
      <dgm:spPr/>
    </dgm:pt>
    <dgm:pt modelId="{D2B22166-6C41-4A4C-A085-F1B8CEC824A8}" type="pres">
      <dgm:prSet presAssocID="{91BA0403-C62A-4025-833C-F248A4C9ACE7}" presName="hierChild5" presStyleCnt="0"/>
      <dgm:spPr/>
    </dgm:pt>
    <dgm:pt modelId="{06EF4EE4-58C1-44DC-8417-41FE34D391F9}" type="pres">
      <dgm:prSet presAssocID="{7502B482-CACB-4FC1-B163-9ECB48322DB5}" presName="Name35" presStyleLbl="parChTrans1D3" presStyleIdx="7" presStyleCnt="9"/>
      <dgm:spPr/>
    </dgm:pt>
    <dgm:pt modelId="{949E1576-BEC8-4478-8B3D-F3609793F9C8}" type="pres">
      <dgm:prSet presAssocID="{28B87FF0-6E21-4530-AE3D-A9F1502AE17B}" presName="hierRoot2" presStyleCnt="0">
        <dgm:presLayoutVars>
          <dgm:hierBranch val="r"/>
        </dgm:presLayoutVars>
      </dgm:prSet>
      <dgm:spPr/>
    </dgm:pt>
    <dgm:pt modelId="{7B453740-0928-4BCB-9679-886EDB8257E6}" type="pres">
      <dgm:prSet presAssocID="{28B87FF0-6E21-4530-AE3D-A9F1502AE17B}" presName="rootComposite" presStyleCnt="0"/>
      <dgm:spPr/>
    </dgm:pt>
    <dgm:pt modelId="{DF4DA3C4-81B9-45D2-8E5D-0635E054D0C6}" type="pres">
      <dgm:prSet presAssocID="{28B87FF0-6E21-4530-AE3D-A9F1502AE17B}" presName="rootText" presStyleLbl="node3" presStyleIdx="7" presStyleCnt="9">
        <dgm:presLayoutVars>
          <dgm:chPref val="3"/>
        </dgm:presLayoutVars>
      </dgm:prSet>
      <dgm:spPr/>
    </dgm:pt>
    <dgm:pt modelId="{55B525F6-E3DB-41E0-9F2C-004C4E8EF639}" type="pres">
      <dgm:prSet presAssocID="{28B87FF0-6E21-4530-AE3D-A9F1502AE17B}" presName="rootConnector" presStyleLbl="node3" presStyleIdx="7" presStyleCnt="9"/>
      <dgm:spPr/>
    </dgm:pt>
    <dgm:pt modelId="{D7BCD0CF-9A6A-47B9-A933-D2F80CA8FA49}" type="pres">
      <dgm:prSet presAssocID="{28B87FF0-6E21-4530-AE3D-A9F1502AE17B}" presName="hierChild4" presStyleCnt="0"/>
      <dgm:spPr/>
    </dgm:pt>
    <dgm:pt modelId="{A41842FE-BA1F-4D79-9A16-1160B8181AF5}" type="pres">
      <dgm:prSet presAssocID="{28B87FF0-6E21-4530-AE3D-A9F1502AE17B}" presName="hierChild5" presStyleCnt="0"/>
      <dgm:spPr/>
    </dgm:pt>
    <dgm:pt modelId="{2F1B7191-F06D-4133-9C2D-B3B7D9C7C24F}" type="pres">
      <dgm:prSet presAssocID="{98B5C4AC-E109-47B8-B73D-3EEF0923F8F3}" presName="hierChild5" presStyleCnt="0"/>
      <dgm:spPr/>
    </dgm:pt>
    <dgm:pt modelId="{5129D521-8028-494C-BC17-239772AB27F5}" type="pres">
      <dgm:prSet presAssocID="{09E20DAC-388D-4192-8DDA-B9DBFC0B9E2F}" presName="Name35" presStyleLbl="parChTrans1D2" presStyleIdx="2" presStyleCnt="3"/>
      <dgm:spPr/>
    </dgm:pt>
    <dgm:pt modelId="{725777A7-D903-4589-94EF-676495B7736A}" type="pres">
      <dgm:prSet presAssocID="{208AFEE7-563E-4F91-9AAC-39DEC0D79CA8}" presName="hierRoot2" presStyleCnt="0">
        <dgm:presLayoutVars>
          <dgm:hierBranch/>
        </dgm:presLayoutVars>
      </dgm:prSet>
      <dgm:spPr/>
    </dgm:pt>
    <dgm:pt modelId="{9AE3B1AA-9A19-4BF0-877D-B28DE3545704}" type="pres">
      <dgm:prSet presAssocID="{208AFEE7-563E-4F91-9AAC-39DEC0D79CA8}" presName="rootComposite" presStyleCnt="0"/>
      <dgm:spPr/>
    </dgm:pt>
    <dgm:pt modelId="{27CA77C4-4603-4530-8D8A-75910EB663FE}" type="pres">
      <dgm:prSet presAssocID="{208AFEE7-563E-4F91-9AAC-39DEC0D79CA8}" presName="rootText" presStyleLbl="node2" presStyleIdx="2" presStyleCnt="3">
        <dgm:presLayoutVars>
          <dgm:chPref val="3"/>
        </dgm:presLayoutVars>
      </dgm:prSet>
      <dgm:spPr/>
    </dgm:pt>
    <dgm:pt modelId="{D7DAAC40-BF79-491C-A2CD-202AAD3C47F4}" type="pres">
      <dgm:prSet presAssocID="{208AFEE7-563E-4F91-9AAC-39DEC0D79CA8}" presName="rootConnector" presStyleLbl="node2" presStyleIdx="2" presStyleCnt="3"/>
      <dgm:spPr/>
    </dgm:pt>
    <dgm:pt modelId="{C0D2D7EC-968C-434C-9619-6B2CF1A48EE8}" type="pres">
      <dgm:prSet presAssocID="{208AFEE7-563E-4F91-9AAC-39DEC0D79CA8}" presName="hierChild4" presStyleCnt="0"/>
      <dgm:spPr/>
    </dgm:pt>
    <dgm:pt modelId="{E2DC9F30-5EF7-4B4C-AF88-E99D8AC03814}" type="pres">
      <dgm:prSet presAssocID="{B1F3C67A-A053-4B79-A5D1-12D8BF8F7059}" presName="Name35" presStyleLbl="parChTrans1D3" presStyleIdx="8" presStyleCnt="9"/>
      <dgm:spPr/>
    </dgm:pt>
    <dgm:pt modelId="{EBCB0DC3-6DDE-4C1C-A2F7-008B86856552}" type="pres">
      <dgm:prSet presAssocID="{A30160E7-C709-4153-B0F5-3CDE44E5B937}" presName="hierRoot2" presStyleCnt="0">
        <dgm:presLayoutVars>
          <dgm:hierBranch val="r"/>
        </dgm:presLayoutVars>
      </dgm:prSet>
      <dgm:spPr/>
    </dgm:pt>
    <dgm:pt modelId="{A65F8B28-17A8-4B8A-BB3B-5652F9F10D5F}" type="pres">
      <dgm:prSet presAssocID="{A30160E7-C709-4153-B0F5-3CDE44E5B937}" presName="rootComposite" presStyleCnt="0"/>
      <dgm:spPr/>
    </dgm:pt>
    <dgm:pt modelId="{9ADD4A32-F9FC-4D27-B026-8A1F333DCB76}" type="pres">
      <dgm:prSet presAssocID="{A30160E7-C709-4153-B0F5-3CDE44E5B937}" presName="rootText" presStyleLbl="node3" presStyleIdx="8" presStyleCnt="9">
        <dgm:presLayoutVars>
          <dgm:chPref val="3"/>
        </dgm:presLayoutVars>
      </dgm:prSet>
      <dgm:spPr/>
    </dgm:pt>
    <dgm:pt modelId="{A2AE1782-0D6F-4176-8DE8-E0521AE6252D}" type="pres">
      <dgm:prSet presAssocID="{A30160E7-C709-4153-B0F5-3CDE44E5B937}" presName="rootConnector" presStyleLbl="node3" presStyleIdx="8" presStyleCnt="9"/>
      <dgm:spPr/>
    </dgm:pt>
    <dgm:pt modelId="{4B8B36BA-1C31-40B9-A985-C1A6F85358E3}" type="pres">
      <dgm:prSet presAssocID="{A30160E7-C709-4153-B0F5-3CDE44E5B937}" presName="hierChild4" presStyleCnt="0"/>
      <dgm:spPr/>
    </dgm:pt>
    <dgm:pt modelId="{EB89942B-DFAA-430C-9BB5-B616705CE62D}" type="pres">
      <dgm:prSet presAssocID="{A30160E7-C709-4153-B0F5-3CDE44E5B937}" presName="hierChild5" presStyleCnt="0"/>
      <dgm:spPr/>
    </dgm:pt>
    <dgm:pt modelId="{C546D9D9-E80C-45A3-952F-FF46B2BD339C}" type="pres">
      <dgm:prSet presAssocID="{208AFEE7-563E-4F91-9AAC-39DEC0D79CA8}" presName="hierChild5" presStyleCnt="0"/>
      <dgm:spPr/>
    </dgm:pt>
    <dgm:pt modelId="{1B698804-A9A5-48FA-8CE0-4F962FC48B02}" type="pres">
      <dgm:prSet presAssocID="{A989BF94-F56F-4D9E-86ED-442C17EED343}" presName="hierChild3" presStyleCnt="0"/>
      <dgm:spPr/>
    </dgm:pt>
  </dgm:ptLst>
  <dgm:cxnLst>
    <dgm:cxn modelId="{A7E13F4A-6438-4D8B-AF14-C6B9B854C2A9}" type="presOf" srcId="{28B87FF0-6E21-4530-AE3D-A9F1502AE17B}" destId="{DF4DA3C4-81B9-45D2-8E5D-0635E054D0C6}" srcOrd="0" destOrd="0" presId="urn:microsoft.com/office/officeart/2005/8/layout/orgChart1"/>
    <dgm:cxn modelId="{9E5721E5-78C3-4428-9BB4-AB7B503AA549}" type="presOf" srcId="{09E20DAC-388D-4192-8DDA-B9DBFC0B9E2F}" destId="{5129D521-8028-494C-BC17-239772AB27F5}" srcOrd="0" destOrd="0" presId="urn:microsoft.com/office/officeart/2005/8/layout/orgChart1"/>
    <dgm:cxn modelId="{84704807-286B-4AE2-9661-071AAEE8A93D}" type="presOf" srcId="{9402139D-CD99-4341-8A89-92C0A5BA5C4D}" destId="{425D737A-72F4-4CA7-87E7-3D5C4176BF25}" srcOrd="0" destOrd="0" presId="urn:microsoft.com/office/officeart/2005/8/layout/orgChart1"/>
    <dgm:cxn modelId="{A3677B66-AEE3-475B-9D1B-7793041032A1}" type="presOf" srcId="{95C5DD05-7CF6-4FB0-BDD8-8395A7F93939}" destId="{0FE106B1-D247-4284-B454-7C05E20D820F}" srcOrd="0" destOrd="0" presId="urn:microsoft.com/office/officeart/2005/8/layout/orgChart1"/>
    <dgm:cxn modelId="{13F41950-293F-4482-BA88-F8494EF5BA99}" type="presOf" srcId="{A90D9EEE-DD9E-4406-9988-3B010C05262F}" destId="{B50E7DE5-21E6-4B62-A94C-A359B9EB9903}" srcOrd="0" destOrd="0" presId="urn:microsoft.com/office/officeart/2005/8/layout/orgChart1"/>
    <dgm:cxn modelId="{B4101B7C-5E3C-4470-8FEA-AF0B7C2A251F}" type="presOf" srcId="{0E4DD83F-319D-43A3-B0F9-600B228ABD7B}" destId="{07778793-7E53-43DA-9B60-827B9232011C}" srcOrd="0" destOrd="0" presId="urn:microsoft.com/office/officeart/2005/8/layout/orgChart1"/>
    <dgm:cxn modelId="{70AD5984-F6F3-41F4-9F64-8B91F3D5E821}" type="presOf" srcId="{674D9198-B728-429C-8D38-B0EBCE5B675F}" destId="{CAF6E49A-67C5-459A-AC30-B096FDDC97B8}" srcOrd="0" destOrd="0" presId="urn:microsoft.com/office/officeart/2005/8/layout/orgChart1"/>
    <dgm:cxn modelId="{5C6C68DF-0A36-4506-B0FE-E5755663800B}" type="presOf" srcId="{B7373F4E-C90B-4101-BD7C-79D285F257B3}" destId="{036FAA13-E57F-447E-A0FF-C42872307714}" srcOrd="1" destOrd="0" presId="urn:microsoft.com/office/officeart/2005/8/layout/orgChart1"/>
    <dgm:cxn modelId="{BDAAD26A-D7E2-4DB5-AB24-821618097BE4}" type="presOf" srcId="{7C1ED2FF-CE53-46D2-8C8A-F03771174C7C}" destId="{4D28921C-D00D-4515-8AB2-F09DD7298CE9}" srcOrd="0" destOrd="0" presId="urn:microsoft.com/office/officeart/2005/8/layout/orgChart1"/>
    <dgm:cxn modelId="{0727A1AB-33CA-4681-BE39-9B9209DF24F8}" type="presOf" srcId="{E3B29771-2DCF-4390-91E9-2FD5B88AA221}" destId="{3C4DE198-8D84-4975-B70F-9FA053129380}" srcOrd="1" destOrd="0" presId="urn:microsoft.com/office/officeart/2005/8/layout/orgChart1"/>
    <dgm:cxn modelId="{8BF243B8-F8D9-4C9F-98CE-2BCE224A5387}" type="presOf" srcId="{A57C0808-1FFB-414C-9F41-8F90ADF4A276}" destId="{C10EB9B3-39A0-4EF3-9A44-B9DA3B9CFE8B}" srcOrd="0" destOrd="0" presId="urn:microsoft.com/office/officeart/2005/8/layout/orgChart1"/>
    <dgm:cxn modelId="{C5594926-8CD3-4030-BCCE-A40CE148442F}" type="presOf" srcId="{A30160E7-C709-4153-B0F5-3CDE44E5B937}" destId="{9ADD4A32-F9FC-4D27-B026-8A1F333DCB76}" srcOrd="0" destOrd="0" presId="urn:microsoft.com/office/officeart/2005/8/layout/orgChart1"/>
    <dgm:cxn modelId="{EB259EB7-76B2-454D-BEB0-FB3C217A10E7}" type="presOf" srcId="{E07E776D-B8A5-48EA-90AF-8D153BE5C68C}" destId="{AA81C0B6-05D8-49A4-9897-942795B4BB50}" srcOrd="0" destOrd="0" presId="urn:microsoft.com/office/officeart/2005/8/layout/orgChart1"/>
    <dgm:cxn modelId="{3F726AE8-7D6E-4D68-93AD-B1D31B3329C7}" type="presOf" srcId="{F28C9888-2EB7-4744-9006-C875EB9B898F}" destId="{B156442D-5F47-475E-8567-6CB444FBF973}" srcOrd="0" destOrd="0" presId="urn:microsoft.com/office/officeart/2005/8/layout/orgChart1"/>
    <dgm:cxn modelId="{41CF110F-75FA-406A-8A15-C67D6E709CFB}" type="presOf" srcId="{A57C0808-1FFB-414C-9F41-8F90ADF4A276}" destId="{34486846-9A0F-47B4-BCB0-361A254DD47F}" srcOrd="1" destOrd="0" presId="urn:microsoft.com/office/officeart/2005/8/layout/orgChart1"/>
    <dgm:cxn modelId="{A7839A68-2F23-4F1D-8DA7-58536F346D24}" type="presOf" srcId="{693DFA78-53B2-49AD-A962-47AE856BCAA4}" destId="{1EC798AA-19E1-429F-A199-289E13143DB0}" srcOrd="0" destOrd="0" presId="urn:microsoft.com/office/officeart/2005/8/layout/orgChart1"/>
    <dgm:cxn modelId="{DB15DDF1-000A-485C-880C-951B4F8DA740}" type="presOf" srcId="{98B5C4AC-E109-47B8-B73D-3EEF0923F8F3}" destId="{477C9020-F8C2-46A6-9F0F-46A14B6F4023}" srcOrd="0" destOrd="0" presId="urn:microsoft.com/office/officeart/2005/8/layout/orgChart1"/>
    <dgm:cxn modelId="{7C43E1EB-8D9E-4D89-8054-1294DC5F60E8}" type="presOf" srcId="{91BA0403-C62A-4025-833C-F248A4C9ACE7}" destId="{0EDE4B82-C38E-4E76-A35E-4BD23213D98E}" srcOrd="0" destOrd="0" presId="urn:microsoft.com/office/officeart/2005/8/layout/orgChart1"/>
    <dgm:cxn modelId="{4AAFBB7E-13BB-4246-8972-FAF68966D572}" type="presOf" srcId="{65F79095-82A2-4D42-918F-9990C0DBBD16}" destId="{E950ECEA-9CCE-417A-BC55-3CB964230F5F}" srcOrd="0" destOrd="0" presId="urn:microsoft.com/office/officeart/2005/8/layout/orgChart1"/>
    <dgm:cxn modelId="{49B1C899-BC33-40A5-9FAB-890235D00AB9}" type="presOf" srcId="{7C1ED2FF-CE53-46D2-8C8A-F03771174C7C}" destId="{28269FB8-8A1D-4AF8-974F-F7AD3DE84A62}" srcOrd="1" destOrd="0" presId="urn:microsoft.com/office/officeart/2005/8/layout/orgChart1"/>
    <dgm:cxn modelId="{B274A0EB-05D9-4F7D-B561-551170760122}" srcId="{7C1ED2FF-CE53-46D2-8C8A-F03771174C7C}" destId="{A57C0808-1FFB-414C-9F41-8F90ADF4A276}" srcOrd="4" destOrd="0" parTransId="{CFCC21FB-8020-401C-B1CA-D94929D1707C}" sibTransId="{0C9AB363-DE86-4A7A-AB8E-FC22A44CED4E}"/>
    <dgm:cxn modelId="{BF47E93F-E21A-4327-95EC-E3731DB825DF}" type="presOf" srcId="{A989BF94-F56F-4D9E-86ED-442C17EED343}" destId="{A41B2621-9DDA-4481-9531-71052A9D7768}" srcOrd="0" destOrd="0" presId="urn:microsoft.com/office/officeart/2005/8/layout/orgChart1"/>
    <dgm:cxn modelId="{A984AF2C-9872-40DA-B4C5-61C2AFA83BF8}" type="presOf" srcId="{208AFEE7-563E-4F91-9AAC-39DEC0D79CA8}" destId="{D7DAAC40-BF79-491C-A2CD-202AAD3C47F4}" srcOrd="1" destOrd="0" presId="urn:microsoft.com/office/officeart/2005/8/layout/orgChart1"/>
    <dgm:cxn modelId="{D9079638-C5D5-412C-A6D8-D4D2859C7304}" type="presOf" srcId="{98B5C4AC-E109-47B8-B73D-3EEF0923F8F3}" destId="{7CFF1A48-CD25-4C17-B6CC-E54859748377}" srcOrd="1" destOrd="0" presId="urn:microsoft.com/office/officeart/2005/8/layout/orgChart1"/>
    <dgm:cxn modelId="{1B620EE8-8FB0-4B0E-BF28-9271DD5F10C0}" type="presOf" srcId="{674D9198-B728-429C-8D38-B0EBCE5B675F}" destId="{FAC8E311-C860-426D-8660-5E0FAB87E1D2}" srcOrd="1" destOrd="0" presId="urn:microsoft.com/office/officeart/2005/8/layout/orgChart1"/>
    <dgm:cxn modelId="{D18C86A3-0416-4082-8C5C-E81941D0193D}" srcId="{7C1ED2FF-CE53-46D2-8C8A-F03771174C7C}" destId="{674D9198-B728-429C-8D38-B0EBCE5B675F}" srcOrd="3" destOrd="0" parTransId="{95C5DD05-7CF6-4FB0-BDD8-8395A7F93939}" sibTransId="{9AD88429-74BB-41ED-8E69-CF5E1CDAE25A}"/>
    <dgm:cxn modelId="{A5C3C94A-8538-4B2B-874F-B0A47955E1A8}" type="presOf" srcId="{28B87FF0-6E21-4530-AE3D-A9F1502AE17B}" destId="{55B525F6-E3DB-41E0-9F2C-004C4E8EF639}" srcOrd="1" destOrd="0" presId="urn:microsoft.com/office/officeart/2005/8/layout/orgChart1"/>
    <dgm:cxn modelId="{DADFFC28-AB5B-4792-AA16-1B07E5F86858}" srcId="{7C1ED2FF-CE53-46D2-8C8A-F03771174C7C}" destId="{E3B29771-2DCF-4390-91E9-2FD5B88AA221}" srcOrd="2" destOrd="0" parTransId="{F28C9888-2EB7-4744-9006-C875EB9B898F}" sibTransId="{D61119E4-58FF-4BE3-AF5F-08338711D095}"/>
    <dgm:cxn modelId="{E06409C5-AD6B-4981-ABAE-43F9D201E462}" type="presOf" srcId="{E3B29771-2DCF-4390-91E9-2FD5B88AA221}" destId="{0E888F4E-4E8F-4041-9818-11F3D1FD7DEC}" srcOrd="0" destOrd="0" presId="urn:microsoft.com/office/officeart/2005/8/layout/orgChart1"/>
    <dgm:cxn modelId="{145E598E-1AF5-4E2B-AE19-AA57033E570B}" type="presOf" srcId="{91BA0403-C62A-4025-833C-F248A4C9ACE7}" destId="{C06A4DA9-224F-4D5C-872E-4DDD47F51826}" srcOrd="1" destOrd="0" presId="urn:microsoft.com/office/officeart/2005/8/layout/orgChart1"/>
    <dgm:cxn modelId="{6BF6F0A7-56F7-4E7B-BBA8-5F63BAEDCC20}" type="presOf" srcId="{CFCC21FB-8020-401C-B1CA-D94929D1707C}" destId="{FF07AAAC-E260-45DF-8CF1-8C29DB4B21BA}" srcOrd="0" destOrd="0" presId="urn:microsoft.com/office/officeart/2005/8/layout/orgChart1"/>
    <dgm:cxn modelId="{FC3A93D9-BECD-4A48-B4C5-4C54703E6BDE}" srcId="{A989BF94-F56F-4D9E-86ED-442C17EED343}" destId="{7C1ED2FF-CE53-46D2-8C8A-F03771174C7C}" srcOrd="0" destOrd="0" parTransId="{693DFA78-53B2-49AD-A962-47AE856BCAA4}" sibTransId="{A9F6B00B-CDF8-47CA-9E5C-1C65F62848C9}"/>
    <dgm:cxn modelId="{15100450-DD35-438B-A146-C27226B0B2C2}" srcId="{A989BF94-F56F-4D9E-86ED-442C17EED343}" destId="{98B5C4AC-E109-47B8-B73D-3EEF0923F8F3}" srcOrd="1" destOrd="0" parTransId="{E07E776D-B8A5-48EA-90AF-8D153BE5C68C}" sibTransId="{44DF4AF3-6012-40D1-B7E0-7A66E402C1D1}"/>
    <dgm:cxn modelId="{3F9BC017-EE11-47BC-BAEF-B4B2D5CEDBE3}" type="presOf" srcId="{B7373F4E-C90B-4101-BD7C-79D285F257B3}" destId="{5AE700E7-67F8-4C38-BA4B-CE5E477053CF}" srcOrd="0" destOrd="0" presId="urn:microsoft.com/office/officeart/2005/8/layout/orgChart1"/>
    <dgm:cxn modelId="{3E819830-F14B-42C9-8B98-5A33E80FD167}" srcId="{A989BF94-F56F-4D9E-86ED-442C17EED343}" destId="{208AFEE7-563E-4F91-9AAC-39DEC0D79CA8}" srcOrd="2" destOrd="0" parTransId="{09E20DAC-388D-4192-8DDA-B9DBFC0B9E2F}" sibTransId="{0E7568B0-861F-421A-8C14-679B568723FA}"/>
    <dgm:cxn modelId="{1C10521A-8607-40B8-9867-8DF71251733B}" srcId="{208AFEE7-563E-4F91-9AAC-39DEC0D79CA8}" destId="{A30160E7-C709-4153-B0F5-3CDE44E5B937}" srcOrd="0" destOrd="0" parTransId="{B1F3C67A-A053-4B79-A5D1-12D8BF8F7059}" sibTransId="{71A1E9DA-4A93-40C0-B525-49E1CEB610CF}"/>
    <dgm:cxn modelId="{E3BABF1C-A1D5-4887-82CC-79F2872D10D6}" srcId="{98B5C4AC-E109-47B8-B73D-3EEF0923F8F3}" destId="{28B87FF0-6E21-4530-AE3D-A9F1502AE17B}" srcOrd="1" destOrd="0" parTransId="{7502B482-CACB-4FC1-B163-9ECB48322DB5}" sibTransId="{2AF096F1-44C1-4332-B3D0-99FC800DA1B6}"/>
    <dgm:cxn modelId="{FBDC0345-06F8-492E-A36F-4500576A6E83}" type="presOf" srcId="{ABC2D0F8-816F-4C30-93F4-A4B61881DB78}" destId="{E98E3467-5CF2-424F-BCC0-F546CED752B8}" srcOrd="0" destOrd="0" presId="urn:microsoft.com/office/officeart/2005/8/layout/orgChart1"/>
    <dgm:cxn modelId="{3131F86A-BA81-4673-B475-0937BC61AF28}" type="presOf" srcId="{B1F3C67A-A053-4B79-A5D1-12D8BF8F7059}" destId="{E2DC9F30-5EF7-4B4C-AF88-E99D8AC03814}" srcOrd="0" destOrd="0" presId="urn:microsoft.com/office/officeart/2005/8/layout/orgChart1"/>
    <dgm:cxn modelId="{671D444F-FC8E-43D4-899E-A59B3FE0D786}" type="presOf" srcId="{208AFEE7-563E-4F91-9AAC-39DEC0D79CA8}" destId="{27CA77C4-4603-4530-8D8A-75910EB663FE}" srcOrd="0" destOrd="0" presId="urn:microsoft.com/office/officeart/2005/8/layout/orgChart1"/>
    <dgm:cxn modelId="{B992853E-4BD7-4F65-AA21-0E66A42019B3}" srcId="{7C1ED2FF-CE53-46D2-8C8A-F03771174C7C}" destId="{A90D9EEE-DD9E-4406-9988-3B010C05262F}" srcOrd="0" destOrd="0" parTransId="{0E4DD83F-319D-43A3-B0F9-600B228ABD7B}" sibTransId="{6D205946-6CCB-4F46-8245-276017FE78D8}"/>
    <dgm:cxn modelId="{0C5F1694-9630-4FD8-A8E7-4A2800F205E0}" type="presOf" srcId="{9402139D-CD99-4341-8A89-92C0A5BA5C4D}" destId="{4D0F3093-8094-42EE-AE25-EA90879130B7}" srcOrd="1" destOrd="0" presId="urn:microsoft.com/office/officeart/2005/8/layout/orgChart1"/>
    <dgm:cxn modelId="{45CC4856-61C0-4FD5-997F-162965D76FDB}" srcId="{7C1ED2FF-CE53-46D2-8C8A-F03771174C7C}" destId="{9402139D-CD99-4341-8A89-92C0A5BA5C4D}" srcOrd="1" destOrd="0" parTransId="{DCBD5EDC-1E73-46E8-ABAD-6D2562C81B1B}" sibTransId="{75D06960-6C41-4756-89F0-288384E97647}"/>
    <dgm:cxn modelId="{8514B364-FF3F-4AFC-87A5-4E5D5586D175}" type="presOf" srcId="{7502B482-CACB-4FC1-B163-9ECB48322DB5}" destId="{06EF4EE4-58C1-44DC-8417-41FE34D391F9}" srcOrd="0" destOrd="0" presId="urn:microsoft.com/office/officeart/2005/8/layout/orgChart1"/>
    <dgm:cxn modelId="{D38DCAAA-AE2F-45EF-B267-4805865E35C3}" srcId="{7DC3683F-7ABB-45A9-8798-47AEC636453F}" destId="{A989BF94-F56F-4D9E-86ED-442C17EED343}" srcOrd="0" destOrd="0" parTransId="{56F711A2-DDC0-4E14-93CD-70BACFC96D5D}" sibTransId="{D81FAB53-7A99-433E-88D5-CE1B6DB8A6EB}"/>
    <dgm:cxn modelId="{9D94FCC5-9866-45A5-9DF2-A82AA29F8DBD}" type="presOf" srcId="{A90D9EEE-DD9E-4406-9988-3B010C05262F}" destId="{F17AFC58-1791-4941-AEE0-9C62A065E460}" srcOrd="1" destOrd="0" presId="urn:microsoft.com/office/officeart/2005/8/layout/orgChart1"/>
    <dgm:cxn modelId="{963D5C81-2234-430C-882D-66819F9E8484}" type="presOf" srcId="{7DC3683F-7ABB-45A9-8798-47AEC636453F}" destId="{8B2F1238-28F8-437C-91F1-8BFDF50B8C34}" srcOrd="0" destOrd="0" presId="urn:microsoft.com/office/officeart/2005/8/layout/orgChart1"/>
    <dgm:cxn modelId="{7688BCA4-1DDD-4DEF-A869-A2258AE9C68D}" type="presOf" srcId="{A30160E7-C709-4153-B0F5-3CDE44E5B937}" destId="{A2AE1782-0D6F-4176-8DE8-E0521AE6252D}" srcOrd="1" destOrd="0" presId="urn:microsoft.com/office/officeart/2005/8/layout/orgChart1"/>
    <dgm:cxn modelId="{9CDCBA2B-69FD-47F1-83F5-4C1C6A89E2B8}" type="presOf" srcId="{A989BF94-F56F-4D9E-86ED-442C17EED343}" destId="{060CE66A-D4E3-411A-95FB-9B586E7FA646}" srcOrd="1" destOrd="0" presId="urn:microsoft.com/office/officeart/2005/8/layout/orgChart1"/>
    <dgm:cxn modelId="{CFF152DB-48AB-4619-93AE-109408E99833}" type="presOf" srcId="{DCBD5EDC-1E73-46E8-ABAD-6D2562C81B1B}" destId="{03948CA9-6836-4970-9032-B8C8A4C86C58}" srcOrd="0" destOrd="0" presId="urn:microsoft.com/office/officeart/2005/8/layout/orgChart1"/>
    <dgm:cxn modelId="{E72D1C28-E6BA-4749-A16D-F86D9EFCCB3D}" srcId="{7C1ED2FF-CE53-46D2-8C8A-F03771174C7C}" destId="{B7373F4E-C90B-4101-BD7C-79D285F257B3}" srcOrd="5" destOrd="0" parTransId="{ABC2D0F8-816F-4C30-93F4-A4B61881DB78}" sibTransId="{C0C0891A-23E9-4478-9208-E58AA92D2622}"/>
    <dgm:cxn modelId="{1A6484C0-22A9-466F-852F-1B397B36F6DB}" srcId="{98B5C4AC-E109-47B8-B73D-3EEF0923F8F3}" destId="{91BA0403-C62A-4025-833C-F248A4C9ACE7}" srcOrd="0" destOrd="0" parTransId="{65F79095-82A2-4D42-918F-9990C0DBBD16}" sibTransId="{83B4AB19-2436-4295-A500-E41E4CC00A28}"/>
    <dgm:cxn modelId="{2DD9E80D-977C-4CE7-92BE-D6EA7332E1A7}" type="presParOf" srcId="{8B2F1238-28F8-437C-91F1-8BFDF50B8C34}" destId="{0EDCE707-1988-4226-B6D8-E594095C7292}" srcOrd="0" destOrd="0" presId="urn:microsoft.com/office/officeart/2005/8/layout/orgChart1"/>
    <dgm:cxn modelId="{B4E69D06-2F47-4644-B806-4E880837DED5}" type="presParOf" srcId="{0EDCE707-1988-4226-B6D8-E594095C7292}" destId="{CD32517F-938E-4149-81D3-8C5CD0EE89B4}" srcOrd="0" destOrd="0" presId="urn:microsoft.com/office/officeart/2005/8/layout/orgChart1"/>
    <dgm:cxn modelId="{4A8D3229-E95C-43B7-96A7-133795729F88}" type="presParOf" srcId="{CD32517F-938E-4149-81D3-8C5CD0EE89B4}" destId="{A41B2621-9DDA-4481-9531-71052A9D7768}" srcOrd="0" destOrd="0" presId="urn:microsoft.com/office/officeart/2005/8/layout/orgChart1"/>
    <dgm:cxn modelId="{A8BA0508-3358-4D43-9113-C217969C162E}" type="presParOf" srcId="{CD32517F-938E-4149-81D3-8C5CD0EE89B4}" destId="{060CE66A-D4E3-411A-95FB-9B586E7FA646}" srcOrd="1" destOrd="0" presId="urn:microsoft.com/office/officeart/2005/8/layout/orgChart1"/>
    <dgm:cxn modelId="{13EC406C-6B7F-4A5C-9470-43C90EB8331B}" type="presParOf" srcId="{0EDCE707-1988-4226-B6D8-E594095C7292}" destId="{F8884012-A5AB-44D7-9766-791C00365677}" srcOrd="1" destOrd="0" presId="urn:microsoft.com/office/officeart/2005/8/layout/orgChart1"/>
    <dgm:cxn modelId="{28142316-2AFC-4135-AF44-74F3797546BF}" type="presParOf" srcId="{F8884012-A5AB-44D7-9766-791C00365677}" destId="{1EC798AA-19E1-429F-A199-289E13143DB0}" srcOrd="0" destOrd="0" presId="urn:microsoft.com/office/officeart/2005/8/layout/orgChart1"/>
    <dgm:cxn modelId="{EFB14B51-84B4-44EF-8A33-51B138605643}" type="presParOf" srcId="{F8884012-A5AB-44D7-9766-791C00365677}" destId="{C91D13A0-48BF-4F30-A10D-A2563FA0C6DF}" srcOrd="1" destOrd="0" presId="urn:microsoft.com/office/officeart/2005/8/layout/orgChart1"/>
    <dgm:cxn modelId="{1E26E20C-4875-4246-B5BD-600B68BEEED6}" type="presParOf" srcId="{C91D13A0-48BF-4F30-A10D-A2563FA0C6DF}" destId="{22A87D1E-0023-460D-920E-AE8415E95F0D}" srcOrd="0" destOrd="0" presId="urn:microsoft.com/office/officeart/2005/8/layout/orgChart1"/>
    <dgm:cxn modelId="{E3F1ED1E-4541-4780-9A9B-A5F74EFD0985}" type="presParOf" srcId="{22A87D1E-0023-460D-920E-AE8415E95F0D}" destId="{4D28921C-D00D-4515-8AB2-F09DD7298CE9}" srcOrd="0" destOrd="0" presId="urn:microsoft.com/office/officeart/2005/8/layout/orgChart1"/>
    <dgm:cxn modelId="{7ADD1F64-AB02-4745-9B36-F459494E8C0E}" type="presParOf" srcId="{22A87D1E-0023-460D-920E-AE8415E95F0D}" destId="{28269FB8-8A1D-4AF8-974F-F7AD3DE84A62}" srcOrd="1" destOrd="0" presId="urn:microsoft.com/office/officeart/2005/8/layout/orgChart1"/>
    <dgm:cxn modelId="{7629284C-61F3-4C16-BF9B-7954479E90ED}" type="presParOf" srcId="{C91D13A0-48BF-4F30-A10D-A2563FA0C6DF}" destId="{2551070B-81FB-4B4E-8C7B-68A8EB64F19C}" srcOrd="1" destOrd="0" presId="urn:microsoft.com/office/officeart/2005/8/layout/orgChart1"/>
    <dgm:cxn modelId="{165FE8C4-1777-409C-B1CB-663CB79E7D34}" type="presParOf" srcId="{2551070B-81FB-4B4E-8C7B-68A8EB64F19C}" destId="{07778793-7E53-43DA-9B60-827B9232011C}" srcOrd="0" destOrd="0" presId="urn:microsoft.com/office/officeart/2005/8/layout/orgChart1"/>
    <dgm:cxn modelId="{949C8A17-2BB7-4BA0-9319-3A971EDF4FFF}" type="presParOf" srcId="{2551070B-81FB-4B4E-8C7B-68A8EB64F19C}" destId="{1ECBBFBF-C1CE-4D57-B9F7-19E7FE04D6E5}" srcOrd="1" destOrd="0" presId="urn:microsoft.com/office/officeart/2005/8/layout/orgChart1"/>
    <dgm:cxn modelId="{4968D81C-8203-4D82-A8CE-C8F3F3C85F7D}" type="presParOf" srcId="{1ECBBFBF-C1CE-4D57-B9F7-19E7FE04D6E5}" destId="{93D3889B-9F07-4F52-AB09-F1A20609E908}" srcOrd="0" destOrd="0" presId="urn:microsoft.com/office/officeart/2005/8/layout/orgChart1"/>
    <dgm:cxn modelId="{38A59E24-64AF-45D5-9716-9313833F453A}" type="presParOf" srcId="{93D3889B-9F07-4F52-AB09-F1A20609E908}" destId="{B50E7DE5-21E6-4B62-A94C-A359B9EB9903}" srcOrd="0" destOrd="0" presId="urn:microsoft.com/office/officeart/2005/8/layout/orgChart1"/>
    <dgm:cxn modelId="{F1FA67E9-DDAB-4579-A22C-8E05C51EC6E5}" type="presParOf" srcId="{93D3889B-9F07-4F52-AB09-F1A20609E908}" destId="{F17AFC58-1791-4941-AEE0-9C62A065E460}" srcOrd="1" destOrd="0" presId="urn:microsoft.com/office/officeart/2005/8/layout/orgChart1"/>
    <dgm:cxn modelId="{B27AEBDE-C45D-430E-80BD-C7D350A88BFD}" type="presParOf" srcId="{1ECBBFBF-C1CE-4D57-B9F7-19E7FE04D6E5}" destId="{5CC771B2-906B-495D-897E-3E0A1AB0D734}" srcOrd="1" destOrd="0" presId="urn:microsoft.com/office/officeart/2005/8/layout/orgChart1"/>
    <dgm:cxn modelId="{43EDC472-437C-4BDC-AEE7-26FFB8859882}" type="presParOf" srcId="{1ECBBFBF-C1CE-4D57-B9F7-19E7FE04D6E5}" destId="{C27D37DB-68B2-40DB-880F-45443563DC01}" srcOrd="2" destOrd="0" presId="urn:microsoft.com/office/officeart/2005/8/layout/orgChart1"/>
    <dgm:cxn modelId="{5B89191C-DA51-41F3-B374-EDCB4884BACB}" type="presParOf" srcId="{2551070B-81FB-4B4E-8C7B-68A8EB64F19C}" destId="{03948CA9-6836-4970-9032-B8C8A4C86C58}" srcOrd="2" destOrd="0" presId="urn:microsoft.com/office/officeart/2005/8/layout/orgChart1"/>
    <dgm:cxn modelId="{CF3AE3A5-33D7-4524-9849-CF296DF89153}" type="presParOf" srcId="{2551070B-81FB-4B4E-8C7B-68A8EB64F19C}" destId="{493679E0-1A85-4D40-BB3E-A657D4376EC1}" srcOrd="3" destOrd="0" presId="urn:microsoft.com/office/officeart/2005/8/layout/orgChart1"/>
    <dgm:cxn modelId="{DB8B289D-7C55-41CD-8CBC-911F5B2F4EA6}" type="presParOf" srcId="{493679E0-1A85-4D40-BB3E-A657D4376EC1}" destId="{90F8AAA8-0CD8-426C-8F2E-175F8ABC8F20}" srcOrd="0" destOrd="0" presId="urn:microsoft.com/office/officeart/2005/8/layout/orgChart1"/>
    <dgm:cxn modelId="{4E65739D-3E62-43EF-B298-654243ABC6DD}" type="presParOf" srcId="{90F8AAA8-0CD8-426C-8F2E-175F8ABC8F20}" destId="{425D737A-72F4-4CA7-87E7-3D5C4176BF25}" srcOrd="0" destOrd="0" presId="urn:microsoft.com/office/officeart/2005/8/layout/orgChart1"/>
    <dgm:cxn modelId="{A2255B4F-C6A0-4E7C-9264-32FF52BFA56D}" type="presParOf" srcId="{90F8AAA8-0CD8-426C-8F2E-175F8ABC8F20}" destId="{4D0F3093-8094-42EE-AE25-EA90879130B7}" srcOrd="1" destOrd="0" presId="urn:microsoft.com/office/officeart/2005/8/layout/orgChart1"/>
    <dgm:cxn modelId="{118313A8-D05C-426A-9356-534D05D7ED3A}" type="presParOf" srcId="{493679E0-1A85-4D40-BB3E-A657D4376EC1}" destId="{E948EFE6-246E-403C-BC5F-93AA913810A7}" srcOrd="1" destOrd="0" presId="urn:microsoft.com/office/officeart/2005/8/layout/orgChart1"/>
    <dgm:cxn modelId="{61278303-5787-4000-BE3D-287171D038F5}" type="presParOf" srcId="{493679E0-1A85-4D40-BB3E-A657D4376EC1}" destId="{EDEB3EDA-67DD-445B-B4C7-640E39F50D53}" srcOrd="2" destOrd="0" presId="urn:microsoft.com/office/officeart/2005/8/layout/orgChart1"/>
    <dgm:cxn modelId="{990D2A1F-4A94-4433-A69D-CA37D9F94108}" type="presParOf" srcId="{2551070B-81FB-4B4E-8C7B-68A8EB64F19C}" destId="{B156442D-5F47-475E-8567-6CB444FBF973}" srcOrd="4" destOrd="0" presId="urn:microsoft.com/office/officeart/2005/8/layout/orgChart1"/>
    <dgm:cxn modelId="{03BB1176-4B71-44C5-816A-A4E2AB8B4438}" type="presParOf" srcId="{2551070B-81FB-4B4E-8C7B-68A8EB64F19C}" destId="{F07A2AFC-F19C-4732-8494-6617664AA84D}" srcOrd="5" destOrd="0" presId="urn:microsoft.com/office/officeart/2005/8/layout/orgChart1"/>
    <dgm:cxn modelId="{2E148EFF-A3EF-45AE-9AD1-06E6EE2AA497}" type="presParOf" srcId="{F07A2AFC-F19C-4732-8494-6617664AA84D}" destId="{CBCEE23E-5AE6-4DC2-B967-1C836712EB45}" srcOrd="0" destOrd="0" presId="urn:microsoft.com/office/officeart/2005/8/layout/orgChart1"/>
    <dgm:cxn modelId="{A736CD93-29C9-4545-8B39-B3027157B6F3}" type="presParOf" srcId="{CBCEE23E-5AE6-4DC2-B967-1C836712EB45}" destId="{0E888F4E-4E8F-4041-9818-11F3D1FD7DEC}" srcOrd="0" destOrd="0" presId="urn:microsoft.com/office/officeart/2005/8/layout/orgChart1"/>
    <dgm:cxn modelId="{9E276355-4893-4386-A7F1-D3FFB95E11C3}" type="presParOf" srcId="{CBCEE23E-5AE6-4DC2-B967-1C836712EB45}" destId="{3C4DE198-8D84-4975-B70F-9FA053129380}" srcOrd="1" destOrd="0" presId="urn:microsoft.com/office/officeart/2005/8/layout/orgChart1"/>
    <dgm:cxn modelId="{A30F99C7-E741-4D4B-9013-3EFFDBA4B3DF}" type="presParOf" srcId="{F07A2AFC-F19C-4732-8494-6617664AA84D}" destId="{1675BC8D-5958-47DF-99EF-9C01334D39E0}" srcOrd="1" destOrd="0" presId="urn:microsoft.com/office/officeart/2005/8/layout/orgChart1"/>
    <dgm:cxn modelId="{E8AECB72-5C3D-41E9-AD4E-C6F90C26B37B}" type="presParOf" srcId="{F07A2AFC-F19C-4732-8494-6617664AA84D}" destId="{D2049D29-913A-4A90-9417-2E767B5ECFC6}" srcOrd="2" destOrd="0" presId="urn:microsoft.com/office/officeart/2005/8/layout/orgChart1"/>
    <dgm:cxn modelId="{5706BB5B-9FD6-48C7-A137-39EC37CA050B}" type="presParOf" srcId="{2551070B-81FB-4B4E-8C7B-68A8EB64F19C}" destId="{0FE106B1-D247-4284-B454-7C05E20D820F}" srcOrd="6" destOrd="0" presId="urn:microsoft.com/office/officeart/2005/8/layout/orgChart1"/>
    <dgm:cxn modelId="{40D02E94-2F74-4371-B1D1-47654A755547}" type="presParOf" srcId="{2551070B-81FB-4B4E-8C7B-68A8EB64F19C}" destId="{AA08B8EB-D5A5-44B1-8204-F0533E3BF95A}" srcOrd="7" destOrd="0" presId="urn:microsoft.com/office/officeart/2005/8/layout/orgChart1"/>
    <dgm:cxn modelId="{ED3CAB03-FABE-4F99-9BEE-53895945BB10}" type="presParOf" srcId="{AA08B8EB-D5A5-44B1-8204-F0533E3BF95A}" destId="{AC2A1577-F7E9-4A70-B891-90E99211F6E0}" srcOrd="0" destOrd="0" presId="urn:microsoft.com/office/officeart/2005/8/layout/orgChart1"/>
    <dgm:cxn modelId="{F793F678-7C37-44E6-89C3-D65458C81D7C}" type="presParOf" srcId="{AC2A1577-F7E9-4A70-B891-90E99211F6E0}" destId="{CAF6E49A-67C5-459A-AC30-B096FDDC97B8}" srcOrd="0" destOrd="0" presId="urn:microsoft.com/office/officeart/2005/8/layout/orgChart1"/>
    <dgm:cxn modelId="{C10736A2-E9F8-44AB-B1E1-AD262A94616C}" type="presParOf" srcId="{AC2A1577-F7E9-4A70-B891-90E99211F6E0}" destId="{FAC8E311-C860-426D-8660-5E0FAB87E1D2}" srcOrd="1" destOrd="0" presId="urn:microsoft.com/office/officeart/2005/8/layout/orgChart1"/>
    <dgm:cxn modelId="{08036465-98E5-4783-96B1-43AEA0FDC935}" type="presParOf" srcId="{AA08B8EB-D5A5-44B1-8204-F0533E3BF95A}" destId="{09E65D64-A663-4D77-9AE9-FC8AC9988694}" srcOrd="1" destOrd="0" presId="urn:microsoft.com/office/officeart/2005/8/layout/orgChart1"/>
    <dgm:cxn modelId="{9C319029-0475-4AC5-8C5C-F465EB98B1ED}" type="presParOf" srcId="{AA08B8EB-D5A5-44B1-8204-F0533E3BF95A}" destId="{5BAE97C4-40B6-4965-9141-ED0056851004}" srcOrd="2" destOrd="0" presId="urn:microsoft.com/office/officeart/2005/8/layout/orgChart1"/>
    <dgm:cxn modelId="{5BF179E5-CFAF-40D5-80C0-242E013D470A}" type="presParOf" srcId="{2551070B-81FB-4B4E-8C7B-68A8EB64F19C}" destId="{FF07AAAC-E260-45DF-8CF1-8C29DB4B21BA}" srcOrd="8" destOrd="0" presId="urn:microsoft.com/office/officeart/2005/8/layout/orgChart1"/>
    <dgm:cxn modelId="{4A18DF73-D1EA-49B2-A1E0-C0F5F192C5C2}" type="presParOf" srcId="{2551070B-81FB-4B4E-8C7B-68A8EB64F19C}" destId="{C2405AB0-3130-4664-9ABA-03793F7180C8}" srcOrd="9" destOrd="0" presId="urn:microsoft.com/office/officeart/2005/8/layout/orgChart1"/>
    <dgm:cxn modelId="{4A3960D1-BB8D-4BE1-8B38-9F03BA641A6C}" type="presParOf" srcId="{C2405AB0-3130-4664-9ABA-03793F7180C8}" destId="{21A092A1-B34E-46C4-BAD9-9A14FD110BC2}" srcOrd="0" destOrd="0" presId="urn:microsoft.com/office/officeart/2005/8/layout/orgChart1"/>
    <dgm:cxn modelId="{DE912FE9-AF93-4D6F-9843-FE1221C8C70F}" type="presParOf" srcId="{21A092A1-B34E-46C4-BAD9-9A14FD110BC2}" destId="{C10EB9B3-39A0-4EF3-9A44-B9DA3B9CFE8B}" srcOrd="0" destOrd="0" presId="urn:microsoft.com/office/officeart/2005/8/layout/orgChart1"/>
    <dgm:cxn modelId="{1F2E4BB4-46BC-4EBB-9CCF-8D920F542803}" type="presParOf" srcId="{21A092A1-B34E-46C4-BAD9-9A14FD110BC2}" destId="{34486846-9A0F-47B4-BCB0-361A254DD47F}" srcOrd="1" destOrd="0" presId="urn:microsoft.com/office/officeart/2005/8/layout/orgChart1"/>
    <dgm:cxn modelId="{915CA63D-84D7-433A-9F7A-F0194DAB4E03}" type="presParOf" srcId="{C2405AB0-3130-4664-9ABA-03793F7180C8}" destId="{5191170D-DFC6-4763-8418-42A39638822E}" srcOrd="1" destOrd="0" presId="urn:microsoft.com/office/officeart/2005/8/layout/orgChart1"/>
    <dgm:cxn modelId="{8936D85E-4CCB-4547-998D-0E365F5B5694}" type="presParOf" srcId="{C2405AB0-3130-4664-9ABA-03793F7180C8}" destId="{96B4F4CC-8425-4950-8E6E-EF5C8E2CFF80}" srcOrd="2" destOrd="0" presId="urn:microsoft.com/office/officeart/2005/8/layout/orgChart1"/>
    <dgm:cxn modelId="{F3DC61B8-FA56-4506-B0CC-DB79E43200BD}" type="presParOf" srcId="{2551070B-81FB-4B4E-8C7B-68A8EB64F19C}" destId="{E98E3467-5CF2-424F-BCC0-F546CED752B8}" srcOrd="10" destOrd="0" presId="urn:microsoft.com/office/officeart/2005/8/layout/orgChart1"/>
    <dgm:cxn modelId="{1F2C8BAA-C4CE-4F52-A2B9-B9FB35CE8302}" type="presParOf" srcId="{2551070B-81FB-4B4E-8C7B-68A8EB64F19C}" destId="{1A3B6A14-3ADD-4E9C-A90C-C61B3A31EB67}" srcOrd="11" destOrd="0" presId="urn:microsoft.com/office/officeart/2005/8/layout/orgChart1"/>
    <dgm:cxn modelId="{23C9BEFE-ACA7-4F01-9713-79333708DB7B}" type="presParOf" srcId="{1A3B6A14-3ADD-4E9C-A90C-C61B3A31EB67}" destId="{49916283-8F87-4588-9DD7-89EFA6179B33}" srcOrd="0" destOrd="0" presId="urn:microsoft.com/office/officeart/2005/8/layout/orgChart1"/>
    <dgm:cxn modelId="{D22F628F-CB0B-4CC9-AE68-77A74C8818BD}" type="presParOf" srcId="{49916283-8F87-4588-9DD7-89EFA6179B33}" destId="{5AE700E7-67F8-4C38-BA4B-CE5E477053CF}" srcOrd="0" destOrd="0" presId="urn:microsoft.com/office/officeart/2005/8/layout/orgChart1"/>
    <dgm:cxn modelId="{34A61836-BCA4-459B-B201-758DC9FF9844}" type="presParOf" srcId="{49916283-8F87-4588-9DD7-89EFA6179B33}" destId="{036FAA13-E57F-447E-A0FF-C42872307714}" srcOrd="1" destOrd="0" presId="urn:microsoft.com/office/officeart/2005/8/layout/orgChart1"/>
    <dgm:cxn modelId="{F05930B8-351E-440C-94CA-F7729A7B7AC9}" type="presParOf" srcId="{1A3B6A14-3ADD-4E9C-A90C-C61B3A31EB67}" destId="{4B1C6116-3722-4667-9858-F50CF8C78897}" srcOrd="1" destOrd="0" presId="urn:microsoft.com/office/officeart/2005/8/layout/orgChart1"/>
    <dgm:cxn modelId="{15C0EBF4-1F07-47DB-B658-E3F1049B9F85}" type="presParOf" srcId="{1A3B6A14-3ADD-4E9C-A90C-C61B3A31EB67}" destId="{FDC17DB0-642C-4EF9-8985-83A5C57C262D}" srcOrd="2" destOrd="0" presId="urn:microsoft.com/office/officeart/2005/8/layout/orgChart1"/>
    <dgm:cxn modelId="{CDCA4413-1ED1-4A97-B3FF-9C8DC7F4D701}" type="presParOf" srcId="{C91D13A0-48BF-4F30-A10D-A2563FA0C6DF}" destId="{0BC4976C-756F-4F7B-99D5-56AC5D3E3C3D}" srcOrd="2" destOrd="0" presId="urn:microsoft.com/office/officeart/2005/8/layout/orgChart1"/>
    <dgm:cxn modelId="{B08909DD-6A72-47CE-8294-83816F8F0605}" type="presParOf" srcId="{F8884012-A5AB-44D7-9766-791C00365677}" destId="{AA81C0B6-05D8-49A4-9897-942795B4BB50}" srcOrd="2" destOrd="0" presId="urn:microsoft.com/office/officeart/2005/8/layout/orgChart1"/>
    <dgm:cxn modelId="{F6B3CC4B-216F-4955-B3D1-AECC4B4FD828}" type="presParOf" srcId="{F8884012-A5AB-44D7-9766-791C00365677}" destId="{7769A11D-C82D-49D6-B3A2-9E06E62898AC}" srcOrd="3" destOrd="0" presId="urn:microsoft.com/office/officeart/2005/8/layout/orgChart1"/>
    <dgm:cxn modelId="{E42DF57A-266B-4913-831F-BB0376EC2CBA}" type="presParOf" srcId="{7769A11D-C82D-49D6-B3A2-9E06E62898AC}" destId="{138E25F1-20EF-44D7-B3BB-FE3F0B12DABB}" srcOrd="0" destOrd="0" presId="urn:microsoft.com/office/officeart/2005/8/layout/orgChart1"/>
    <dgm:cxn modelId="{60B31D31-1822-4D87-8C2D-39772F7B959F}" type="presParOf" srcId="{138E25F1-20EF-44D7-B3BB-FE3F0B12DABB}" destId="{477C9020-F8C2-46A6-9F0F-46A14B6F4023}" srcOrd="0" destOrd="0" presId="urn:microsoft.com/office/officeart/2005/8/layout/orgChart1"/>
    <dgm:cxn modelId="{F7EFDFAE-E206-4EE6-8354-9C27ADF6767E}" type="presParOf" srcId="{138E25F1-20EF-44D7-B3BB-FE3F0B12DABB}" destId="{7CFF1A48-CD25-4C17-B6CC-E54859748377}" srcOrd="1" destOrd="0" presId="urn:microsoft.com/office/officeart/2005/8/layout/orgChart1"/>
    <dgm:cxn modelId="{6457C602-3510-4DDC-8233-3067D525F67D}" type="presParOf" srcId="{7769A11D-C82D-49D6-B3A2-9E06E62898AC}" destId="{D4B1BAD5-26CA-4B99-B4F5-E811ABD5D331}" srcOrd="1" destOrd="0" presId="urn:microsoft.com/office/officeart/2005/8/layout/orgChart1"/>
    <dgm:cxn modelId="{25D20D26-F478-42B5-91FB-1BE80C309AFD}" type="presParOf" srcId="{D4B1BAD5-26CA-4B99-B4F5-E811ABD5D331}" destId="{E950ECEA-9CCE-417A-BC55-3CB964230F5F}" srcOrd="0" destOrd="0" presId="urn:microsoft.com/office/officeart/2005/8/layout/orgChart1"/>
    <dgm:cxn modelId="{99D48040-9067-4F50-AF7A-C919EF77F082}" type="presParOf" srcId="{D4B1BAD5-26CA-4B99-B4F5-E811ABD5D331}" destId="{D322ED28-8C59-42F2-9CB8-339F120060AB}" srcOrd="1" destOrd="0" presId="urn:microsoft.com/office/officeart/2005/8/layout/orgChart1"/>
    <dgm:cxn modelId="{4D73C8F5-F1E4-47E0-ADCE-E1B65CEC4241}" type="presParOf" srcId="{D322ED28-8C59-42F2-9CB8-339F120060AB}" destId="{CBE20B86-E72D-46CA-A2AA-2D57CF75B23C}" srcOrd="0" destOrd="0" presId="urn:microsoft.com/office/officeart/2005/8/layout/orgChart1"/>
    <dgm:cxn modelId="{F84A39A3-5762-43EB-83D8-7AB668EE8AD3}" type="presParOf" srcId="{CBE20B86-E72D-46CA-A2AA-2D57CF75B23C}" destId="{0EDE4B82-C38E-4E76-A35E-4BD23213D98E}" srcOrd="0" destOrd="0" presId="urn:microsoft.com/office/officeart/2005/8/layout/orgChart1"/>
    <dgm:cxn modelId="{A2511E98-4771-4691-AF39-274B6FFE82F1}" type="presParOf" srcId="{CBE20B86-E72D-46CA-A2AA-2D57CF75B23C}" destId="{C06A4DA9-224F-4D5C-872E-4DDD47F51826}" srcOrd="1" destOrd="0" presId="urn:microsoft.com/office/officeart/2005/8/layout/orgChart1"/>
    <dgm:cxn modelId="{A9354BB6-5B7E-423F-94E7-221000BE9B9B}" type="presParOf" srcId="{D322ED28-8C59-42F2-9CB8-339F120060AB}" destId="{B8E9F234-FCDA-4D8E-8A23-6EC265741CF0}" srcOrd="1" destOrd="0" presId="urn:microsoft.com/office/officeart/2005/8/layout/orgChart1"/>
    <dgm:cxn modelId="{C096B38F-7BFC-4724-A64F-FDB30D83D089}" type="presParOf" srcId="{D322ED28-8C59-42F2-9CB8-339F120060AB}" destId="{D2B22166-6C41-4A4C-A085-F1B8CEC824A8}" srcOrd="2" destOrd="0" presId="urn:microsoft.com/office/officeart/2005/8/layout/orgChart1"/>
    <dgm:cxn modelId="{34DFE245-AFE2-433A-AEBB-7B09B0B29D7A}" type="presParOf" srcId="{D4B1BAD5-26CA-4B99-B4F5-E811ABD5D331}" destId="{06EF4EE4-58C1-44DC-8417-41FE34D391F9}" srcOrd="2" destOrd="0" presId="urn:microsoft.com/office/officeart/2005/8/layout/orgChart1"/>
    <dgm:cxn modelId="{E65D5EEB-5B27-4FAA-9689-9FE812616318}" type="presParOf" srcId="{D4B1BAD5-26CA-4B99-B4F5-E811ABD5D331}" destId="{949E1576-BEC8-4478-8B3D-F3609793F9C8}" srcOrd="3" destOrd="0" presId="urn:microsoft.com/office/officeart/2005/8/layout/orgChart1"/>
    <dgm:cxn modelId="{B33C3165-DFB5-4FE1-8AE5-1B9D65FC66A8}" type="presParOf" srcId="{949E1576-BEC8-4478-8B3D-F3609793F9C8}" destId="{7B453740-0928-4BCB-9679-886EDB8257E6}" srcOrd="0" destOrd="0" presId="urn:microsoft.com/office/officeart/2005/8/layout/orgChart1"/>
    <dgm:cxn modelId="{722B61EA-2B17-4075-B423-3950059C218C}" type="presParOf" srcId="{7B453740-0928-4BCB-9679-886EDB8257E6}" destId="{DF4DA3C4-81B9-45D2-8E5D-0635E054D0C6}" srcOrd="0" destOrd="0" presId="urn:microsoft.com/office/officeart/2005/8/layout/orgChart1"/>
    <dgm:cxn modelId="{F92C3E41-4E6A-453B-9262-7E2FB96FC046}" type="presParOf" srcId="{7B453740-0928-4BCB-9679-886EDB8257E6}" destId="{55B525F6-E3DB-41E0-9F2C-004C4E8EF639}" srcOrd="1" destOrd="0" presId="urn:microsoft.com/office/officeart/2005/8/layout/orgChart1"/>
    <dgm:cxn modelId="{03B6B609-2169-49F7-8241-1638157C290D}" type="presParOf" srcId="{949E1576-BEC8-4478-8B3D-F3609793F9C8}" destId="{D7BCD0CF-9A6A-47B9-A933-D2F80CA8FA49}" srcOrd="1" destOrd="0" presId="urn:microsoft.com/office/officeart/2005/8/layout/orgChart1"/>
    <dgm:cxn modelId="{1107558E-4B3C-462F-BB80-DE9572E6B537}" type="presParOf" srcId="{949E1576-BEC8-4478-8B3D-F3609793F9C8}" destId="{A41842FE-BA1F-4D79-9A16-1160B8181AF5}" srcOrd="2" destOrd="0" presId="urn:microsoft.com/office/officeart/2005/8/layout/orgChart1"/>
    <dgm:cxn modelId="{C1EB69DC-90BC-4D84-AB84-49C911E00D91}" type="presParOf" srcId="{7769A11D-C82D-49D6-B3A2-9E06E62898AC}" destId="{2F1B7191-F06D-4133-9C2D-B3B7D9C7C24F}" srcOrd="2" destOrd="0" presId="urn:microsoft.com/office/officeart/2005/8/layout/orgChart1"/>
    <dgm:cxn modelId="{85D4811D-6154-4E08-BA5E-B84E9952596F}" type="presParOf" srcId="{F8884012-A5AB-44D7-9766-791C00365677}" destId="{5129D521-8028-494C-BC17-239772AB27F5}" srcOrd="4" destOrd="0" presId="urn:microsoft.com/office/officeart/2005/8/layout/orgChart1"/>
    <dgm:cxn modelId="{66BD46DE-B4E6-4655-B647-9D36222BE849}" type="presParOf" srcId="{F8884012-A5AB-44D7-9766-791C00365677}" destId="{725777A7-D903-4589-94EF-676495B7736A}" srcOrd="5" destOrd="0" presId="urn:microsoft.com/office/officeart/2005/8/layout/orgChart1"/>
    <dgm:cxn modelId="{12EE9AE2-AC7C-4356-AC65-F073B4090EAF}" type="presParOf" srcId="{725777A7-D903-4589-94EF-676495B7736A}" destId="{9AE3B1AA-9A19-4BF0-877D-B28DE3545704}" srcOrd="0" destOrd="0" presId="urn:microsoft.com/office/officeart/2005/8/layout/orgChart1"/>
    <dgm:cxn modelId="{E7C46268-F73E-453B-8B0C-202B7FD79495}" type="presParOf" srcId="{9AE3B1AA-9A19-4BF0-877D-B28DE3545704}" destId="{27CA77C4-4603-4530-8D8A-75910EB663FE}" srcOrd="0" destOrd="0" presId="urn:microsoft.com/office/officeart/2005/8/layout/orgChart1"/>
    <dgm:cxn modelId="{769011E5-A2E4-4E34-8360-E47E14B408A9}" type="presParOf" srcId="{9AE3B1AA-9A19-4BF0-877D-B28DE3545704}" destId="{D7DAAC40-BF79-491C-A2CD-202AAD3C47F4}" srcOrd="1" destOrd="0" presId="urn:microsoft.com/office/officeart/2005/8/layout/orgChart1"/>
    <dgm:cxn modelId="{579437F0-2C80-41FA-87C5-53BC07C1C2D0}" type="presParOf" srcId="{725777A7-D903-4589-94EF-676495B7736A}" destId="{C0D2D7EC-968C-434C-9619-6B2CF1A48EE8}" srcOrd="1" destOrd="0" presId="urn:microsoft.com/office/officeart/2005/8/layout/orgChart1"/>
    <dgm:cxn modelId="{8D80F335-884D-4632-8274-0BAC130799EF}" type="presParOf" srcId="{C0D2D7EC-968C-434C-9619-6B2CF1A48EE8}" destId="{E2DC9F30-5EF7-4B4C-AF88-E99D8AC03814}" srcOrd="0" destOrd="0" presId="urn:microsoft.com/office/officeart/2005/8/layout/orgChart1"/>
    <dgm:cxn modelId="{5EB80184-3AC1-48D1-8AEB-1A78F82278D5}" type="presParOf" srcId="{C0D2D7EC-968C-434C-9619-6B2CF1A48EE8}" destId="{EBCB0DC3-6DDE-4C1C-A2F7-008B86856552}" srcOrd="1" destOrd="0" presId="urn:microsoft.com/office/officeart/2005/8/layout/orgChart1"/>
    <dgm:cxn modelId="{0BDFBBBD-FECE-4609-968C-647A7F519587}" type="presParOf" srcId="{EBCB0DC3-6DDE-4C1C-A2F7-008B86856552}" destId="{A65F8B28-17A8-4B8A-BB3B-5652F9F10D5F}" srcOrd="0" destOrd="0" presId="urn:microsoft.com/office/officeart/2005/8/layout/orgChart1"/>
    <dgm:cxn modelId="{622840E5-3A5D-4427-9199-B5D89CCED4A5}" type="presParOf" srcId="{A65F8B28-17A8-4B8A-BB3B-5652F9F10D5F}" destId="{9ADD4A32-F9FC-4D27-B026-8A1F333DCB76}" srcOrd="0" destOrd="0" presId="urn:microsoft.com/office/officeart/2005/8/layout/orgChart1"/>
    <dgm:cxn modelId="{B1FE0DFD-566C-4EDB-90FB-6042ADD5579C}" type="presParOf" srcId="{A65F8B28-17A8-4B8A-BB3B-5652F9F10D5F}" destId="{A2AE1782-0D6F-4176-8DE8-E0521AE6252D}" srcOrd="1" destOrd="0" presId="urn:microsoft.com/office/officeart/2005/8/layout/orgChart1"/>
    <dgm:cxn modelId="{0D9BF5A8-7B66-4CD3-8342-7903051435CC}" type="presParOf" srcId="{EBCB0DC3-6DDE-4C1C-A2F7-008B86856552}" destId="{4B8B36BA-1C31-40B9-A985-C1A6F85358E3}" srcOrd="1" destOrd="0" presId="urn:microsoft.com/office/officeart/2005/8/layout/orgChart1"/>
    <dgm:cxn modelId="{B3729054-5902-4D42-B549-FEC54625A86C}" type="presParOf" srcId="{EBCB0DC3-6DDE-4C1C-A2F7-008B86856552}" destId="{EB89942B-DFAA-430C-9BB5-B616705CE62D}" srcOrd="2" destOrd="0" presId="urn:microsoft.com/office/officeart/2005/8/layout/orgChart1"/>
    <dgm:cxn modelId="{B5EAEF7D-69E9-46E9-B134-25A7CD6175EB}" type="presParOf" srcId="{725777A7-D903-4589-94EF-676495B7736A}" destId="{C546D9D9-E80C-45A3-952F-FF46B2BD339C}" srcOrd="2" destOrd="0" presId="urn:microsoft.com/office/officeart/2005/8/layout/orgChart1"/>
    <dgm:cxn modelId="{40229440-9078-4048-AEB2-0DE9FF8B3B55}" type="presParOf" srcId="{0EDCE707-1988-4226-B6D8-E594095C7292}" destId="{1B698804-A9A5-48FA-8CE0-4F962FC48B0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C0A1B-EE4C-4795-9682-CA11EA2DBB93}" type="doc">
      <dgm:prSet loTypeId="urn:microsoft.com/office/officeart/2005/8/layout/orgChart1" loCatId="hierarchy" qsTypeId="urn:microsoft.com/office/officeart/2005/8/quickstyle/simple1" qsCatId="simple" csTypeId="urn:microsoft.com/office/officeart/2005/8/colors/accent1_2" csCatId="accent1"/>
      <dgm:spPr/>
    </dgm:pt>
    <dgm:pt modelId="{9EF4F766-2C43-4B9A-99E2-695DFB77BB3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MAIN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MODUL;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C317060D-62CB-4AF1-86F8-D74C25EA4603}" type="parTrans" cxnId="{ADA4FCF1-2332-42F2-8AC6-0066680AEC67}">
      <dgm:prSet/>
      <dgm:spPr/>
    </dgm:pt>
    <dgm:pt modelId="{F49C7285-9AA0-4A73-9816-30737E3B9A01}" type="sibTrans" cxnId="{ADA4FCF1-2332-42F2-8AC6-0066680AEC67}">
      <dgm:prSet/>
      <dgm:spPr/>
    </dgm:pt>
    <dgm:pt modelId="{17B9B26F-7525-4501-B707-EDBE6C8CA056}" type="pres">
      <dgm:prSet presAssocID="{92FC0A1B-EE4C-4795-9682-CA11EA2DBB93}" presName="hierChild1" presStyleCnt="0">
        <dgm:presLayoutVars>
          <dgm:orgChart val="1"/>
          <dgm:chPref val="1"/>
          <dgm:dir/>
          <dgm:animOne val="branch"/>
          <dgm:animLvl val="lvl"/>
          <dgm:resizeHandles/>
        </dgm:presLayoutVars>
      </dgm:prSet>
      <dgm:spPr/>
    </dgm:pt>
    <dgm:pt modelId="{3272D664-7F26-4DA2-80FC-1909D393F2AD}" type="pres">
      <dgm:prSet presAssocID="{9EF4F766-2C43-4B9A-99E2-695DFB77BB3D}" presName="hierRoot1" presStyleCnt="0">
        <dgm:presLayoutVars>
          <dgm:hierBranch/>
        </dgm:presLayoutVars>
      </dgm:prSet>
      <dgm:spPr/>
    </dgm:pt>
    <dgm:pt modelId="{6B886445-BE6C-46C9-841D-6BB52D3C5606}" type="pres">
      <dgm:prSet presAssocID="{9EF4F766-2C43-4B9A-99E2-695DFB77BB3D}" presName="rootComposite1" presStyleCnt="0"/>
      <dgm:spPr/>
    </dgm:pt>
    <dgm:pt modelId="{AC928152-245B-4C02-AB80-27227232EE99}" type="pres">
      <dgm:prSet presAssocID="{9EF4F766-2C43-4B9A-99E2-695DFB77BB3D}" presName="rootText1" presStyleLbl="node0" presStyleIdx="0" presStyleCnt="1">
        <dgm:presLayoutVars>
          <dgm:chPref val="3"/>
        </dgm:presLayoutVars>
      </dgm:prSet>
      <dgm:spPr/>
    </dgm:pt>
    <dgm:pt modelId="{F6FF0668-F214-449B-9E62-761DE20A92FF}" type="pres">
      <dgm:prSet presAssocID="{9EF4F766-2C43-4B9A-99E2-695DFB77BB3D}" presName="rootConnector1" presStyleLbl="node1" presStyleIdx="0" presStyleCnt="0"/>
      <dgm:spPr/>
    </dgm:pt>
    <dgm:pt modelId="{B54B4186-5829-4B95-98F4-5139FFC62CFB}" type="pres">
      <dgm:prSet presAssocID="{9EF4F766-2C43-4B9A-99E2-695DFB77BB3D}" presName="hierChild2" presStyleCnt="0"/>
      <dgm:spPr/>
    </dgm:pt>
    <dgm:pt modelId="{7EE5EAAA-AFF1-40DF-AF2D-135783BC6387}" type="pres">
      <dgm:prSet presAssocID="{9EF4F766-2C43-4B9A-99E2-695DFB77BB3D}" presName="hierChild3" presStyleCnt="0"/>
      <dgm:spPr/>
    </dgm:pt>
  </dgm:ptLst>
  <dgm:cxnLst>
    <dgm:cxn modelId="{ADA4FCF1-2332-42F2-8AC6-0066680AEC67}" srcId="{92FC0A1B-EE4C-4795-9682-CA11EA2DBB93}" destId="{9EF4F766-2C43-4B9A-99E2-695DFB77BB3D}" srcOrd="0" destOrd="0" parTransId="{C317060D-62CB-4AF1-86F8-D74C25EA4603}" sibTransId="{F49C7285-9AA0-4A73-9816-30737E3B9A01}"/>
    <dgm:cxn modelId="{7E8027D6-1DF2-401A-818B-39388859843E}" type="presOf" srcId="{92FC0A1B-EE4C-4795-9682-CA11EA2DBB93}" destId="{17B9B26F-7525-4501-B707-EDBE6C8CA056}" srcOrd="0" destOrd="0" presId="urn:microsoft.com/office/officeart/2005/8/layout/orgChart1"/>
    <dgm:cxn modelId="{343D5D04-ECD0-4A4C-9F62-67C034613CB7}" type="presOf" srcId="{9EF4F766-2C43-4B9A-99E2-695DFB77BB3D}" destId="{F6FF0668-F214-449B-9E62-761DE20A92FF}" srcOrd="1" destOrd="0" presId="urn:microsoft.com/office/officeart/2005/8/layout/orgChart1"/>
    <dgm:cxn modelId="{93370691-139A-41D2-8AD1-BBE837A905B6}" type="presOf" srcId="{9EF4F766-2C43-4B9A-99E2-695DFB77BB3D}" destId="{AC928152-245B-4C02-AB80-27227232EE99}" srcOrd="0" destOrd="0" presId="urn:microsoft.com/office/officeart/2005/8/layout/orgChart1"/>
    <dgm:cxn modelId="{7F9C3A48-B443-43DF-A480-335030D9083C}" type="presParOf" srcId="{17B9B26F-7525-4501-B707-EDBE6C8CA056}" destId="{3272D664-7F26-4DA2-80FC-1909D393F2AD}" srcOrd="0" destOrd="0" presId="urn:microsoft.com/office/officeart/2005/8/layout/orgChart1"/>
    <dgm:cxn modelId="{B548383B-3F63-4FCA-AA8F-DE8D58B03D49}" type="presParOf" srcId="{3272D664-7F26-4DA2-80FC-1909D393F2AD}" destId="{6B886445-BE6C-46C9-841D-6BB52D3C5606}" srcOrd="0" destOrd="0" presId="urn:microsoft.com/office/officeart/2005/8/layout/orgChart1"/>
    <dgm:cxn modelId="{4D208023-3648-4F19-8D12-016E3ED97F6B}" type="presParOf" srcId="{6B886445-BE6C-46C9-841D-6BB52D3C5606}" destId="{AC928152-245B-4C02-AB80-27227232EE99}" srcOrd="0" destOrd="0" presId="urn:microsoft.com/office/officeart/2005/8/layout/orgChart1"/>
    <dgm:cxn modelId="{E504F1E7-DD35-48CD-AA48-4FE43A553C0A}" type="presParOf" srcId="{6B886445-BE6C-46C9-841D-6BB52D3C5606}" destId="{F6FF0668-F214-449B-9E62-761DE20A92FF}" srcOrd="1" destOrd="0" presId="urn:microsoft.com/office/officeart/2005/8/layout/orgChart1"/>
    <dgm:cxn modelId="{F7415958-C29C-4702-923E-2DCCC9B3B426}" type="presParOf" srcId="{3272D664-7F26-4DA2-80FC-1909D393F2AD}" destId="{B54B4186-5829-4B95-98F4-5139FFC62CFB}" srcOrd="1" destOrd="0" presId="urn:microsoft.com/office/officeart/2005/8/layout/orgChart1"/>
    <dgm:cxn modelId="{F4A4CF4E-A753-4816-ADA7-200FAF2B6AF0}" type="presParOf" srcId="{3272D664-7F26-4DA2-80FC-1909D393F2AD}" destId="{7EE5EAAA-AFF1-40DF-AF2D-135783BC6387}"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E1E932-0ACD-4F08-901F-0845A40A260C}" type="doc">
      <dgm:prSet loTypeId="urn:microsoft.com/office/officeart/2005/8/layout/orgChart1" loCatId="hierarchy" qsTypeId="urn:microsoft.com/office/officeart/2005/8/quickstyle/simple1" qsCatId="simple" csTypeId="urn:microsoft.com/office/officeart/2005/8/colors/accent1_2" csCatId="accent1"/>
      <dgm:spPr/>
    </dgm:pt>
    <dgm:pt modelId="{10A0A942-59DE-4E53-8D9E-EEDC4DDDB7A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UPDATE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INVENTORY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FILE</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64AA29D1-9227-4C71-919E-C56FD5E6C826}" type="parTrans" cxnId="{1D17E1BB-6C3A-4091-A4BF-BB76653956C3}">
      <dgm:prSet/>
      <dgm:spPr/>
    </dgm:pt>
    <dgm:pt modelId="{FFFE9301-BDB9-4CF2-AFAA-06884E58F754}" type="sibTrans" cxnId="{1D17E1BB-6C3A-4091-A4BF-BB76653956C3}">
      <dgm:prSet/>
      <dgm:spPr/>
    </dgm:pt>
    <dgm:pt modelId="{209B6A3E-31C1-43ED-91DA-66FCB7E1FD4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LOAD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PRODUCT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TABLE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75B4EB6F-ED8E-4C7E-B28A-99D77A4A2784}" type="parTrans" cxnId="{FA272731-A8D5-48FF-AC35-E97F9B6AC26A}">
      <dgm:prSet/>
      <dgm:spPr/>
    </dgm:pt>
    <dgm:pt modelId="{57539093-6BC5-4D61-9A57-61839A456386}" type="sibTrans" cxnId="{FA272731-A8D5-48FF-AC35-E97F9B6AC26A}">
      <dgm:prSet/>
      <dgm:spPr/>
    </dgm:pt>
    <dgm:pt modelId="{080FF210-DB74-4BAF-8FB9-89E031BA388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TABLE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RECORD</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EAD31BBD-F3D0-4BFC-BA1C-2EC6EB744FC7}" type="parTrans" cxnId="{3F2FE943-A6DB-495E-946E-755B90202B92}">
      <dgm:prSet/>
      <dgm:spPr/>
    </dgm:pt>
    <dgm:pt modelId="{8A2B4733-0311-4289-A607-80C7D652DA54}" type="sibTrans" cxnId="{3F2FE943-A6DB-495E-946E-755B90202B92}">
      <dgm:prSet/>
      <dgm:spPr/>
    </dgm:pt>
    <dgm:pt modelId="{4BFDE705-3A8A-45B4-AAF4-DA94AD04AC9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120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STORE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TABLE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DATA</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477F77FF-F133-4E28-A7E4-8B4B9A10AC7B}" type="parTrans" cxnId="{8CEDCC0E-17D7-48EB-96E4-98DACBB44477}">
      <dgm:prSet/>
      <dgm:spPr/>
    </dgm:pt>
    <dgm:pt modelId="{C05F6430-11CC-4D07-B1B2-84E96089B402}" type="sibTrans" cxnId="{8CEDCC0E-17D7-48EB-96E4-98DACBB44477}">
      <dgm:prSet/>
      <dgm:spPr/>
    </dgm:pt>
    <dgm:pt modelId="{BAF9B4BF-2D3D-4F41-98A2-F7A781F4192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PRINT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FINAL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Garamond" panose="02020404030301010803" pitchFamily="18" charset="0"/>
            </a:rPr>
            <a:t>TOTAL</a:t>
          </a:r>
          <a:endParaRPr kumimoji="0" lang="en-US" altLang="en-US" b="0" i="0" u="none" strike="noStrike" cap="none" normalizeH="0" baseline="0" smtClean="0">
            <a:ln>
              <a:noFill/>
            </a:ln>
            <a:solidFill>
              <a:schemeClr val="tx1"/>
            </a:solidFill>
            <a:effectLst/>
            <a:latin typeface="Garamond" panose="02020404030301010803" pitchFamily="18" charset="0"/>
          </a:endParaRPr>
        </a:p>
      </dgm:t>
    </dgm:pt>
    <dgm:pt modelId="{5A36A0F7-1259-4196-A41D-B4253D4883EE}" type="parTrans" cxnId="{EEC6FCFA-A14A-487B-8D2D-DABE1DF11989}">
      <dgm:prSet/>
      <dgm:spPr/>
    </dgm:pt>
    <dgm:pt modelId="{A9FDF76C-E627-4E37-B888-520D45A461E0}" type="sibTrans" cxnId="{EEC6FCFA-A14A-487B-8D2D-DABE1DF11989}">
      <dgm:prSet/>
      <dgm:spPr/>
    </dgm:pt>
    <dgm:pt modelId="{2F61759B-4227-4CF5-919B-FC8F674A3590}" type="pres">
      <dgm:prSet presAssocID="{AFE1E932-0ACD-4F08-901F-0845A40A260C}" presName="hierChild1" presStyleCnt="0">
        <dgm:presLayoutVars>
          <dgm:orgChart val="1"/>
          <dgm:chPref val="1"/>
          <dgm:dir/>
          <dgm:animOne val="branch"/>
          <dgm:animLvl val="lvl"/>
          <dgm:resizeHandles/>
        </dgm:presLayoutVars>
      </dgm:prSet>
      <dgm:spPr/>
    </dgm:pt>
    <dgm:pt modelId="{A76F9008-C003-4C5B-8862-CF65CCE3D1C2}" type="pres">
      <dgm:prSet presAssocID="{10A0A942-59DE-4E53-8D9E-EEDC4DDDB7A5}" presName="hierRoot1" presStyleCnt="0">
        <dgm:presLayoutVars>
          <dgm:hierBranch/>
        </dgm:presLayoutVars>
      </dgm:prSet>
      <dgm:spPr/>
    </dgm:pt>
    <dgm:pt modelId="{550BCF09-DF63-443E-92F6-56CEB40E158C}" type="pres">
      <dgm:prSet presAssocID="{10A0A942-59DE-4E53-8D9E-EEDC4DDDB7A5}" presName="rootComposite1" presStyleCnt="0"/>
      <dgm:spPr/>
    </dgm:pt>
    <dgm:pt modelId="{CEC81316-0538-4E2A-A414-45DA2A4B4E7E}" type="pres">
      <dgm:prSet presAssocID="{10A0A942-59DE-4E53-8D9E-EEDC4DDDB7A5}" presName="rootText1" presStyleLbl="node0" presStyleIdx="0" presStyleCnt="1">
        <dgm:presLayoutVars>
          <dgm:chPref val="3"/>
        </dgm:presLayoutVars>
      </dgm:prSet>
      <dgm:spPr/>
    </dgm:pt>
    <dgm:pt modelId="{C1AECBE2-61B4-4E29-8AC0-DA434C824268}" type="pres">
      <dgm:prSet presAssocID="{10A0A942-59DE-4E53-8D9E-EEDC4DDDB7A5}" presName="rootConnector1" presStyleLbl="node1" presStyleIdx="0" presStyleCnt="0"/>
      <dgm:spPr/>
    </dgm:pt>
    <dgm:pt modelId="{A8562D9D-F76C-4A83-B0AA-029E91E6A0FF}" type="pres">
      <dgm:prSet presAssocID="{10A0A942-59DE-4E53-8D9E-EEDC4DDDB7A5}" presName="hierChild2" presStyleCnt="0"/>
      <dgm:spPr/>
    </dgm:pt>
    <dgm:pt modelId="{32236639-90CC-435C-97E1-7A27DD1DCDB3}" type="pres">
      <dgm:prSet presAssocID="{75B4EB6F-ED8E-4C7E-B28A-99D77A4A2784}" presName="Name35" presStyleLbl="parChTrans1D2" presStyleIdx="0" presStyleCnt="2"/>
      <dgm:spPr/>
    </dgm:pt>
    <dgm:pt modelId="{54D0533E-D897-41B1-891C-6CF09DB37E9D}" type="pres">
      <dgm:prSet presAssocID="{209B6A3E-31C1-43ED-91DA-66FCB7E1FD4F}" presName="hierRoot2" presStyleCnt="0">
        <dgm:presLayoutVars>
          <dgm:hierBranch/>
        </dgm:presLayoutVars>
      </dgm:prSet>
      <dgm:spPr/>
    </dgm:pt>
    <dgm:pt modelId="{63380AC1-7F50-48CF-A54C-DA10FBA22F90}" type="pres">
      <dgm:prSet presAssocID="{209B6A3E-31C1-43ED-91DA-66FCB7E1FD4F}" presName="rootComposite" presStyleCnt="0"/>
      <dgm:spPr/>
    </dgm:pt>
    <dgm:pt modelId="{44E04BD1-B76A-417C-B7E6-7E2DC18A840F}" type="pres">
      <dgm:prSet presAssocID="{209B6A3E-31C1-43ED-91DA-66FCB7E1FD4F}" presName="rootText" presStyleLbl="node2" presStyleIdx="0" presStyleCnt="2">
        <dgm:presLayoutVars>
          <dgm:chPref val="3"/>
        </dgm:presLayoutVars>
      </dgm:prSet>
      <dgm:spPr/>
    </dgm:pt>
    <dgm:pt modelId="{053A02A6-71ED-4A71-898F-F02BD412DA22}" type="pres">
      <dgm:prSet presAssocID="{209B6A3E-31C1-43ED-91DA-66FCB7E1FD4F}" presName="rootConnector" presStyleLbl="node2" presStyleIdx="0" presStyleCnt="2"/>
      <dgm:spPr/>
    </dgm:pt>
    <dgm:pt modelId="{029F9CE3-75D0-4662-9A06-AAC3D45F5B3D}" type="pres">
      <dgm:prSet presAssocID="{209B6A3E-31C1-43ED-91DA-66FCB7E1FD4F}" presName="hierChild4" presStyleCnt="0"/>
      <dgm:spPr/>
    </dgm:pt>
    <dgm:pt modelId="{113C409A-E3EA-4C96-9FC6-D0DEDB50D820}" type="pres">
      <dgm:prSet presAssocID="{EAD31BBD-F3D0-4BFC-BA1C-2EC6EB744FC7}" presName="Name35" presStyleLbl="parChTrans1D3" presStyleIdx="0" presStyleCnt="2"/>
      <dgm:spPr/>
    </dgm:pt>
    <dgm:pt modelId="{5DE098D7-07C5-4DE7-91FF-0FCB394007C6}" type="pres">
      <dgm:prSet presAssocID="{080FF210-DB74-4BAF-8FB9-89E031BA3889}" presName="hierRoot2" presStyleCnt="0">
        <dgm:presLayoutVars>
          <dgm:hierBranch val="r"/>
        </dgm:presLayoutVars>
      </dgm:prSet>
      <dgm:spPr/>
    </dgm:pt>
    <dgm:pt modelId="{B89B749D-97BE-4E01-BC63-58E1B8264242}" type="pres">
      <dgm:prSet presAssocID="{080FF210-DB74-4BAF-8FB9-89E031BA3889}" presName="rootComposite" presStyleCnt="0"/>
      <dgm:spPr/>
    </dgm:pt>
    <dgm:pt modelId="{396C47E0-670B-4CEC-A560-74D6D8CEAB5D}" type="pres">
      <dgm:prSet presAssocID="{080FF210-DB74-4BAF-8FB9-89E031BA3889}" presName="rootText" presStyleLbl="node3" presStyleIdx="0" presStyleCnt="2">
        <dgm:presLayoutVars>
          <dgm:chPref val="3"/>
        </dgm:presLayoutVars>
      </dgm:prSet>
      <dgm:spPr/>
    </dgm:pt>
    <dgm:pt modelId="{C3173C0E-47F3-42AD-8CDF-060D14C96704}" type="pres">
      <dgm:prSet presAssocID="{080FF210-DB74-4BAF-8FB9-89E031BA3889}" presName="rootConnector" presStyleLbl="node3" presStyleIdx="0" presStyleCnt="2"/>
      <dgm:spPr/>
    </dgm:pt>
    <dgm:pt modelId="{D9B90EA8-8E21-4BF2-91A3-130AC07AEF86}" type="pres">
      <dgm:prSet presAssocID="{080FF210-DB74-4BAF-8FB9-89E031BA3889}" presName="hierChild4" presStyleCnt="0"/>
      <dgm:spPr/>
    </dgm:pt>
    <dgm:pt modelId="{02EC885F-9905-42F7-B3D9-B1532E04DD60}" type="pres">
      <dgm:prSet presAssocID="{080FF210-DB74-4BAF-8FB9-89E031BA3889}" presName="hierChild5" presStyleCnt="0"/>
      <dgm:spPr/>
    </dgm:pt>
    <dgm:pt modelId="{202521BD-7DB1-4F20-BF06-6A45A8DB3DCC}" type="pres">
      <dgm:prSet presAssocID="{477F77FF-F133-4E28-A7E4-8B4B9A10AC7B}" presName="Name35" presStyleLbl="parChTrans1D3" presStyleIdx="1" presStyleCnt="2"/>
      <dgm:spPr/>
    </dgm:pt>
    <dgm:pt modelId="{A62420AA-023A-467D-B499-964BFF8A7F7C}" type="pres">
      <dgm:prSet presAssocID="{4BFDE705-3A8A-45B4-AAF4-DA94AD04AC98}" presName="hierRoot2" presStyleCnt="0">
        <dgm:presLayoutVars>
          <dgm:hierBranch val="r"/>
        </dgm:presLayoutVars>
      </dgm:prSet>
      <dgm:spPr/>
    </dgm:pt>
    <dgm:pt modelId="{4CBC954D-AAAB-4000-AD69-FADB74901F9A}" type="pres">
      <dgm:prSet presAssocID="{4BFDE705-3A8A-45B4-AAF4-DA94AD04AC98}" presName="rootComposite" presStyleCnt="0"/>
      <dgm:spPr/>
    </dgm:pt>
    <dgm:pt modelId="{E481F2E8-1325-4F66-A621-919ABB3E7B08}" type="pres">
      <dgm:prSet presAssocID="{4BFDE705-3A8A-45B4-AAF4-DA94AD04AC98}" presName="rootText" presStyleLbl="node3" presStyleIdx="1" presStyleCnt="2">
        <dgm:presLayoutVars>
          <dgm:chPref val="3"/>
        </dgm:presLayoutVars>
      </dgm:prSet>
      <dgm:spPr/>
    </dgm:pt>
    <dgm:pt modelId="{35AF6779-C253-4F2F-A455-FDF51209871F}" type="pres">
      <dgm:prSet presAssocID="{4BFDE705-3A8A-45B4-AAF4-DA94AD04AC98}" presName="rootConnector" presStyleLbl="node3" presStyleIdx="1" presStyleCnt="2"/>
      <dgm:spPr/>
    </dgm:pt>
    <dgm:pt modelId="{C464CFF0-9ED1-44A4-8D7D-63C6CD2BD875}" type="pres">
      <dgm:prSet presAssocID="{4BFDE705-3A8A-45B4-AAF4-DA94AD04AC98}" presName="hierChild4" presStyleCnt="0"/>
      <dgm:spPr/>
    </dgm:pt>
    <dgm:pt modelId="{27619C5A-1725-4103-A423-2B8631968B90}" type="pres">
      <dgm:prSet presAssocID="{4BFDE705-3A8A-45B4-AAF4-DA94AD04AC98}" presName="hierChild5" presStyleCnt="0"/>
      <dgm:spPr/>
    </dgm:pt>
    <dgm:pt modelId="{8417E316-D1B2-4B69-A7F2-2786AB86BFAF}" type="pres">
      <dgm:prSet presAssocID="{209B6A3E-31C1-43ED-91DA-66FCB7E1FD4F}" presName="hierChild5" presStyleCnt="0"/>
      <dgm:spPr/>
    </dgm:pt>
    <dgm:pt modelId="{F1EDD7A2-FCE5-4956-A6EA-251D705432BE}" type="pres">
      <dgm:prSet presAssocID="{5A36A0F7-1259-4196-A41D-B4253D4883EE}" presName="Name35" presStyleLbl="parChTrans1D2" presStyleIdx="1" presStyleCnt="2"/>
      <dgm:spPr/>
    </dgm:pt>
    <dgm:pt modelId="{865E0B0A-5848-48CD-9DA8-13F0DA6FDC59}" type="pres">
      <dgm:prSet presAssocID="{BAF9B4BF-2D3D-4F41-98A2-F7A781F41925}" presName="hierRoot2" presStyleCnt="0">
        <dgm:presLayoutVars>
          <dgm:hierBranch/>
        </dgm:presLayoutVars>
      </dgm:prSet>
      <dgm:spPr/>
    </dgm:pt>
    <dgm:pt modelId="{E95C1684-75A1-418B-B85C-C695E124F3B4}" type="pres">
      <dgm:prSet presAssocID="{BAF9B4BF-2D3D-4F41-98A2-F7A781F41925}" presName="rootComposite" presStyleCnt="0"/>
      <dgm:spPr/>
    </dgm:pt>
    <dgm:pt modelId="{C16C502C-81D6-4A7E-BD5B-0373935B430A}" type="pres">
      <dgm:prSet presAssocID="{BAF9B4BF-2D3D-4F41-98A2-F7A781F41925}" presName="rootText" presStyleLbl="node2" presStyleIdx="1" presStyleCnt="2">
        <dgm:presLayoutVars>
          <dgm:chPref val="3"/>
        </dgm:presLayoutVars>
      </dgm:prSet>
      <dgm:spPr/>
    </dgm:pt>
    <dgm:pt modelId="{AFB8C605-3FFA-4160-A4A9-1A17D4C27EEC}" type="pres">
      <dgm:prSet presAssocID="{BAF9B4BF-2D3D-4F41-98A2-F7A781F41925}" presName="rootConnector" presStyleLbl="node2" presStyleIdx="1" presStyleCnt="2"/>
      <dgm:spPr/>
    </dgm:pt>
    <dgm:pt modelId="{C7A2CF59-2477-4646-8BDC-7BBD3B3F3577}" type="pres">
      <dgm:prSet presAssocID="{BAF9B4BF-2D3D-4F41-98A2-F7A781F41925}" presName="hierChild4" presStyleCnt="0"/>
      <dgm:spPr/>
    </dgm:pt>
    <dgm:pt modelId="{337CC5C5-EEC2-4638-97AC-A872DD2C8243}" type="pres">
      <dgm:prSet presAssocID="{BAF9B4BF-2D3D-4F41-98A2-F7A781F41925}" presName="hierChild5" presStyleCnt="0"/>
      <dgm:spPr/>
    </dgm:pt>
    <dgm:pt modelId="{C19DA350-DA5B-4DFE-9062-DEEE1F1B7454}" type="pres">
      <dgm:prSet presAssocID="{10A0A942-59DE-4E53-8D9E-EEDC4DDDB7A5}" presName="hierChild3" presStyleCnt="0"/>
      <dgm:spPr/>
    </dgm:pt>
  </dgm:ptLst>
  <dgm:cxnLst>
    <dgm:cxn modelId="{1DC79502-680D-4A33-B2B8-72414AB2A629}" type="presOf" srcId="{209B6A3E-31C1-43ED-91DA-66FCB7E1FD4F}" destId="{053A02A6-71ED-4A71-898F-F02BD412DA22}" srcOrd="1" destOrd="0" presId="urn:microsoft.com/office/officeart/2005/8/layout/orgChart1"/>
    <dgm:cxn modelId="{526B0210-90D5-4224-8EF5-0CEF455521E4}" type="presOf" srcId="{10A0A942-59DE-4E53-8D9E-EEDC4DDDB7A5}" destId="{CEC81316-0538-4E2A-A414-45DA2A4B4E7E}" srcOrd="0" destOrd="0" presId="urn:microsoft.com/office/officeart/2005/8/layout/orgChart1"/>
    <dgm:cxn modelId="{56952538-4C5C-4839-950E-F868451CC723}" type="presOf" srcId="{AFE1E932-0ACD-4F08-901F-0845A40A260C}" destId="{2F61759B-4227-4CF5-919B-FC8F674A3590}" srcOrd="0" destOrd="0" presId="urn:microsoft.com/office/officeart/2005/8/layout/orgChart1"/>
    <dgm:cxn modelId="{D67F1C0A-C73B-4514-AAB2-52A0F73EB177}" type="presOf" srcId="{4BFDE705-3A8A-45B4-AAF4-DA94AD04AC98}" destId="{35AF6779-C253-4F2F-A455-FDF51209871F}" srcOrd="1" destOrd="0" presId="urn:microsoft.com/office/officeart/2005/8/layout/orgChart1"/>
    <dgm:cxn modelId="{EEC6FCFA-A14A-487B-8D2D-DABE1DF11989}" srcId="{10A0A942-59DE-4E53-8D9E-EEDC4DDDB7A5}" destId="{BAF9B4BF-2D3D-4F41-98A2-F7A781F41925}" srcOrd="1" destOrd="0" parTransId="{5A36A0F7-1259-4196-A41D-B4253D4883EE}" sibTransId="{A9FDF76C-E627-4E37-B888-520D45A461E0}"/>
    <dgm:cxn modelId="{2E958E28-2C71-4C3E-B5D9-243D5B8E26A5}" type="presOf" srcId="{BAF9B4BF-2D3D-4F41-98A2-F7A781F41925}" destId="{AFB8C605-3FFA-4160-A4A9-1A17D4C27EEC}" srcOrd="1" destOrd="0" presId="urn:microsoft.com/office/officeart/2005/8/layout/orgChart1"/>
    <dgm:cxn modelId="{29010998-321E-4F4E-8BB4-A9F0EF499621}" type="presOf" srcId="{BAF9B4BF-2D3D-4F41-98A2-F7A781F41925}" destId="{C16C502C-81D6-4A7E-BD5B-0373935B430A}" srcOrd="0" destOrd="0" presId="urn:microsoft.com/office/officeart/2005/8/layout/orgChart1"/>
    <dgm:cxn modelId="{8CEDCC0E-17D7-48EB-96E4-98DACBB44477}" srcId="{209B6A3E-31C1-43ED-91DA-66FCB7E1FD4F}" destId="{4BFDE705-3A8A-45B4-AAF4-DA94AD04AC98}" srcOrd="1" destOrd="0" parTransId="{477F77FF-F133-4E28-A7E4-8B4B9A10AC7B}" sibTransId="{C05F6430-11CC-4D07-B1B2-84E96089B402}"/>
    <dgm:cxn modelId="{1D17E1BB-6C3A-4091-A4BF-BB76653956C3}" srcId="{AFE1E932-0ACD-4F08-901F-0845A40A260C}" destId="{10A0A942-59DE-4E53-8D9E-EEDC4DDDB7A5}" srcOrd="0" destOrd="0" parTransId="{64AA29D1-9227-4C71-919E-C56FD5E6C826}" sibTransId="{FFFE9301-BDB9-4CF2-AFAA-06884E58F754}"/>
    <dgm:cxn modelId="{679E51FF-51D0-477B-A472-51949DDCB564}" type="presOf" srcId="{10A0A942-59DE-4E53-8D9E-EEDC4DDDB7A5}" destId="{C1AECBE2-61B4-4E29-8AC0-DA434C824268}" srcOrd="1" destOrd="0" presId="urn:microsoft.com/office/officeart/2005/8/layout/orgChart1"/>
    <dgm:cxn modelId="{35E1B824-E0CD-418C-94F0-432E142C295A}" type="presOf" srcId="{080FF210-DB74-4BAF-8FB9-89E031BA3889}" destId="{396C47E0-670B-4CEC-A560-74D6D8CEAB5D}" srcOrd="0" destOrd="0" presId="urn:microsoft.com/office/officeart/2005/8/layout/orgChart1"/>
    <dgm:cxn modelId="{3F2FE943-A6DB-495E-946E-755B90202B92}" srcId="{209B6A3E-31C1-43ED-91DA-66FCB7E1FD4F}" destId="{080FF210-DB74-4BAF-8FB9-89E031BA3889}" srcOrd="0" destOrd="0" parTransId="{EAD31BBD-F3D0-4BFC-BA1C-2EC6EB744FC7}" sibTransId="{8A2B4733-0311-4289-A607-80C7D652DA54}"/>
    <dgm:cxn modelId="{2A0542B1-41F0-4C5E-BCB5-1E61D896520B}" type="presOf" srcId="{75B4EB6F-ED8E-4C7E-B28A-99D77A4A2784}" destId="{32236639-90CC-435C-97E1-7A27DD1DCDB3}" srcOrd="0" destOrd="0" presId="urn:microsoft.com/office/officeart/2005/8/layout/orgChart1"/>
    <dgm:cxn modelId="{9EB8CD75-4325-4B8B-B4B2-097A9CF65BBB}" type="presOf" srcId="{4BFDE705-3A8A-45B4-AAF4-DA94AD04AC98}" destId="{E481F2E8-1325-4F66-A621-919ABB3E7B08}" srcOrd="0" destOrd="0" presId="urn:microsoft.com/office/officeart/2005/8/layout/orgChart1"/>
    <dgm:cxn modelId="{F96643C9-49D9-41E9-B17C-1879A69FBD2A}" type="presOf" srcId="{EAD31BBD-F3D0-4BFC-BA1C-2EC6EB744FC7}" destId="{113C409A-E3EA-4C96-9FC6-D0DEDB50D820}" srcOrd="0" destOrd="0" presId="urn:microsoft.com/office/officeart/2005/8/layout/orgChart1"/>
    <dgm:cxn modelId="{E100DDBF-0AA3-4180-A089-F1802424A1BD}" type="presOf" srcId="{080FF210-DB74-4BAF-8FB9-89E031BA3889}" destId="{C3173C0E-47F3-42AD-8CDF-060D14C96704}" srcOrd="1" destOrd="0" presId="urn:microsoft.com/office/officeart/2005/8/layout/orgChart1"/>
    <dgm:cxn modelId="{54AB79FA-1567-4F39-8A81-EDC7D89334EC}" type="presOf" srcId="{477F77FF-F133-4E28-A7E4-8B4B9A10AC7B}" destId="{202521BD-7DB1-4F20-BF06-6A45A8DB3DCC}" srcOrd="0" destOrd="0" presId="urn:microsoft.com/office/officeart/2005/8/layout/orgChart1"/>
    <dgm:cxn modelId="{FA272731-A8D5-48FF-AC35-E97F9B6AC26A}" srcId="{10A0A942-59DE-4E53-8D9E-EEDC4DDDB7A5}" destId="{209B6A3E-31C1-43ED-91DA-66FCB7E1FD4F}" srcOrd="0" destOrd="0" parTransId="{75B4EB6F-ED8E-4C7E-B28A-99D77A4A2784}" sibTransId="{57539093-6BC5-4D61-9A57-61839A456386}"/>
    <dgm:cxn modelId="{7F147813-1F8D-4E8B-AD3B-EC62255F0536}" type="presOf" srcId="{209B6A3E-31C1-43ED-91DA-66FCB7E1FD4F}" destId="{44E04BD1-B76A-417C-B7E6-7E2DC18A840F}" srcOrd="0" destOrd="0" presId="urn:microsoft.com/office/officeart/2005/8/layout/orgChart1"/>
    <dgm:cxn modelId="{4DC1985A-8618-4A2D-88F1-6F71A34664AB}" type="presOf" srcId="{5A36A0F7-1259-4196-A41D-B4253D4883EE}" destId="{F1EDD7A2-FCE5-4956-A6EA-251D705432BE}" srcOrd="0" destOrd="0" presId="urn:microsoft.com/office/officeart/2005/8/layout/orgChart1"/>
    <dgm:cxn modelId="{744F1F6E-979B-40BE-AE0A-27C5BF88391A}" type="presParOf" srcId="{2F61759B-4227-4CF5-919B-FC8F674A3590}" destId="{A76F9008-C003-4C5B-8862-CF65CCE3D1C2}" srcOrd="0" destOrd="0" presId="urn:microsoft.com/office/officeart/2005/8/layout/orgChart1"/>
    <dgm:cxn modelId="{0A28F360-B2E2-4DB1-8D56-28D601B876E9}" type="presParOf" srcId="{A76F9008-C003-4C5B-8862-CF65CCE3D1C2}" destId="{550BCF09-DF63-443E-92F6-56CEB40E158C}" srcOrd="0" destOrd="0" presId="urn:microsoft.com/office/officeart/2005/8/layout/orgChart1"/>
    <dgm:cxn modelId="{0BF3A1D9-46BB-4380-BEA6-2F4FE36C9A5E}" type="presParOf" srcId="{550BCF09-DF63-443E-92F6-56CEB40E158C}" destId="{CEC81316-0538-4E2A-A414-45DA2A4B4E7E}" srcOrd="0" destOrd="0" presId="urn:microsoft.com/office/officeart/2005/8/layout/orgChart1"/>
    <dgm:cxn modelId="{8179CC15-795C-45A5-95CF-CB3113CEE6C8}" type="presParOf" srcId="{550BCF09-DF63-443E-92F6-56CEB40E158C}" destId="{C1AECBE2-61B4-4E29-8AC0-DA434C824268}" srcOrd="1" destOrd="0" presId="urn:microsoft.com/office/officeart/2005/8/layout/orgChart1"/>
    <dgm:cxn modelId="{00EB5FF4-5B50-4DDD-ABC5-E00BB59DF5F1}" type="presParOf" srcId="{A76F9008-C003-4C5B-8862-CF65CCE3D1C2}" destId="{A8562D9D-F76C-4A83-B0AA-029E91E6A0FF}" srcOrd="1" destOrd="0" presId="urn:microsoft.com/office/officeart/2005/8/layout/orgChart1"/>
    <dgm:cxn modelId="{1BBDE47D-EA2A-4B18-8BFF-9E0F27F4D0DD}" type="presParOf" srcId="{A8562D9D-F76C-4A83-B0AA-029E91E6A0FF}" destId="{32236639-90CC-435C-97E1-7A27DD1DCDB3}" srcOrd="0" destOrd="0" presId="urn:microsoft.com/office/officeart/2005/8/layout/orgChart1"/>
    <dgm:cxn modelId="{B8B9E6A2-BCEF-4FFB-9983-179FC0C6FB44}" type="presParOf" srcId="{A8562D9D-F76C-4A83-B0AA-029E91E6A0FF}" destId="{54D0533E-D897-41B1-891C-6CF09DB37E9D}" srcOrd="1" destOrd="0" presId="urn:microsoft.com/office/officeart/2005/8/layout/orgChart1"/>
    <dgm:cxn modelId="{1CA91E21-B8B8-4C33-91AE-A5DBDEF1B49F}" type="presParOf" srcId="{54D0533E-D897-41B1-891C-6CF09DB37E9D}" destId="{63380AC1-7F50-48CF-A54C-DA10FBA22F90}" srcOrd="0" destOrd="0" presId="urn:microsoft.com/office/officeart/2005/8/layout/orgChart1"/>
    <dgm:cxn modelId="{1FAD7AC7-2C45-49D0-AD50-A50D8A236BF0}" type="presParOf" srcId="{63380AC1-7F50-48CF-A54C-DA10FBA22F90}" destId="{44E04BD1-B76A-417C-B7E6-7E2DC18A840F}" srcOrd="0" destOrd="0" presId="urn:microsoft.com/office/officeart/2005/8/layout/orgChart1"/>
    <dgm:cxn modelId="{36BA21C7-E516-4112-9C5C-68EE53E55D1D}" type="presParOf" srcId="{63380AC1-7F50-48CF-A54C-DA10FBA22F90}" destId="{053A02A6-71ED-4A71-898F-F02BD412DA22}" srcOrd="1" destOrd="0" presId="urn:microsoft.com/office/officeart/2005/8/layout/orgChart1"/>
    <dgm:cxn modelId="{8339CBD7-B07D-48A4-AAF9-149A5288E809}" type="presParOf" srcId="{54D0533E-D897-41B1-891C-6CF09DB37E9D}" destId="{029F9CE3-75D0-4662-9A06-AAC3D45F5B3D}" srcOrd="1" destOrd="0" presId="urn:microsoft.com/office/officeart/2005/8/layout/orgChart1"/>
    <dgm:cxn modelId="{9C358E94-B41B-4F11-A3A7-FE836ED783CB}" type="presParOf" srcId="{029F9CE3-75D0-4662-9A06-AAC3D45F5B3D}" destId="{113C409A-E3EA-4C96-9FC6-D0DEDB50D820}" srcOrd="0" destOrd="0" presId="urn:microsoft.com/office/officeart/2005/8/layout/orgChart1"/>
    <dgm:cxn modelId="{B5BC067B-07DF-4D64-A792-613D32707F89}" type="presParOf" srcId="{029F9CE3-75D0-4662-9A06-AAC3D45F5B3D}" destId="{5DE098D7-07C5-4DE7-91FF-0FCB394007C6}" srcOrd="1" destOrd="0" presId="urn:microsoft.com/office/officeart/2005/8/layout/orgChart1"/>
    <dgm:cxn modelId="{1142F631-1600-4F4A-85C4-7A157BBA4469}" type="presParOf" srcId="{5DE098D7-07C5-4DE7-91FF-0FCB394007C6}" destId="{B89B749D-97BE-4E01-BC63-58E1B8264242}" srcOrd="0" destOrd="0" presId="urn:microsoft.com/office/officeart/2005/8/layout/orgChart1"/>
    <dgm:cxn modelId="{97D02164-054A-4DC1-BFE7-B766F2497E92}" type="presParOf" srcId="{B89B749D-97BE-4E01-BC63-58E1B8264242}" destId="{396C47E0-670B-4CEC-A560-74D6D8CEAB5D}" srcOrd="0" destOrd="0" presId="urn:microsoft.com/office/officeart/2005/8/layout/orgChart1"/>
    <dgm:cxn modelId="{C6DA9526-7F1A-490F-9294-654C2CBC3C55}" type="presParOf" srcId="{B89B749D-97BE-4E01-BC63-58E1B8264242}" destId="{C3173C0E-47F3-42AD-8CDF-060D14C96704}" srcOrd="1" destOrd="0" presId="urn:microsoft.com/office/officeart/2005/8/layout/orgChart1"/>
    <dgm:cxn modelId="{AA3A4213-1A51-425E-A944-52D4675BB02E}" type="presParOf" srcId="{5DE098D7-07C5-4DE7-91FF-0FCB394007C6}" destId="{D9B90EA8-8E21-4BF2-91A3-130AC07AEF86}" srcOrd="1" destOrd="0" presId="urn:microsoft.com/office/officeart/2005/8/layout/orgChart1"/>
    <dgm:cxn modelId="{3FD0D956-6288-4F47-A265-B27630EAD513}" type="presParOf" srcId="{5DE098D7-07C5-4DE7-91FF-0FCB394007C6}" destId="{02EC885F-9905-42F7-B3D9-B1532E04DD60}" srcOrd="2" destOrd="0" presId="urn:microsoft.com/office/officeart/2005/8/layout/orgChart1"/>
    <dgm:cxn modelId="{9EEBE2D8-29DB-4847-8446-9514CB472D7B}" type="presParOf" srcId="{029F9CE3-75D0-4662-9A06-AAC3D45F5B3D}" destId="{202521BD-7DB1-4F20-BF06-6A45A8DB3DCC}" srcOrd="2" destOrd="0" presId="urn:microsoft.com/office/officeart/2005/8/layout/orgChart1"/>
    <dgm:cxn modelId="{C76D52C7-B75C-4243-9C26-88A1D74C349D}" type="presParOf" srcId="{029F9CE3-75D0-4662-9A06-AAC3D45F5B3D}" destId="{A62420AA-023A-467D-B499-964BFF8A7F7C}" srcOrd="3" destOrd="0" presId="urn:microsoft.com/office/officeart/2005/8/layout/orgChart1"/>
    <dgm:cxn modelId="{CEE09D6E-C7F9-4629-83EB-F19F2F990D46}" type="presParOf" srcId="{A62420AA-023A-467D-B499-964BFF8A7F7C}" destId="{4CBC954D-AAAB-4000-AD69-FADB74901F9A}" srcOrd="0" destOrd="0" presId="urn:microsoft.com/office/officeart/2005/8/layout/orgChart1"/>
    <dgm:cxn modelId="{BC4ABA9A-9789-4E3C-A985-D93D43C8C537}" type="presParOf" srcId="{4CBC954D-AAAB-4000-AD69-FADB74901F9A}" destId="{E481F2E8-1325-4F66-A621-919ABB3E7B08}" srcOrd="0" destOrd="0" presId="urn:microsoft.com/office/officeart/2005/8/layout/orgChart1"/>
    <dgm:cxn modelId="{1DD64930-2273-43A7-8AA8-8A6196A4E149}" type="presParOf" srcId="{4CBC954D-AAAB-4000-AD69-FADB74901F9A}" destId="{35AF6779-C253-4F2F-A455-FDF51209871F}" srcOrd="1" destOrd="0" presId="urn:microsoft.com/office/officeart/2005/8/layout/orgChart1"/>
    <dgm:cxn modelId="{937887BC-2577-4DBC-ADDE-396AF888DEEA}" type="presParOf" srcId="{A62420AA-023A-467D-B499-964BFF8A7F7C}" destId="{C464CFF0-9ED1-44A4-8D7D-63C6CD2BD875}" srcOrd="1" destOrd="0" presId="urn:microsoft.com/office/officeart/2005/8/layout/orgChart1"/>
    <dgm:cxn modelId="{97DE9A1A-CA56-4F75-A598-5616B636673A}" type="presParOf" srcId="{A62420AA-023A-467D-B499-964BFF8A7F7C}" destId="{27619C5A-1725-4103-A423-2B8631968B90}" srcOrd="2" destOrd="0" presId="urn:microsoft.com/office/officeart/2005/8/layout/orgChart1"/>
    <dgm:cxn modelId="{1609F7C4-3653-42C7-9B0B-D097E3193332}" type="presParOf" srcId="{54D0533E-D897-41B1-891C-6CF09DB37E9D}" destId="{8417E316-D1B2-4B69-A7F2-2786AB86BFAF}" srcOrd="2" destOrd="0" presId="urn:microsoft.com/office/officeart/2005/8/layout/orgChart1"/>
    <dgm:cxn modelId="{ECC24B5B-1BCC-42C5-8F59-327E2037CBD9}" type="presParOf" srcId="{A8562D9D-F76C-4A83-B0AA-029E91E6A0FF}" destId="{F1EDD7A2-FCE5-4956-A6EA-251D705432BE}" srcOrd="2" destOrd="0" presId="urn:microsoft.com/office/officeart/2005/8/layout/orgChart1"/>
    <dgm:cxn modelId="{214551C9-A974-43B1-8393-B78F3B77F2CA}" type="presParOf" srcId="{A8562D9D-F76C-4A83-B0AA-029E91E6A0FF}" destId="{865E0B0A-5848-48CD-9DA8-13F0DA6FDC59}" srcOrd="3" destOrd="0" presId="urn:microsoft.com/office/officeart/2005/8/layout/orgChart1"/>
    <dgm:cxn modelId="{1C2F60B7-F51D-4F72-AAF3-5597D7793FE8}" type="presParOf" srcId="{865E0B0A-5848-48CD-9DA8-13F0DA6FDC59}" destId="{E95C1684-75A1-418B-B85C-C695E124F3B4}" srcOrd="0" destOrd="0" presId="urn:microsoft.com/office/officeart/2005/8/layout/orgChart1"/>
    <dgm:cxn modelId="{0D736F5B-7833-4CF7-B8F3-A5EF3F596414}" type="presParOf" srcId="{E95C1684-75A1-418B-B85C-C695E124F3B4}" destId="{C16C502C-81D6-4A7E-BD5B-0373935B430A}" srcOrd="0" destOrd="0" presId="urn:microsoft.com/office/officeart/2005/8/layout/orgChart1"/>
    <dgm:cxn modelId="{5BC099CA-A6E5-416C-A5FA-90D37AA5FD77}" type="presParOf" srcId="{E95C1684-75A1-418B-B85C-C695E124F3B4}" destId="{AFB8C605-3FFA-4160-A4A9-1A17D4C27EEC}" srcOrd="1" destOrd="0" presId="urn:microsoft.com/office/officeart/2005/8/layout/orgChart1"/>
    <dgm:cxn modelId="{DF7C37A3-FBF5-4EB6-AC92-5CD3DBA91739}" type="presParOf" srcId="{865E0B0A-5848-48CD-9DA8-13F0DA6FDC59}" destId="{C7A2CF59-2477-4646-8BDC-7BBD3B3F3577}" srcOrd="1" destOrd="0" presId="urn:microsoft.com/office/officeart/2005/8/layout/orgChart1"/>
    <dgm:cxn modelId="{6F88ACB2-B2B8-42E3-A58A-59DB29E60028}" type="presParOf" srcId="{865E0B0A-5848-48CD-9DA8-13F0DA6FDC59}" destId="{337CC5C5-EEC2-4638-97AC-A872DD2C8243}" srcOrd="2" destOrd="0" presId="urn:microsoft.com/office/officeart/2005/8/layout/orgChart1"/>
    <dgm:cxn modelId="{1AF85BA5-32E8-40DF-AD1F-50DC425A1711}" type="presParOf" srcId="{A76F9008-C003-4C5B-8862-CF65CCE3D1C2}" destId="{C19DA350-DA5B-4DFE-9062-DEEE1F1B7454}"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2ADD4-93CE-4C4F-B45A-2D4556B513B0}">
      <dsp:nvSpPr>
        <dsp:cNvPr id="0" name=""/>
        <dsp:cNvSpPr/>
      </dsp:nvSpPr>
      <dsp:spPr>
        <a:xfrm>
          <a:off x="3009900" y="1265387"/>
          <a:ext cx="2129526" cy="369587"/>
        </a:xfrm>
        <a:custGeom>
          <a:avLst/>
          <a:gdLst/>
          <a:ahLst/>
          <a:cxnLst/>
          <a:rect l="0" t="0" r="0" b="0"/>
          <a:pathLst>
            <a:path>
              <a:moveTo>
                <a:pt x="0" y="0"/>
              </a:moveTo>
              <a:lnTo>
                <a:pt x="0" y="184793"/>
              </a:lnTo>
              <a:lnTo>
                <a:pt x="2129526" y="184793"/>
              </a:lnTo>
              <a:lnTo>
                <a:pt x="2129526" y="369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A2357-D16D-4CDB-954B-CF569CC320EB}">
      <dsp:nvSpPr>
        <dsp:cNvPr id="0" name=""/>
        <dsp:cNvSpPr/>
      </dsp:nvSpPr>
      <dsp:spPr>
        <a:xfrm>
          <a:off x="2964179" y="1265387"/>
          <a:ext cx="91440" cy="369587"/>
        </a:xfrm>
        <a:custGeom>
          <a:avLst/>
          <a:gdLst/>
          <a:ahLst/>
          <a:cxnLst/>
          <a:rect l="0" t="0" r="0" b="0"/>
          <a:pathLst>
            <a:path>
              <a:moveTo>
                <a:pt x="45720" y="0"/>
              </a:moveTo>
              <a:lnTo>
                <a:pt x="45720" y="369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259D6-4245-4DB4-85D6-B59C000875C4}">
      <dsp:nvSpPr>
        <dsp:cNvPr id="0" name=""/>
        <dsp:cNvSpPr/>
      </dsp:nvSpPr>
      <dsp:spPr>
        <a:xfrm>
          <a:off x="880373" y="1265387"/>
          <a:ext cx="2129526" cy="369587"/>
        </a:xfrm>
        <a:custGeom>
          <a:avLst/>
          <a:gdLst/>
          <a:ahLst/>
          <a:cxnLst/>
          <a:rect l="0" t="0" r="0" b="0"/>
          <a:pathLst>
            <a:path>
              <a:moveTo>
                <a:pt x="2129526" y="0"/>
              </a:moveTo>
              <a:lnTo>
                <a:pt x="2129526" y="184793"/>
              </a:lnTo>
              <a:lnTo>
                <a:pt x="0" y="184793"/>
              </a:lnTo>
              <a:lnTo>
                <a:pt x="0" y="369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4D66A-766B-498B-B61B-2DED386B307C}">
      <dsp:nvSpPr>
        <dsp:cNvPr id="0" name=""/>
        <dsp:cNvSpPr/>
      </dsp:nvSpPr>
      <dsp:spPr>
        <a:xfrm>
          <a:off x="2129930" y="385418"/>
          <a:ext cx="1759939" cy="879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MAIN PROGRAM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MODULE</a:t>
          </a:r>
          <a:endParaRPr kumimoji="0" lang="en-US" altLang="en-US" sz="1700" b="0" i="0" u="none" strike="noStrike" kern="1200" cap="none" normalizeH="0" baseline="0" smtClean="0">
            <a:ln>
              <a:noFill/>
            </a:ln>
            <a:solidFill>
              <a:schemeClr val="tx1"/>
            </a:solidFill>
            <a:effectLst/>
            <a:latin typeface="Garamond" panose="02020404030301010803" pitchFamily="18" charset="0"/>
          </a:endParaRPr>
        </a:p>
      </dsp:txBody>
      <dsp:txXfrm>
        <a:off x="2129930" y="385418"/>
        <a:ext cx="1759939" cy="879969"/>
      </dsp:txXfrm>
    </dsp:sp>
    <dsp:sp modelId="{A53D0223-7815-4504-99B7-C13CB3DB4C1C}">
      <dsp:nvSpPr>
        <dsp:cNvPr id="0" name=""/>
        <dsp:cNvSpPr/>
      </dsp:nvSpPr>
      <dsp:spPr>
        <a:xfrm>
          <a:off x="404" y="1634975"/>
          <a:ext cx="1759939" cy="879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PRIMERING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DATA</a:t>
          </a:r>
          <a:endParaRPr kumimoji="0" lang="en-US" altLang="en-US" sz="1700" b="0" i="0" u="none" strike="noStrike" kern="1200" cap="none" normalizeH="0" baseline="0" smtClean="0">
            <a:ln>
              <a:noFill/>
            </a:ln>
            <a:solidFill>
              <a:schemeClr val="tx1"/>
            </a:solidFill>
            <a:effectLst/>
            <a:latin typeface="Garamond" panose="02020404030301010803" pitchFamily="18" charset="0"/>
          </a:endParaRPr>
        </a:p>
      </dsp:txBody>
      <dsp:txXfrm>
        <a:off x="404" y="1634975"/>
        <a:ext cx="1759939" cy="879969"/>
      </dsp:txXfrm>
    </dsp:sp>
    <dsp:sp modelId="{65BB5CAB-84E8-47BA-A381-886E9BB587A3}">
      <dsp:nvSpPr>
        <dsp:cNvPr id="0" name=""/>
        <dsp:cNvSpPr/>
      </dsp:nvSpPr>
      <dsp:spPr>
        <a:xfrm>
          <a:off x="2129930" y="1634975"/>
          <a:ext cx="1759939" cy="879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READ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RECORD</a:t>
          </a:r>
          <a:endParaRPr kumimoji="0" lang="en-US" altLang="en-US" sz="1700" b="0" i="0" u="none" strike="noStrike" kern="1200" cap="none" normalizeH="0" baseline="0" smtClean="0">
            <a:ln>
              <a:noFill/>
            </a:ln>
            <a:solidFill>
              <a:schemeClr val="tx1"/>
            </a:solidFill>
            <a:effectLst/>
            <a:latin typeface="Garamond" panose="02020404030301010803" pitchFamily="18" charset="0"/>
          </a:endParaRPr>
        </a:p>
      </dsp:txBody>
      <dsp:txXfrm>
        <a:off x="2129930" y="1634975"/>
        <a:ext cx="1759939" cy="879969"/>
      </dsp:txXfrm>
    </dsp:sp>
    <dsp:sp modelId="{4B350C97-EE1F-4481-89E0-BA3061CE5379}">
      <dsp:nvSpPr>
        <dsp:cNvPr id="0" name=""/>
        <dsp:cNvSpPr/>
      </dsp:nvSpPr>
      <dsp:spPr>
        <a:xfrm>
          <a:off x="4259456" y="1634975"/>
          <a:ext cx="1759939" cy="8799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300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PRINT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Garamond" panose="02020404030301010803" pitchFamily="18" charset="0"/>
            </a:rPr>
            <a:t>COUNTER</a:t>
          </a:r>
          <a:endParaRPr kumimoji="0" lang="en-US" altLang="en-US" sz="1700" b="0" i="0" u="none" strike="noStrike" kern="1200" cap="none" normalizeH="0" baseline="0" smtClean="0">
            <a:ln>
              <a:noFill/>
            </a:ln>
            <a:solidFill>
              <a:schemeClr val="tx1"/>
            </a:solidFill>
            <a:effectLst/>
            <a:latin typeface="Garamond" panose="02020404030301010803" pitchFamily="18" charset="0"/>
          </a:endParaRPr>
        </a:p>
      </dsp:txBody>
      <dsp:txXfrm>
        <a:off x="4259456" y="1634975"/>
        <a:ext cx="1759939" cy="879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C9F30-5EF7-4B4C-AF88-E99D8AC03814}">
      <dsp:nvSpPr>
        <dsp:cNvPr id="0" name=""/>
        <dsp:cNvSpPr/>
      </dsp:nvSpPr>
      <dsp:spPr>
        <a:xfrm>
          <a:off x="8085139" y="3323769"/>
          <a:ext cx="91440" cy="167638"/>
        </a:xfrm>
        <a:custGeom>
          <a:avLst/>
          <a:gdLst/>
          <a:ahLst/>
          <a:cxnLst/>
          <a:rect l="0" t="0" r="0" b="0"/>
          <a:pathLst>
            <a:path>
              <a:moveTo>
                <a:pt x="45720" y="0"/>
              </a:moveTo>
              <a:lnTo>
                <a:pt x="45720" y="167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9D521-8028-494C-BC17-239772AB27F5}">
      <dsp:nvSpPr>
        <dsp:cNvPr id="0" name=""/>
        <dsp:cNvSpPr/>
      </dsp:nvSpPr>
      <dsp:spPr>
        <a:xfrm>
          <a:off x="5474593" y="2756992"/>
          <a:ext cx="2656266" cy="167638"/>
        </a:xfrm>
        <a:custGeom>
          <a:avLst/>
          <a:gdLst/>
          <a:ahLst/>
          <a:cxnLst/>
          <a:rect l="0" t="0" r="0" b="0"/>
          <a:pathLst>
            <a:path>
              <a:moveTo>
                <a:pt x="0" y="0"/>
              </a:moveTo>
              <a:lnTo>
                <a:pt x="0" y="83819"/>
              </a:lnTo>
              <a:lnTo>
                <a:pt x="2656266" y="83819"/>
              </a:lnTo>
              <a:lnTo>
                <a:pt x="2656266" y="167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F4EE4-58C1-44DC-8417-41FE34D391F9}">
      <dsp:nvSpPr>
        <dsp:cNvPr id="0" name=""/>
        <dsp:cNvSpPr/>
      </dsp:nvSpPr>
      <dsp:spPr>
        <a:xfrm>
          <a:off x="6681987" y="3323769"/>
          <a:ext cx="482957" cy="167638"/>
        </a:xfrm>
        <a:custGeom>
          <a:avLst/>
          <a:gdLst/>
          <a:ahLst/>
          <a:cxnLst/>
          <a:rect l="0" t="0" r="0" b="0"/>
          <a:pathLst>
            <a:path>
              <a:moveTo>
                <a:pt x="0" y="0"/>
              </a:moveTo>
              <a:lnTo>
                <a:pt x="0" y="83819"/>
              </a:lnTo>
              <a:lnTo>
                <a:pt x="482957" y="83819"/>
              </a:lnTo>
              <a:lnTo>
                <a:pt x="482957" y="167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0ECEA-9CCE-417A-BC55-3CB964230F5F}">
      <dsp:nvSpPr>
        <dsp:cNvPr id="0" name=""/>
        <dsp:cNvSpPr/>
      </dsp:nvSpPr>
      <dsp:spPr>
        <a:xfrm>
          <a:off x="6199029" y="3323769"/>
          <a:ext cx="482957" cy="167638"/>
        </a:xfrm>
        <a:custGeom>
          <a:avLst/>
          <a:gdLst/>
          <a:ahLst/>
          <a:cxnLst/>
          <a:rect l="0" t="0" r="0" b="0"/>
          <a:pathLst>
            <a:path>
              <a:moveTo>
                <a:pt x="482957" y="0"/>
              </a:moveTo>
              <a:lnTo>
                <a:pt x="482957" y="83819"/>
              </a:lnTo>
              <a:lnTo>
                <a:pt x="0" y="83819"/>
              </a:lnTo>
              <a:lnTo>
                <a:pt x="0" y="167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81C0B6-05D8-49A4-9897-942795B4BB50}">
      <dsp:nvSpPr>
        <dsp:cNvPr id="0" name=""/>
        <dsp:cNvSpPr/>
      </dsp:nvSpPr>
      <dsp:spPr>
        <a:xfrm>
          <a:off x="5474593" y="2756992"/>
          <a:ext cx="1207393" cy="167638"/>
        </a:xfrm>
        <a:custGeom>
          <a:avLst/>
          <a:gdLst/>
          <a:ahLst/>
          <a:cxnLst/>
          <a:rect l="0" t="0" r="0" b="0"/>
          <a:pathLst>
            <a:path>
              <a:moveTo>
                <a:pt x="0" y="0"/>
              </a:moveTo>
              <a:lnTo>
                <a:pt x="0" y="83819"/>
              </a:lnTo>
              <a:lnTo>
                <a:pt x="1207393" y="83819"/>
              </a:lnTo>
              <a:lnTo>
                <a:pt x="1207393" y="167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E3467-5CF2-424F-BCC0-F546CED752B8}">
      <dsp:nvSpPr>
        <dsp:cNvPr id="0" name=""/>
        <dsp:cNvSpPr/>
      </dsp:nvSpPr>
      <dsp:spPr>
        <a:xfrm>
          <a:off x="2818327" y="3323769"/>
          <a:ext cx="2414787" cy="167638"/>
        </a:xfrm>
        <a:custGeom>
          <a:avLst/>
          <a:gdLst/>
          <a:ahLst/>
          <a:cxnLst/>
          <a:rect l="0" t="0" r="0" b="0"/>
          <a:pathLst>
            <a:path>
              <a:moveTo>
                <a:pt x="0" y="0"/>
              </a:moveTo>
              <a:lnTo>
                <a:pt x="0" y="83819"/>
              </a:lnTo>
              <a:lnTo>
                <a:pt x="2414787" y="83819"/>
              </a:lnTo>
              <a:lnTo>
                <a:pt x="2414787" y="167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7AAAC-E260-45DF-8CF1-8C29DB4B21BA}">
      <dsp:nvSpPr>
        <dsp:cNvPr id="0" name=""/>
        <dsp:cNvSpPr/>
      </dsp:nvSpPr>
      <dsp:spPr>
        <a:xfrm>
          <a:off x="2818327" y="3323769"/>
          <a:ext cx="1448872" cy="167638"/>
        </a:xfrm>
        <a:custGeom>
          <a:avLst/>
          <a:gdLst/>
          <a:ahLst/>
          <a:cxnLst/>
          <a:rect l="0" t="0" r="0" b="0"/>
          <a:pathLst>
            <a:path>
              <a:moveTo>
                <a:pt x="0" y="0"/>
              </a:moveTo>
              <a:lnTo>
                <a:pt x="0" y="83819"/>
              </a:lnTo>
              <a:lnTo>
                <a:pt x="1448872" y="83819"/>
              </a:lnTo>
              <a:lnTo>
                <a:pt x="1448872" y="167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E106B1-D247-4284-B454-7C05E20D820F}">
      <dsp:nvSpPr>
        <dsp:cNvPr id="0" name=""/>
        <dsp:cNvSpPr/>
      </dsp:nvSpPr>
      <dsp:spPr>
        <a:xfrm>
          <a:off x="2818327" y="3323769"/>
          <a:ext cx="482957" cy="167638"/>
        </a:xfrm>
        <a:custGeom>
          <a:avLst/>
          <a:gdLst/>
          <a:ahLst/>
          <a:cxnLst/>
          <a:rect l="0" t="0" r="0" b="0"/>
          <a:pathLst>
            <a:path>
              <a:moveTo>
                <a:pt x="0" y="0"/>
              </a:moveTo>
              <a:lnTo>
                <a:pt x="0" y="83819"/>
              </a:lnTo>
              <a:lnTo>
                <a:pt x="482957" y="83819"/>
              </a:lnTo>
              <a:lnTo>
                <a:pt x="482957" y="167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56442D-5F47-475E-8567-6CB444FBF973}">
      <dsp:nvSpPr>
        <dsp:cNvPr id="0" name=""/>
        <dsp:cNvSpPr/>
      </dsp:nvSpPr>
      <dsp:spPr>
        <a:xfrm>
          <a:off x="2335370" y="3323769"/>
          <a:ext cx="482957" cy="167638"/>
        </a:xfrm>
        <a:custGeom>
          <a:avLst/>
          <a:gdLst/>
          <a:ahLst/>
          <a:cxnLst/>
          <a:rect l="0" t="0" r="0" b="0"/>
          <a:pathLst>
            <a:path>
              <a:moveTo>
                <a:pt x="482957" y="0"/>
              </a:moveTo>
              <a:lnTo>
                <a:pt x="482957" y="83819"/>
              </a:lnTo>
              <a:lnTo>
                <a:pt x="0" y="83819"/>
              </a:lnTo>
              <a:lnTo>
                <a:pt x="0" y="167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48CA9-6836-4970-9032-B8C8A4C86C58}">
      <dsp:nvSpPr>
        <dsp:cNvPr id="0" name=""/>
        <dsp:cNvSpPr/>
      </dsp:nvSpPr>
      <dsp:spPr>
        <a:xfrm>
          <a:off x="1369455" y="3323769"/>
          <a:ext cx="1448872" cy="167638"/>
        </a:xfrm>
        <a:custGeom>
          <a:avLst/>
          <a:gdLst/>
          <a:ahLst/>
          <a:cxnLst/>
          <a:rect l="0" t="0" r="0" b="0"/>
          <a:pathLst>
            <a:path>
              <a:moveTo>
                <a:pt x="1448872" y="0"/>
              </a:moveTo>
              <a:lnTo>
                <a:pt x="1448872" y="83819"/>
              </a:lnTo>
              <a:lnTo>
                <a:pt x="0" y="83819"/>
              </a:lnTo>
              <a:lnTo>
                <a:pt x="0" y="167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78793-7E53-43DA-9B60-827B9232011C}">
      <dsp:nvSpPr>
        <dsp:cNvPr id="0" name=""/>
        <dsp:cNvSpPr/>
      </dsp:nvSpPr>
      <dsp:spPr>
        <a:xfrm>
          <a:off x="403540" y="3323769"/>
          <a:ext cx="2414787" cy="167638"/>
        </a:xfrm>
        <a:custGeom>
          <a:avLst/>
          <a:gdLst/>
          <a:ahLst/>
          <a:cxnLst/>
          <a:rect l="0" t="0" r="0" b="0"/>
          <a:pathLst>
            <a:path>
              <a:moveTo>
                <a:pt x="2414787" y="0"/>
              </a:moveTo>
              <a:lnTo>
                <a:pt x="2414787" y="83819"/>
              </a:lnTo>
              <a:lnTo>
                <a:pt x="0" y="83819"/>
              </a:lnTo>
              <a:lnTo>
                <a:pt x="0" y="167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C798AA-19E1-429F-A199-289E13143DB0}">
      <dsp:nvSpPr>
        <dsp:cNvPr id="0" name=""/>
        <dsp:cNvSpPr/>
      </dsp:nvSpPr>
      <dsp:spPr>
        <a:xfrm>
          <a:off x="2818327" y="2756992"/>
          <a:ext cx="2656266" cy="167638"/>
        </a:xfrm>
        <a:custGeom>
          <a:avLst/>
          <a:gdLst/>
          <a:ahLst/>
          <a:cxnLst/>
          <a:rect l="0" t="0" r="0" b="0"/>
          <a:pathLst>
            <a:path>
              <a:moveTo>
                <a:pt x="2656266" y="0"/>
              </a:moveTo>
              <a:lnTo>
                <a:pt x="2656266" y="83819"/>
              </a:lnTo>
              <a:lnTo>
                <a:pt x="0" y="83819"/>
              </a:lnTo>
              <a:lnTo>
                <a:pt x="0" y="1676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1B2621-9DDA-4481-9531-71052A9D7768}">
      <dsp:nvSpPr>
        <dsp:cNvPr id="0" name=""/>
        <dsp:cNvSpPr/>
      </dsp:nvSpPr>
      <dsp:spPr>
        <a:xfrm>
          <a:off x="5075455" y="2357854"/>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UPDATE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INVENTORY FILE</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5075455" y="2357854"/>
        <a:ext cx="798276" cy="399138"/>
      </dsp:txXfrm>
    </dsp:sp>
    <dsp:sp modelId="{4D28921C-D00D-4515-8AB2-F09DD7298CE9}">
      <dsp:nvSpPr>
        <dsp:cNvPr id="0" name=""/>
        <dsp:cNvSpPr/>
      </dsp:nvSpPr>
      <dsp:spPr>
        <a:xfrm>
          <a:off x="2419189" y="2924630"/>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LOAD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PRODUCT TABLE</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2419189" y="2924630"/>
        <a:ext cx="798276" cy="399138"/>
      </dsp:txXfrm>
    </dsp:sp>
    <dsp:sp modelId="{B50E7DE5-21E6-4B62-A94C-A359B9EB9903}">
      <dsp:nvSpPr>
        <dsp:cNvPr id="0" name=""/>
        <dsp:cNvSpPr/>
      </dsp:nvSpPr>
      <dsp:spPr>
        <a:xfrm>
          <a:off x="4401" y="3491407"/>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READ TRANS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RECORD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4401" y="3491407"/>
        <a:ext cx="798276" cy="399138"/>
      </dsp:txXfrm>
    </dsp:sp>
    <dsp:sp modelId="{425D737A-72F4-4CA7-87E7-3D5C4176BF25}">
      <dsp:nvSpPr>
        <dsp:cNvPr id="0" name=""/>
        <dsp:cNvSpPr/>
      </dsp:nvSpPr>
      <dsp:spPr>
        <a:xfrm>
          <a:off x="970316" y="3491407"/>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120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READ MASTER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RECORD</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970316" y="3491407"/>
        <a:ext cx="798276" cy="399138"/>
      </dsp:txXfrm>
    </dsp:sp>
    <dsp:sp modelId="{0E888F4E-4E8F-4041-9818-11F3D1FD7DEC}">
      <dsp:nvSpPr>
        <dsp:cNvPr id="0" name=""/>
        <dsp:cNvSpPr/>
      </dsp:nvSpPr>
      <dsp:spPr>
        <a:xfrm>
          <a:off x="1936231" y="3491407"/>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130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UPDATE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INVENTORY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LEVEL</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1936231" y="3491407"/>
        <a:ext cx="798276" cy="399138"/>
      </dsp:txXfrm>
    </dsp:sp>
    <dsp:sp modelId="{CAF6E49A-67C5-459A-AC30-B096FDDC97B8}">
      <dsp:nvSpPr>
        <dsp:cNvPr id="0" name=""/>
        <dsp:cNvSpPr/>
      </dsp:nvSpPr>
      <dsp:spPr>
        <a:xfrm>
          <a:off x="2902146" y="3491407"/>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140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WRITE MASTER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RECORD</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2902146" y="3491407"/>
        <a:ext cx="798276" cy="399138"/>
      </dsp:txXfrm>
    </dsp:sp>
    <dsp:sp modelId="{C10EB9B3-39A0-4EF3-9A44-B9DA3B9CFE8B}">
      <dsp:nvSpPr>
        <dsp:cNvPr id="0" name=""/>
        <dsp:cNvSpPr/>
      </dsp:nvSpPr>
      <dsp:spPr>
        <a:xfrm>
          <a:off x="3868061" y="3491407"/>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150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PRINT ERROR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MESSAGE</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3868061" y="3491407"/>
        <a:ext cx="798276" cy="399138"/>
      </dsp:txXfrm>
    </dsp:sp>
    <dsp:sp modelId="{5AE700E7-67F8-4C38-BA4B-CE5E477053CF}">
      <dsp:nvSpPr>
        <dsp:cNvPr id="0" name=""/>
        <dsp:cNvSpPr/>
      </dsp:nvSpPr>
      <dsp:spPr>
        <a:xfrm>
          <a:off x="4833976" y="3491407"/>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160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WRITE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LINE</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4833976" y="3491407"/>
        <a:ext cx="798276" cy="399138"/>
      </dsp:txXfrm>
    </dsp:sp>
    <dsp:sp modelId="{477C9020-F8C2-46A6-9F0F-46A14B6F4023}">
      <dsp:nvSpPr>
        <dsp:cNvPr id="0" name=""/>
        <dsp:cNvSpPr/>
      </dsp:nvSpPr>
      <dsp:spPr>
        <a:xfrm>
          <a:off x="6282849" y="2924630"/>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PROCESS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TRANSACTION</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6282849" y="2924630"/>
        <a:ext cx="798276" cy="399138"/>
      </dsp:txXfrm>
    </dsp:sp>
    <dsp:sp modelId="{0EDE4B82-C38E-4E76-A35E-4BD23213D98E}">
      <dsp:nvSpPr>
        <dsp:cNvPr id="0" name=""/>
        <dsp:cNvSpPr/>
      </dsp:nvSpPr>
      <dsp:spPr>
        <a:xfrm>
          <a:off x="5799891" y="3491407"/>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210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READ TABLE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RECORD</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5799891" y="3491407"/>
        <a:ext cx="798276" cy="399138"/>
      </dsp:txXfrm>
    </dsp:sp>
    <dsp:sp modelId="{DF4DA3C4-81B9-45D2-8E5D-0635E054D0C6}">
      <dsp:nvSpPr>
        <dsp:cNvPr id="0" name=""/>
        <dsp:cNvSpPr/>
      </dsp:nvSpPr>
      <dsp:spPr>
        <a:xfrm>
          <a:off x="6765806" y="3491407"/>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220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STORE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TABLE DAT</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6765806" y="3491407"/>
        <a:ext cx="798276" cy="399138"/>
      </dsp:txXfrm>
    </dsp:sp>
    <dsp:sp modelId="{27CA77C4-4603-4530-8D8A-75910EB663FE}">
      <dsp:nvSpPr>
        <dsp:cNvPr id="0" name=""/>
        <dsp:cNvSpPr/>
      </dsp:nvSpPr>
      <dsp:spPr>
        <a:xfrm>
          <a:off x="7731721" y="2924630"/>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300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PRINT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FINAL TOTAL</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7731721" y="2924630"/>
        <a:ext cx="798276" cy="399138"/>
      </dsp:txXfrm>
    </dsp:sp>
    <dsp:sp modelId="{9ADD4A32-F9FC-4D27-B026-8A1F333DCB76}">
      <dsp:nvSpPr>
        <dsp:cNvPr id="0" name=""/>
        <dsp:cNvSpPr/>
      </dsp:nvSpPr>
      <dsp:spPr>
        <a:xfrm>
          <a:off x="7731721" y="3491407"/>
          <a:ext cx="798276" cy="3991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160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WRITE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kern="1200" cap="none" normalizeH="0" baseline="0" smtClean="0">
              <a:ln>
                <a:noFill/>
              </a:ln>
              <a:solidFill>
                <a:schemeClr val="tx1"/>
              </a:solidFill>
              <a:effectLst/>
              <a:latin typeface="Garamond" panose="02020404030301010803" pitchFamily="18" charset="0"/>
            </a:rPr>
            <a:t>LINE</a:t>
          </a:r>
          <a:endParaRPr kumimoji="0" lang="en-US" altLang="en-US" sz="600" b="0" i="0" u="none" strike="noStrike" kern="1200" cap="none" normalizeH="0" baseline="0" smtClean="0">
            <a:ln>
              <a:noFill/>
            </a:ln>
            <a:solidFill>
              <a:schemeClr val="tx1"/>
            </a:solidFill>
            <a:effectLst/>
            <a:latin typeface="Garamond" panose="02020404030301010803" pitchFamily="18" charset="0"/>
          </a:endParaRPr>
        </a:p>
      </dsp:txBody>
      <dsp:txXfrm>
        <a:off x="7731721" y="3491407"/>
        <a:ext cx="798276" cy="3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28152-245B-4C02-AB80-27227232EE99}">
      <dsp:nvSpPr>
        <dsp:cNvPr id="0" name=""/>
        <dsp:cNvSpPr/>
      </dsp:nvSpPr>
      <dsp:spPr>
        <a:xfrm>
          <a:off x="669" y="334"/>
          <a:ext cx="5485060" cy="2742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600" b="0" i="0" u="none" strike="noStrike" kern="1200" cap="none" normalizeH="0" baseline="0" smtClean="0">
              <a:ln>
                <a:noFill/>
              </a:ln>
              <a:solidFill>
                <a:schemeClr val="tx1"/>
              </a:solidFill>
              <a:effectLst/>
              <a:latin typeface="Garamond" panose="02020404030301010803" pitchFamily="18" charset="0"/>
            </a:rPr>
            <a:t>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600" b="0" i="0" u="none" strike="noStrike" kern="1200" cap="none" normalizeH="0" baseline="0" smtClean="0">
              <a:ln>
                <a:noFill/>
              </a:ln>
              <a:solidFill>
                <a:schemeClr val="tx1"/>
              </a:solidFill>
              <a:effectLst/>
              <a:latin typeface="Garamond" panose="02020404030301010803" pitchFamily="18" charset="0"/>
            </a:rPr>
            <a:t>MAIN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600" b="0" i="0" u="none" strike="noStrike" kern="1200" cap="none" normalizeH="0" baseline="0" smtClean="0">
              <a:ln>
                <a:noFill/>
              </a:ln>
              <a:solidFill>
                <a:schemeClr val="tx1"/>
              </a:solidFill>
              <a:effectLst/>
              <a:latin typeface="Garamond" panose="02020404030301010803" pitchFamily="18" charset="0"/>
            </a:rPr>
            <a:t>MODUL;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600" b="0" i="0" u="none" strike="noStrike" kern="1200" cap="none" normalizeH="0" baseline="0" smtClean="0">
            <a:ln>
              <a:noFill/>
            </a:ln>
            <a:solidFill>
              <a:schemeClr val="tx1"/>
            </a:solidFill>
            <a:effectLst/>
            <a:latin typeface="Garamond" panose="02020404030301010803" pitchFamily="18" charset="0"/>
          </a:endParaRPr>
        </a:p>
      </dsp:txBody>
      <dsp:txXfrm>
        <a:off x="669" y="334"/>
        <a:ext cx="5485060" cy="2742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DD7A2-FCE5-4956-A6EA-251D705432BE}">
      <dsp:nvSpPr>
        <dsp:cNvPr id="0" name=""/>
        <dsp:cNvSpPr/>
      </dsp:nvSpPr>
      <dsp:spPr>
        <a:xfrm>
          <a:off x="3934488" y="1239543"/>
          <a:ext cx="1391977" cy="483165"/>
        </a:xfrm>
        <a:custGeom>
          <a:avLst/>
          <a:gdLst/>
          <a:ahLst/>
          <a:cxnLst/>
          <a:rect l="0" t="0" r="0" b="0"/>
          <a:pathLst>
            <a:path>
              <a:moveTo>
                <a:pt x="0" y="0"/>
              </a:moveTo>
              <a:lnTo>
                <a:pt x="0" y="241582"/>
              </a:lnTo>
              <a:lnTo>
                <a:pt x="1391977" y="241582"/>
              </a:lnTo>
              <a:lnTo>
                <a:pt x="1391977" y="483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2521BD-7DB1-4F20-BF06-6A45A8DB3DCC}">
      <dsp:nvSpPr>
        <dsp:cNvPr id="0" name=""/>
        <dsp:cNvSpPr/>
      </dsp:nvSpPr>
      <dsp:spPr>
        <a:xfrm>
          <a:off x="2542511" y="2873103"/>
          <a:ext cx="1391977" cy="483165"/>
        </a:xfrm>
        <a:custGeom>
          <a:avLst/>
          <a:gdLst/>
          <a:ahLst/>
          <a:cxnLst/>
          <a:rect l="0" t="0" r="0" b="0"/>
          <a:pathLst>
            <a:path>
              <a:moveTo>
                <a:pt x="0" y="0"/>
              </a:moveTo>
              <a:lnTo>
                <a:pt x="0" y="241582"/>
              </a:lnTo>
              <a:lnTo>
                <a:pt x="1391977" y="241582"/>
              </a:lnTo>
              <a:lnTo>
                <a:pt x="1391977" y="4831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3C409A-E3EA-4C96-9FC6-D0DEDB50D820}">
      <dsp:nvSpPr>
        <dsp:cNvPr id="0" name=""/>
        <dsp:cNvSpPr/>
      </dsp:nvSpPr>
      <dsp:spPr>
        <a:xfrm>
          <a:off x="1150533" y="2873103"/>
          <a:ext cx="1391977" cy="483165"/>
        </a:xfrm>
        <a:custGeom>
          <a:avLst/>
          <a:gdLst/>
          <a:ahLst/>
          <a:cxnLst/>
          <a:rect l="0" t="0" r="0" b="0"/>
          <a:pathLst>
            <a:path>
              <a:moveTo>
                <a:pt x="1391977" y="0"/>
              </a:moveTo>
              <a:lnTo>
                <a:pt x="1391977" y="241582"/>
              </a:lnTo>
              <a:lnTo>
                <a:pt x="0" y="241582"/>
              </a:lnTo>
              <a:lnTo>
                <a:pt x="0" y="4831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236639-90CC-435C-97E1-7A27DD1DCDB3}">
      <dsp:nvSpPr>
        <dsp:cNvPr id="0" name=""/>
        <dsp:cNvSpPr/>
      </dsp:nvSpPr>
      <dsp:spPr>
        <a:xfrm>
          <a:off x="2542511" y="1239543"/>
          <a:ext cx="1391977" cy="483165"/>
        </a:xfrm>
        <a:custGeom>
          <a:avLst/>
          <a:gdLst/>
          <a:ahLst/>
          <a:cxnLst/>
          <a:rect l="0" t="0" r="0" b="0"/>
          <a:pathLst>
            <a:path>
              <a:moveTo>
                <a:pt x="1391977" y="0"/>
              </a:moveTo>
              <a:lnTo>
                <a:pt x="1391977" y="241582"/>
              </a:lnTo>
              <a:lnTo>
                <a:pt x="0" y="241582"/>
              </a:lnTo>
              <a:lnTo>
                <a:pt x="0" y="483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C81316-0538-4E2A-A414-45DA2A4B4E7E}">
      <dsp:nvSpPr>
        <dsp:cNvPr id="0" name=""/>
        <dsp:cNvSpPr/>
      </dsp:nvSpPr>
      <dsp:spPr>
        <a:xfrm>
          <a:off x="2784094" y="89148"/>
          <a:ext cx="2300789" cy="11503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UPDATE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INVENTORY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FILE</a:t>
          </a:r>
          <a:endParaRPr kumimoji="0" lang="en-US" altLang="en-US" sz="1500" b="0" i="0" u="none" strike="noStrike" kern="1200" cap="none" normalizeH="0" baseline="0" smtClean="0">
            <a:ln>
              <a:noFill/>
            </a:ln>
            <a:solidFill>
              <a:schemeClr val="tx1"/>
            </a:solidFill>
            <a:effectLst/>
            <a:latin typeface="Garamond" panose="02020404030301010803" pitchFamily="18" charset="0"/>
          </a:endParaRPr>
        </a:p>
      </dsp:txBody>
      <dsp:txXfrm>
        <a:off x="2784094" y="89148"/>
        <a:ext cx="2300789" cy="1150394"/>
      </dsp:txXfrm>
    </dsp:sp>
    <dsp:sp modelId="{44E04BD1-B76A-417C-B7E6-7E2DC18A840F}">
      <dsp:nvSpPr>
        <dsp:cNvPr id="0" name=""/>
        <dsp:cNvSpPr/>
      </dsp:nvSpPr>
      <dsp:spPr>
        <a:xfrm>
          <a:off x="1392116" y="1722709"/>
          <a:ext cx="2300789" cy="11503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LOAD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PRODUCT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TABLE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kern="1200" cap="none" normalizeH="0" baseline="0" smtClean="0">
            <a:ln>
              <a:noFill/>
            </a:ln>
            <a:solidFill>
              <a:schemeClr val="tx1"/>
            </a:solidFill>
            <a:effectLst/>
            <a:latin typeface="Garamond" panose="02020404030301010803" pitchFamily="18" charset="0"/>
          </a:endParaRPr>
        </a:p>
      </dsp:txBody>
      <dsp:txXfrm>
        <a:off x="1392116" y="1722709"/>
        <a:ext cx="2300789" cy="1150394"/>
      </dsp:txXfrm>
    </dsp:sp>
    <dsp:sp modelId="{396C47E0-670B-4CEC-A560-74D6D8CEAB5D}">
      <dsp:nvSpPr>
        <dsp:cNvPr id="0" name=""/>
        <dsp:cNvSpPr/>
      </dsp:nvSpPr>
      <dsp:spPr>
        <a:xfrm>
          <a:off x="138" y="3356269"/>
          <a:ext cx="2300789" cy="11503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READ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TABLE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RECORD</a:t>
          </a:r>
          <a:endParaRPr kumimoji="0" lang="en-US" altLang="en-US" sz="1500" b="0" i="0" u="none" strike="noStrike" kern="1200" cap="none" normalizeH="0" baseline="0" smtClean="0">
            <a:ln>
              <a:noFill/>
            </a:ln>
            <a:solidFill>
              <a:schemeClr val="tx1"/>
            </a:solidFill>
            <a:effectLst/>
            <a:latin typeface="Garamond" panose="02020404030301010803" pitchFamily="18" charset="0"/>
          </a:endParaRPr>
        </a:p>
      </dsp:txBody>
      <dsp:txXfrm>
        <a:off x="138" y="3356269"/>
        <a:ext cx="2300789" cy="1150394"/>
      </dsp:txXfrm>
    </dsp:sp>
    <dsp:sp modelId="{E481F2E8-1325-4F66-A621-919ABB3E7B08}">
      <dsp:nvSpPr>
        <dsp:cNvPr id="0" name=""/>
        <dsp:cNvSpPr/>
      </dsp:nvSpPr>
      <dsp:spPr>
        <a:xfrm>
          <a:off x="2784094" y="3356269"/>
          <a:ext cx="2300789" cy="11503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120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STORE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TABLE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DATA</a:t>
          </a:r>
          <a:endParaRPr kumimoji="0" lang="en-US" altLang="en-US" sz="1500" b="0" i="0" u="none" strike="noStrike" kern="1200" cap="none" normalizeH="0" baseline="0" smtClean="0">
            <a:ln>
              <a:noFill/>
            </a:ln>
            <a:solidFill>
              <a:schemeClr val="tx1"/>
            </a:solidFill>
            <a:effectLst/>
            <a:latin typeface="Garamond" panose="02020404030301010803" pitchFamily="18" charset="0"/>
          </a:endParaRPr>
        </a:p>
      </dsp:txBody>
      <dsp:txXfrm>
        <a:off x="2784094" y="3356269"/>
        <a:ext cx="2300789" cy="1150394"/>
      </dsp:txXfrm>
    </dsp:sp>
    <dsp:sp modelId="{C16C502C-81D6-4A7E-BD5B-0373935B430A}">
      <dsp:nvSpPr>
        <dsp:cNvPr id="0" name=""/>
        <dsp:cNvSpPr/>
      </dsp:nvSpPr>
      <dsp:spPr>
        <a:xfrm>
          <a:off x="4176071" y="1722709"/>
          <a:ext cx="2300789" cy="11503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PRINT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FINAL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Garamond" panose="02020404030301010803" pitchFamily="18" charset="0"/>
            </a:rPr>
            <a:t>TOTAL</a:t>
          </a:r>
          <a:endParaRPr kumimoji="0" lang="en-US" altLang="en-US" sz="1500" b="0" i="0" u="none" strike="noStrike" kern="1200" cap="none" normalizeH="0" baseline="0" smtClean="0">
            <a:ln>
              <a:noFill/>
            </a:ln>
            <a:solidFill>
              <a:schemeClr val="tx1"/>
            </a:solidFill>
            <a:effectLst/>
            <a:latin typeface="Garamond" panose="02020404030301010803" pitchFamily="18" charset="0"/>
          </a:endParaRPr>
        </a:p>
      </dsp:txBody>
      <dsp:txXfrm>
        <a:off x="4176071" y="1722709"/>
        <a:ext cx="2300789" cy="11503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18" Type="http://schemas.openxmlformats.org/officeDocument/2006/relationships/image" Target="../media/image70.wmf"/><Relationship Id="rId3" Type="http://schemas.openxmlformats.org/officeDocument/2006/relationships/image" Target="../media/image55.wmf"/><Relationship Id="rId21" Type="http://schemas.openxmlformats.org/officeDocument/2006/relationships/image" Target="../media/image73.wmf"/><Relationship Id="rId7" Type="http://schemas.openxmlformats.org/officeDocument/2006/relationships/image" Target="../media/image59.wmf"/><Relationship Id="rId12" Type="http://schemas.openxmlformats.org/officeDocument/2006/relationships/image" Target="../media/image64.wmf"/><Relationship Id="rId17" Type="http://schemas.openxmlformats.org/officeDocument/2006/relationships/image" Target="../media/image69.wmf"/><Relationship Id="rId2" Type="http://schemas.openxmlformats.org/officeDocument/2006/relationships/image" Target="../media/image54.wmf"/><Relationship Id="rId16" Type="http://schemas.openxmlformats.org/officeDocument/2006/relationships/image" Target="../media/image68.wmf"/><Relationship Id="rId20" Type="http://schemas.openxmlformats.org/officeDocument/2006/relationships/image" Target="../media/image72.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3.wmf"/><Relationship Id="rId24" Type="http://schemas.openxmlformats.org/officeDocument/2006/relationships/image" Target="../media/image76.wmf"/><Relationship Id="rId5" Type="http://schemas.openxmlformats.org/officeDocument/2006/relationships/image" Target="../media/image57.wmf"/><Relationship Id="rId15" Type="http://schemas.openxmlformats.org/officeDocument/2006/relationships/image" Target="../media/image67.wmf"/><Relationship Id="rId23" Type="http://schemas.openxmlformats.org/officeDocument/2006/relationships/image" Target="../media/image75.wmf"/><Relationship Id="rId10" Type="http://schemas.openxmlformats.org/officeDocument/2006/relationships/image" Target="../media/image62.wmf"/><Relationship Id="rId19" Type="http://schemas.openxmlformats.org/officeDocument/2006/relationships/image" Target="../media/image71.wmf"/><Relationship Id="rId4" Type="http://schemas.openxmlformats.org/officeDocument/2006/relationships/image" Target="../media/image56.wmf"/><Relationship Id="rId9" Type="http://schemas.openxmlformats.org/officeDocument/2006/relationships/image" Target="../media/image61.wmf"/><Relationship Id="rId14" Type="http://schemas.openxmlformats.org/officeDocument/2006/relationships/image" Target="../media/image66.wmf"/><Relationship Id="rId22"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0.wmf"/><Relationship Id="rId1" Type="http://schemas.openxmlformats.org/officeDocument/2006/relationships/image" Target="../media/image111.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image" Target="../media/image11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5" Type="http://schemas.openxmlformats.org/officeDocument/2006/relationships/image" Target="../media/image127.wmf"/><Relationship Id="rId4" Type="http://schemas.openxmlformats.org/officeDocument/2006/relationships/image" Target="../media/image126.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6.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5" Type="http://schemas.openxmlformats.org/officeDocument/2006/relationships/image" Target="../media/image143.wmf"/><Relationship Id="rId4" Type="http://schemas.openxmlformats.org/officeDocument/2006/relationships/image" Target="../media/image142.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image" Target="../media/image159.wmf"/><Relationship Id="rId3" Type="http://schemas.openxmlformats.org/officeDocument/2006/relationships/image" Target="../media/image149.wmf"/><Relationship Id="rId7" Type="http://schemas.openxmlformats.org/officeDocument/2006/relationships/image" Target="../media/image153.wmf"/><Relationship Id="rId12" Type="http://schemas.openxmlformats.org/officeDocument/2006/relationships/image" Target="../media/image158.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11" Type="http://schemas.openxmlformats.org/officeDocument/2006/relationships/image" Target="../media/image157.wmf"/><Relationship Id="rId5" Type="http://schemas.openxmlformats.org/officeDocument/2006/relationships/image" Target="../media/image151.wmf"/><Relationship Id="rId10" Type="http://schemas.openxmlformats.org/officeDocument/2006/relationships/image" Target="../media/image156.wmf"/><Relationship Id="rId4" Type="http://schemas.openxmlformats.org/officeDocument/2006/relationships/image" Target="../media/image150.wmf"/><Relationship Id="rId9" Type="http://schemas.openxmlformats.org/officeDocument/2006/relationships/image" Target="../media/image15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image" Target="../media/image163.wmf"/><Relationship Id="rId3" Type="http://schemas.openxmlformats.org/officeDocument/2006/relationships/image" Target="../media/image149.wmf"/><Relationship Id="rId7" Type="http://schemas.openxmlformats.org/officeDocument/2006/relationships/image" Target="../media/image153.wmf"/><Relationship Id="rId12" Type="http://schemas.openxmlformats.org/officeDocument/2006/relationships/image" Target="../media/image162.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11" Type="http://schemas.openxmlformats.org/officeDocument/2006/relationships/image" Target="../media/image161.wmf"/><Relationship Id="rId5" Type="http://schemas.openxmlformats.org/officeDocument/2006/relationships/image" Target="../media/image151.wmf"/><Relationship Id="rId10" Type="http://schemas.openxmlformats.org/officeDocument/2006/relationships/image" Target="../media/image160.wmf"/><Relationship Id="rId4" Type="http://schemas.openxmlformats.org/officeDocument/2006/relationships/image" Target="../media/image150.wmf"/><Relationship Id="rId9" Type="http://schemas.openxmlformats.org/officeDocument/2006/relationships/image" Target="../media/image15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64.wmf"/><Relationship Id="rId4" Type="http://schemas.openxmlformats.org/officeDocument/2006/relationships/image" Target="../media/image15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4.wmf"/><Relationship Id="rId4" Type="http://schemas.openxmlformats.org/officeDocument/2006/relationships/image" Target="../media/image168.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69.wmf"/><Relationship Id="rId1" Type="http://schemas.openxmlformats.org/officeDocument/2006/relationships/image" Target="../media/image16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70.wmf"/><Relationship Id="rId1" Type="http://schemas.openxmlformats.org/officeDocument/2006/relationships/image" Target="../media/image167.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65.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8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8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85.wmf"/><Relationship Id="rId1" Type="http://schemas.openxmlformats.org/officeDocument/2006/relationships/image" Target="../media/image184.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74.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193.wmf"/><Relationship Id="rId5" Type="http://schemas.openxmlformats.org/officeDocument/2006/relationships/image" Target="../media/image192.wmf"/><Relationship Id="rId4" Type="http://schemas.openxmlformats.org/officeDocument/2006/relationships/image" Target="../media/image191.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 Id="rId4" Type="http://schemas.openxmlformats.org/officeDocument/2006/relationships/image" Target="../media/image197.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199.emf"/><Relationship Id="rId1" Type="http://schemas.openxmlformats.org/officeDocument/2006/relationships/image" Target="../media/image198.emf"/><Relationship Id="rId6" Type="http://schemas.openxmlformats.org/officeDocument/2006/relationships/image" Target="../media/image203.emf"/><Relationship Id="rId5" Type="http://schemas.openxmlformats.org/officeDocument/2006/relationships/image" Target="../media/image202.emf"/><Relationship Id="rId4" Type="http://schemas.openxmlformats.org/officeDocument/2006/relationships/image" Target="../media/image20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05.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166.wmf"/><Relationship Id="rId1" Type="http://schemas.openxmlformats.org/officeDocument/2006/relationships/image" Target="../media/image164.wmf"/><Relationship Id="rId4" Type="http://schemas.openxmlformats.org/officeDocument/2006/relationships/image" Target="../media/image213.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5.wmf"/><Relationship Id="rId1" Type="http://schemas.openxmlformats.org/officeDocument/2006/relationships/image" Target="../media/image214.wmf"/><Relationship Id="rId6" Type="http://schemas.openxmlformats.org/officeDocument/2006/relationships/image" Target="../media/image218.wmf"/><Relationship Id="rId5" Type="http://schemas.openxmlformats.org/officeDocument/2006/relationships/image" Target="../media/image217.wmf"/><Relationship Id="rId4" Type="http://schemas.openxmlformats.org/officeDocument/2006/relationships/image" Target="../media/image21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219.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223.wmf"/><Relationship Id="rId1" Type="http://schemas.openxmlformats.org/officeDocument/2006/relationships/image" Target="../media/image222.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image" Target="../media/image225.wmf"/><Relationship Id="rId1" Type="http://schemas.openxmlformats.org/officeDocument/2006/relationships/image" Target="../media/image224.wmf"/><Relationship Id="rId4" Type="http://schemas.openxmlformats.org/officeDocument/2006/relationships/image" Target="../media/image227.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9.wmf"/><Relationship Id="rId1" Type="http://schemas.openxmlformats.org/officeDocument/2006/relationships/image" Target="../media/image228.wmf"/><Relationship Id="rId4" Type="http://schemas.openxmlformats.org/officeDocument/2006/relationships/image" Target="../media/image230.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16.wmf"/><Relationship Id="rId1" Type="http://schemas.openxmlformats.org/officeDocument/2006/relationships/image" Target="../media/image234.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4.wmf"/><Relationship Id="rId1" Type="http://schemas.openxmlformats.org/officeDocument/2006/relationships/image" Target="../media/image236.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image" Target="../media/image239.wmf"/><Relationship Id="rId1" Type="http://schemas.openxmlformats.org/officeDocument/2006/relationships/image" Target="../media/image238.wmf"/><Relationship Id="rId5" Type="http://schemas.openxmlformats.org/officeDocument/2006/relationships/image" Target="../media/image242.wmf"/><Relationship Id="rId4" Type="http://schemas.openxmlformats.org/officeDocument/2006/relationships/image" Target="../media/image241.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4.wmf"/><Relationship Id="rId1" Type="http://schemas.openxmlformats.org/officeDocument/2006/relationships/image" Target="../media/image243.wmf"/><Relationship Id="rId4" Type="http://schemas.openxmlformats.org/officeDocument/2006/relationships/image" Target="../media/image246.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8.wmf"/><Relationship Id="rId5" Type="http://schemas.openxmlformats.org/officeDocument/2006/relationships/image" Target="../media/image252.wmf"/><Relationship Id="rId4" Type="http://schemas.openxmlformats.org/officeDocument/2006/relationships/image" Target="../media/image251.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254.wmf"/><Relationship Id="rId1" Type="http://schemas.openxmlformats.org/officeDocument/2006/relationships/image" Target="../media/image253.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 Id="rId4" Type="http://schemas.openxmlformats.org/officeDocument/2006/relationships/image" Target="../media/image258.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61.wmf"/><Relationship Id="rId2" Type="http://schemas.openxmlformats.org/officeDocument/2006/relationships/image" Target="../media/image260.wmf"/><Relationship Id="rId1" Type="http://schemas.openxmlformats.org/officeDocument/2006/relationships/image" Target="../media/image259.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image" Target="../media/image263.wmf"/><Relationship Id="rId1" Type="http://schemas.openxmlformats.org/officeDocument/2006/relationships/image" Target="../media/image262.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67.wmf"/><Relationship Id="rId2" Type="http://schemas.openxmlformats.org/officeDocument/2006/relationships/image" Target="../media/image266.wmf"/><Relationship Id="rId1" Type="http://schemas.openxmlformats.org/officeDocument/2006/relationships/image" Target="../media/image265.wmf"/><Relationship Id="rId4" Type="http://schemas.openxmlformats.org/officeDocument/2006/relationships/image" Target="../media/image268.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6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0EBF5C8-40E8-44DF-ABC6-2D12B7F5C1D5}" type="slidenum">
              <a:rPr lang="en-US"/>
              <a:pPr/>
              <a:t>‹#›</a:t>
            </a:fld>
            <a:endParaRPr lang="en-US"/>
          </a:p>
        </p:txBody>
      </p:sp>
    </p:spTree>
    <p:extLst>
      <p:ext uri="{BB962C8B-B14F-4D97-AF65-F5344CB8AC3E}">
        <p14:creationId xmlns:p14="http://schemas.microsoft.com/office/powerpoint/2010/main" val="2930322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D0B54-8848-4A07-A133-4C444D0535A5}" type="slidenum">
              <a:rPr lang="en-US"/>
              <a:pPr/>
              <a:t>99</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id-ID"/>
          </a:p>
        </p:txBody>
      </p:sp>
    </p:spTree>
    <p:extLst>
      <p:ext uri="{BB962C8B-B14F-4D97-AF65-F5344CB8AC3E}">
        <p14:creationId xmlns:p14="http://schemas.microsoft.com/office/powerpoint/2010/main" val="287655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933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id-ID"/>
          </a:p>
        </p:txBody>
      </p:sp>
      <p:sp>
        <p:nvSpPr>
          <p:cNvPr id="9933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993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99333" name="Rectangle 5"/>
          <p:cNvSpPr>
            <a:spLocks noGrp="1" noChangeArrowheads="1"/>
          </p:cNvSpPr>
          <p:nvPr>
            <p:ph type="dt" sz="half" idx="2"/>
          </p:nvPr>
        </p:nvSpPr>
        <p:spPr/>
        <p:txBody>
          <a:bodyPr/>
          <a:lstStyle>
            <a:lvl1pPr>
              <a:defRPr/>
            </a:lvl1pPr>
          </a:lstStyle>
          <a:p>
            <a:endParaRPr lang="en-US" altLang="en-US"/>
          </a:p>
        </p:txBody>
      </p:sp>
      <p:sp>
        <p:nvSpPr>
          <p:cNvPr id="99334" name="Rectangle 6"/>
          <p:cNvSpPr>
            <a:spLocks noGrp="1" noChangeArrowheads="1"/>
          </p:cNvSpPr>
          <p:nvPr>
            <p:ph type="ftr" sz="quarter" idx="3"/>
          </p:nvPr>
        </p:nvSpPr>
        <p:spPr/>
        <p:txBody>
          <a:bodyPr/>
          <a:lstStyle>
            <a:lvl1pPr>
              <a:defRPr/>
            </a:lvl1pPr>
          </a:lstStyle>
          <a:p>
            <a:endParaRPr lang="en-US" altLang="en-US"/>
          </a:p>
        </p:txBody>
      </p:sp>
      <p:sp>
        <p:nvSpPr>
          <p:cNvPr id="99335" name="Rectangle 7"/>
          <p:cNvSpPr>
            <a:spLocks noGrp="1" noChangeArrowheads="1"/>
          </p:cNvSpPr>
          <p:nvPr>
            <p:ph type="sldNum" sz="quarter" idx="4"/>
          </p:nvPr>
        </p:nvSpPr>
        <p:spPr/>
        <p:txBody>
          <a:bodyPr/>
          <a:lstStyle>
            <a:lvl1pPr>
              <a:defRPr/>
            </a:lvl1pPr>
          </a:lstStyle>
          <a:p>
            <a:fld id="{CF2649D4-EC6E-4A23-A01C-5B8A9606F07F}" type="slidenum">
              <a:rPr lang="en-US" altLang="en-US"/>
              <a:pPr/>
              <a:t>‹#›</a:t>
            </a:fld>
            <a:endParaRPr lang="en-US" altLang="en-US"/>
          </a:p>
        </p:txBody>
      </p:sp>
      <p:grpSp>
        <p:nvGrpSpPr>
          <p:cNvPr id="99336" name="Group 8"/>
          <p:cNvGrpSpPr>
            <a:grpSpLocks/>
          </p:cNvGrpSpPr>
          <p:nvPr/>
        </p:nvGrpSpPr>
        <p:grpSpPr bwMode="auto">
          <a:xfrm>
            <a:off x="7493000" y="2992438"/>
            <a:ext cx="1338263" cy="2189162"/>
            <a:chOff x="4704" y="1885"/>
            <a:chExt cx="843" cy="1379"/>
          </a:xfrm>
        </p:grpSpPr>
        <p:sp>
          <p:nvSpPr>
            <p:cNvPr id="9933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id-ID"/>
            </a:p>
          </p:txBody>
        </p:sp>
        <p:sp>
          <p:nvSpPr>
            <p:cNvPr id="9933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id-ID"/>
            </a:p>
          </p:txBody>
        </p:sp>
        <p:sp>
          <p:nvSpPr>
            <p:cNvPr id="9933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id-ID"/>
            </a:p>
          </p:txBody>
        </p:sp>
        <p:sp>
          <p:nvSpPr>
            <p:cNvPr id="9934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id-ID"/>
            </a:p>
          </p:txBody>
        </p:sp>
        <p:sp>
          <p:nvSpPr>
            <p:cNvPr id="9934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id-ID"/>
            </a:p>
          </p:txBody>
        </p:sp>
        <p:sp>
          <p:nvSpPr>
            <p:cNvPr id="9934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id-ID"/>
            </a:p>
          </p:txBody>
        </p:sp>
        <p:sp>
          <p:nvSpPr>
            <p:cNvPr id="9934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id-ID"/>
            </a:p>
          </p:txBody>
        </p:sp>
        <p:sp>
          <p:nvSpPr>
            <p:cNvPr id="9934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id-ID"/>
            </a:p>
          </p:txBody>
        </p:sp>
        <p:sp>
          <p:nvSpPr>
            <p:cNvPr id="9934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id-ID"/>
            </a:p>
          </p:txBody>
        </p:sp>
        <p:sp>
          <p:nvSpPr>
            <p:cNvPr id="9934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id-ID"/>
            </a:p>
          </p:txBody>
        </p:sp>
        <p:sp>
          <p:nvSpPr>
            <p:cNvPr id="9934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id-ID"/>
            </a:p>
          </p:txBody>
        </p:sp>
        <p:sp>
          <p:nvSpPr>
            <p:cNvPr id="9934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id-ID"/>
            </a:p>
          </p:txBody>
        </p:sp>
        <p:sp>
          <p:nvSpPr>
            <p:cNvPr id="9934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id-ID"/>
            </a:p>
          </p:txBody>
        </p:sp>
        <p:sp>
          <p:nvSpPr>
            <p:cNvPr id="9935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id-ID"/>
            </a:p>
          </p:txBody>
        </p:sp>
        <p:sp>
          <p:nvSpPr>
            <p:cNvPr id="9935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id-ID"/>
            </a:p>
          </p:txBody>
        </p:sp>
        <p:sp>
          <p:nvSpPr>
            <p:cNvPr id="9935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id-ID"/>
            </a:p>
          </p:txBody>
        </p:sp>
        <p:sp>
          <p:nvSpPr>
            <p:cNvPr id="9935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id-ID"/>
            </a:p>
          </p:txBody>
        </p:sp>
        <p:sp>
          <p:nvSpPr>
            <p:cNvPr id="9935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id-ID"/>
            </a:p>
          </p:txBody>
        </p:sp>
        <p:sp>
          <p:nvSpPr>
            <p:cNvPr id="9935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id-ID"/>
            </a:p>
          </p:txBody>
        </p:sp>
        <p:sp>
          <p:nvSpPr>
            <p:cNvPr id="9935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id-ID"/>
            </a:p>
          </p:txBody>
        </p:sp>
        <p:sp>
          <p:nvSpPr>
            <p:cNvPr id="9935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id-ID"/>
            </a:p>
          </p:txBody>
        </p:sp>
        <p:sp>
          <p:nvSpPr>
            <p:cNvPr id="9935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id-ID"/>
            </a:p>
          </p:txBody>
        </p:sp>
        <p:sp>
          <p:nvSpPr>
            <p:cNvPr id="9935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id-ID"/>
            </a:p>
          </p:txBody>
        </p:sp>
        <p:sp>
          <p:nvSpPr>
            <p:cNvPr id="9936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id-ID"/>
            </a:p>
          </p:txBody>
        </p:sp>
        <p:sp>
          <p:nvSpPr>
            <p:cNvPr id="9936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id-ID"/>
            </a:p>
          </p:txBody>
        </p:sp>
        <p:sp>
          <p:nvSpPr>
            <p:cNvPr id="9936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id-ID"/>
            </a:p>
          </p:txBody>
        </p:sp>
        <p:sp>
          <p:nvSpPr>
            <p:cNvPr id="9936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id-ID"/>
            </a:p>
          </p:txBody>
        </p:sp>
        <p:sp>
          <p:nvSpPr>
            <p:cNvPr id="9936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id-ID"/>
            </a:p>
          </p:txBody>
        </p:sp>
        <p:sp>
          <p:nvSpPr>
            <p:cNvPr id="9936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id-ID"/>
            </a:p>
          </p:txBody>
        </p:sp>
        <p:sp>
          <p:nvSpPr>
            <p:cNvPr id="9936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id-ID"/>
            </a:p>
          </p:txBody>
        </p:sp>
        <p:sp>
          <p:nvSpPr>
            <p:cNvPr id="9936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id-ID"/>
            </a:p>
          </p:txBody>
        </p:sp>
      </p:grpSp>
      <p:sp>
        <p:nvSpPr>
          <p:cNvPr id="9936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id-ID"/>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F20DDB-38C6-44A6-8D32-3AECC3CF54BC}"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ACC75B-93BF-4F95-ADC9-70E9E97183A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FD792F-1339-4EB4-A9D8-8B5F5199606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B324462-AC08-4E0E-8D0A-758C0F04126F}"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4FCC49-C4B6-4FB1-BD77-8D6B681CA90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7993B9F-1758-4B57-B497-99BE56F7040C}"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7DDA037-67CC-4C35-8826-FAEFC927D75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65BCB78-9BAE-45BD-8C88-08AB671D652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67601F4-587B-4BFC-AF48-8510046D0BA7}"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0B1B64-D8DA-49E3-9B0A-8E3CFF9533B5}"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id-ID"/>
          </a:p>
        </p:txBody>
      </p:sp>
      <p:sp>
        <p:nvSpPr>
          <p:cNvPr id="9830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9830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830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9831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9831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B40CE41-C72F-404A-91DE-5643CC9ECD86}" type="slidenum">
              <a:rPr lang="en-US" altLang="en-US"/>
              <a:pPr/>
              <a:t>‹#›</a:t>
            </a:fld>
            <a:endParaRPr lang="en-US" altLang="en-US"/>
          </a:p>
        </p:txBody>
      </p:sp>
      <p:grpSp>
        <p:nvGrpSpPr>
          <p:cNvPr id="98312" name="Group 8"/>
          <p:cNvGrpSpPr>
            <a:grpSpLocks/>
          </p:cNvGrpSpPr>
          <p:nvPr/>
        </p:nvGrpSpPr>
        <p:grpSpPr bwMode="auto">
          <a:xfrm>
            <a:off x="8153400" y="152400"/>
            <a:ext cx="792163" cy="1295400"/>
            <a:chOff x="5136" y="960"/>
            <a:chExt cx="528" cy="864"/>
          </a:xfrm>
        </p:grpSpPr>
        <p:sp>
          <p:nvSpPr>
            <p:cNvPr id="9831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id-ID"/>
            </a:p>
          </p:txBody>
        </p:sp>
        <p:sp>
          <p:nvSpPr>
            <p:cNvPr id="9831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id-ID"/>
            </a:p>
          </p:txBody>
        </p:sp>
        <p:sp>
          <p:nvSpPr>
            <p:cNvPr id="9831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id-ID"/>
            </a:p>
          </p:txBody>
        </p:sp>
        <p:sp>
          <p:nvSpPr>
            <p:cNvPr id="9831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id-ID"/>
            </a:p>
          </p:txBody>
        </p:sp>
        <p:sp>
          <p:nvSpPr>
            <p:cNvPr id="9831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id-ID"/>
            </a:p>
          </p:txBody>
        </p:sp>
        <p:sp>
          <p:nvSpPr>
            <p:cNvPr id="9831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id-ID"/>
            </a:p>
          </p:txBody>
        </p:sp>
        <p:sp>
          <p:nvSpPr>
            <p:cNvPr id="9831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id-ID"/>
            </a:p>
          </p:txBody>
        </p:sp>
        <p:sp>
          <p:nvSpPr>
            <p:cNvPr id="9832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id-ID"/>
            </a:p>
          </p:txBody>
        </p:sp>
        <p:sp>
          <p:nvSpPr>
            <p:cNvPr id="9832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id-ID"/>
            </a:p>
          </p:txBody>
        </p:sp>
        <p:sp>
          <p:nvSpPr>
            <p:cNvPr id="9832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id-ID"/>
            </a:p>
          </p:txBody>
        </p:sp>
        <p:sp>
          <p:nvSpPr>
            <p:cNvPr id="9832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id-ID"/>
            </a:p>
          </p:txBody>
        </p:sp>
        <p:sp>
          <p:nvSpPr>
            <p:cNvPr id="9832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id-ID"/>
            </a:p>
          </p:txBody>
        </p:sp>
        <p:sp>
          <p:nvSpPr>
            <p:cNvPr id="9832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id-ID"/>
            </a:p>
          </p:txBody>
        </p:sp>
        <p:sp>
          <p:nvSpPr>
            <p:cNvPr id="9832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id-ID"/>
            </a:p>
          </p:txBody>
        </p:sp>
        <p:sp>
          <p:nvSpPr>
            <p:cNvPr id="9832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id-ID"/>
            </a:p>
          </p:txBody>
        </p:sp>
        <p:sp>
          <p:nvSpPr>
            <p:cNvPr id="9832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id-ID"/>
            </a:p>
          </p:txBody>
        </p:sp>
        <p:sp>
          <p:nvSpPr>
            <p:cNvPr id="9832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id-ID"/>
            </a:p>
          </p:txBody>
        </p:sp>
        <p:sp>
          <p:nvSpPr>
            <p:cNvPr id="9833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id-ID"/>
            </a:p>
          </p:txBody>
        </p:sp>
        <p:sp>
          <p:nvSpPr>
            <p:cNvPr id="9833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id-ID"/>
            </a:p>
          </p:txBody>
        </p:sp>
        <p:sp>
          <p:nvSpPr>
            <p:cNvPr id="9833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id-ID"/>
            </a:p>
          </p:txBody>
        </p:sp>
        <p:sp>
          <p:nvSpPr>
            <p:cNvPr id="9833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id-ID"/>
            </a:p>
          </p:txBody>
        </p:sp>
        <p:sp>
          <p:nvSpPr>
            <p:cNvPr id="9833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id-ID"/>
            </a:p>
          </p:txBody>
        </p:sp>
        <p:sp>
          <p:nvSpPr>
            <p:cNvPr id="9833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id-ID"/>
            </a:p>
          </p:txBody>
        </p:sp>
        <p:sp>
          <p:nvSpPr>
            <p:cNvPr id="9833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id-ID"/>
            </a:p>
          </p:txBody>
        </p:sp>
        <p:sp>
          <p:nvSpPr>
            <p:cNvPr id="9833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id-ID"/>
            </a:p>
          </p:txBody>
        </p:sp>
        <p:sp>
          <p:nvSpPr>
            <p:cNvPr id="9833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id-ID"/>
            </a:p>
          </p:txBody>
        </p:sp>
        <p:sp>
          <p:nvSpPr>
            <p:cNvPr id="9833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id-ID"/>
            </a:p>
          </p:txBody>
        </p:sp>
        <p:sp>
          <p:nvSpPr>
            <p:cNvPr id="9834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id-ID"/>
            </a:p>
          </p:txBody>
        </p:sp>
        <p:sp>
          <p:nvSpPr>
            <p:cNvPr id="9834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id-ID"/>
            </a:p>
          </p:txBody>
        </p:sp>
        <p:sp>
          <p:nvSpPr>
            <p:cNvPr id="9834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id-ID"/>
            </a:p>
          </p:txBody>
        </p:sp>
        <p:sp>
          <p:nvSpPr>
            <p:cNvPr id="9834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id-ID"/>
            </a:p>
          </p:txBody>
        </p:sp>
      </p:gr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hf hdr="0" ft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audio" Target="../media/audio13.wav"/><Relationship Id="rId4" Type="http://schemas.openxmlformats.org/officeDocument/2006/relationships/audio" Target="../media/audio3.wav"/></Relationships>
</file>

<file path=ppt/slides/_rels/slide100.xml.rels><?xml version="1.0" encoding="UTF-8" standalone="yes"?>
<Relationships xmlns="http://schemas.openxmlformats.org/package/2006/relationships"><Relationship Id="rId8" Type="http://schemas.openxmlformats.org/officeDocument/2006/relationships/image" Target="../media/image261.wmf"/><Relationship Id="rId3" Type="http://schemas.openxmlformats.org/officeDocument/2006/relationships/oleObject" Target="../embeddings/oleObject293.bin"/><Relationship Id="rId7" Type="http://schemas.openxmlformats.org/officeDocument/2006/relationships/oleObject" Target="../embeddings/oleObject295.bin"/><Relationship Id="rId2" Type="http://schemas.openxmlformats.org/officeDocument/2006/relationships/slideLayout" Target="../slideLayouts/slideLayout1.xml"/><Relationship Id="rId1" Type="http://schemas.openxmlformats.org/officeDocument/2006/relationships/vmlDrawing" Target="../drawings/vmlDrawing73.vml"/><Relationship Id="rId6" Type="http://schemas.openxmlformats.org/officeDocument/2006/relationships/image" Target="../media/image260.wmf"/><Relationship Id="rId5" Type="http://schemas.openxmlformats.org/officeDocument/2006/relationships/oleObject" Target="../embeddings/oleObject294.bin"/><Relationship Id="rId4" Type="http://schemas.openxmlformats.org/officeDocument/2006/relationships/image" Target="../media/image259.wmf"/></Relationships>
</file>

<file path=ppt/slides/_rels/slide101.xml.rels><?xml version="1.0" encoding="UTF-8" standalone="yes"?>
<Relationships xmlns="http://schemas.openxmlformats.org/package/2006/relationships"><Relationship Id="rId8" Type="http://schemas.openxmlformats.org/officeDocument/2006/relationships/image" Target="../media/image264.wmf"/><Relationship Id="rId3" Type="http://schemas.openxmlformats.org/officeDocument/2006/relationships/oleObject" Target="../embeddings/oleObject296.bin"/><Relationship Id="rId7" Type="http://schemas.openxmlformats.org/officeDocument/2006/relationships/oleObject" Target="../embeddings/oleObject298.bin"/><Relationship Id="rId2" Type="http://schemas.openxmlformats.org/officeDocument/2006/relationships/slideLayout" Target="../slideLayouts/slideLayout1.xml"/><Relationship Id="rId1" Type="http://schemas.openxmlformats.org/officeDocument/2006/relationships/vmlDrawing" Target="../drawings/vmlDrawing74.vml"/><Relationship Id="rId6" Type="http://schemas.openxmlformats.org/officeDocument/2006/relationships/image" Target="../media/image263.wmf"/><Relationship Id="rId5" Type="http://schemas.openxmlformats.org/officeDocument/2006/relationships/oleObject" Target="../embeddings/oleObject297.bin"/><Relationship Id="rId4" Type="http://schemas.openxmlformats.org/officeDocument/2006/relationships/image" Target="../media/image262.wmf"/></Relationships>
</file>

<file path=ppt/slides/_rels/slide102.xml.rels><?xml version="1.0" encoding="UTF-8" standalone="yes"?>
<Relationships xmlns="http://schemas.openxmlformats.org/package/2006/relationships"><Relationship Id="rId8" Type="http://schemas.openxmlformats.org/officeDocument/2006/relationships/image" Target="../media/image267.wmf"/><Relationship Id="rId3" Type="http://schemas.openxmlformats.org/officeDocument/2006/relationships/oleObject" Target="../embeddings/oleObject299.bin"/><Relationship Id="rId7" Type="http://schemas.openxmlformats.org/officeDocument/2006/relationships/oleObject" Target="../embeddings/oleObject301.bin"/><Relationship Id="rId2" Type="http://schemas.openxmlformats.org/officeDocument/2006/relationships/slideLayout" Target="../slideLayouts/slideLayout1.xml"/><Relationship Id="rId1" Type="http://schemas.openxmlformats.org/officeDocument/2006/relationships/vmlDrawing" Target="../drawings/vmlDrawing75.vml"/><Relationship Id="rId6" Type="http://schemas.openxmlformats.org/officeDocument/2006/relationships/image" Target="../media/image266.wmf"/><Relationship Id="rId5" Type="http://schemas.openxmlformats.org/officeDocument/2006/relationships/oleObject" Target="../embeddings/oleObject300.bin"/><Relationship Id="rId10" Type="http://schemas.openxmlformats.org/officeDocument/2006/relationships/image" Target="../media/image268.wmf"/><Relationship Id="rId4" Type="http://schemas.openxmlformats.org/officeDocument/2006/relationships/image" Target="../media/image265.wmf"/><Relationship Id="rId9" Type="http://schemas.openxmlformats.org/officeDocument/2006/relationships/oleObject" Target="../embeddings/oleObject302.bin"/></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303.bin"/><Relationship Id="rId2" Type="http://schemas.openxmlformats.org/officeDocument/2006/relationships/slideLayout" Target="../slideLayouts/slideLayout1.xml"/><Relationship Id="rId1" Type="http://schemas.openxmlformats.org/officeDocument/2006/relationships/vmlDrawing" Target="../drawings/vmlDrawing76.vml"/><Relationship Id="rId4" Type="http://schemas.openxmlformats.org/officeDocument/2006/relationships/image" Target="../media/image269.wmf"/></Relationships>
</file>

<file path=ppt/slides/_rels/slide104.xml.rels><?xml version="1.0" encoding="UTF-8" standalone="yes"?>
<Relationships xmlns="http://schemas.openxmlformats.org/package/2006/relationships"><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audio3.wav"/><Relationship Id="rId7" Type="http://schemas.openxmlformats.org/officeDocument/2006/relationships/audio" Target="../media/audio13.wav"/><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audio" Target="../media/audio10.wav"/><Relationship Id="rId5" Type="http://schemas.openxmlformats.org/officeDocument/2006/relationships/audio" Target="../media/audio6.wav"/><Relationship Id="rId4" Type="http://schemas.openxmlformats.org/officeDocument/2006/relationships/audio" Target="../media/audio1.wav"/><Relationship Id="rId9"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audio4.wav"/><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3.bin"/><Relationship Id="rId10" Type="http://schemas.openxmlformats.org/officeDocument/2006/relationships/image" Target="../media/image5.wmf"/><Relationship Id="rId4" Type="http://schemas.openxmlformats.org/officeDocument/2006/relationships/audio" Target="../media/audio9.wav"/><Relationship Id="rId9"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audio" Target="../media/audio4.wav"/><Relationship Id="rId7"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audio" Target="../media/audio13.wav"/><Relationship Id="rId11" Type="http://schemas.openxmlformats.org/officeDocument/2006/relationships/image" Target="../media/image7.wmf"/><Relationship Id="rId5" Type="http://schemas.openxmlformats.org/officeDocument/2006/relationships/audio" Target="../media/audio3.wav"/><Relationship Id="rId10" Type="http://schemas.openxmlformats.org/officeDocument/2006/relationships/oleObject" Target="../embeddings/oleObject7.bin"/><Relationship Id="rId4" Type="http://schemas.openxmlformats.org/officeDocument/2006/relationships/audio" Target="../media/audio1.wav"/><Relationship Id="rId9" Type="http://schemas.openxmlformats.org/officeDocument/2006/relationships/image" Target="../media/image6.wmf"/></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1.bin"/><Relationship Id="rId14" Type="http://schemas.openxmlformats.org/officeDocument/2006/relationships/image" Target="../media/image13.wmf"/></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9.bin"/><Relationship Id="rId1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8.wmf"/><Relationship Id="rId17" Type="http://schemas.openxmlformats.org/officeDocument/2006/relationships/oleObject" Target="../embeddings/oleObject21.bin"/><Relationship Id="rId2" Type="http://schemas.openxmlformats.org/officeDocument/2006/relationships/slideLayout" Target="../slideLayouts/slideLayout7.xml"/><Relationship Id="rId16" Type="http://schemas.openxmlformats.org/officeDocument/2006/relationships/image" Target="../media/image20.wmf"/><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7.bin"/><Relationship Id="rId14" Type="http://schemas.openxmlformats.org/officeDocument/2006/relationships/image" Target="../media/image19.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audio" Target="../media/audio3.wav"/><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4.wmf"/></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30.bin"/><Relationship Id="rId18" Type="http://schemas.openxmlformats.org/officeDocument/2006/relationships/image" Target="../media/image32.wmf"/><Relationship Id="rId3" Type="http://schemas.openxmlformats.org/officeDocument/2006/relationships/audio" Target="../media/audio4.wav"/><Relationship Id="rId7" Type="http://schemas.openxmlformats.org/officeDocument/2006/relationships/oleObject" Target="../embeddings/oleObject27.bin"/><Relationship Id="rId12" Type="http://schemas.openxmlformats.org/officeDocument/2006/relationships/image" Target="../media/image29.wmf"/><Relationship Id="rId17" Type="http://schemas.openxmlformats.org/officeDocument/2006/relationships/oleObject" Target="../embeddings/oleObject32.bin"/><Relationship Id="rId2" Type="http://schemas.openxmlformats.org/officeDocument/2006/relationships/slideLayout" Target="../slideLayouts/slideLayout7.xml"/><Relationship Id="rId16" Type="http://schemas.openxmlformats.org/officeDocument/2006/relationships/image" Target="../media/image31.wmf"/><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28.wmf"/><Relationship Id="rId4" Type="http://schemas.openxmlformats.org/officeDocument/2006/relationships/audio" Target="../media/audio9.wav"/><Relationship Id="rId9" Type="http://schemas.openxmlformats.org/officeDocument/2006/relationships/oleObject" Target="../embeddings/oleObject28.bin"/><Relationship Id="rId14" Type="http://schemas.openxmlformats.org/officeDocument/2006/relationships/image" Target="../media/image30.wmf"/></Relationships>
</file>

<file path=ppt/slides/_rels/slide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6.bin"/><Relationship Id="rId18" Type="http://schemas.openxmlformats.org/officeDocument/2006/relationships/image" Target="../media/image38.wmf"/><Relationship Id="rId3" Type="http://schemas.openxmlformats.org/officeDocument/2006/relationships/audio" Target="../media/audio3.wav"/><Relationship Id="rId7" Type="http://schemas.openxmlformats.org/officeDocument/2006/relationships/oleObject" Target="../embeddings/oleObject33.bin"/><Relationship Id="rId12" Type="http://schemas.openxmlformats.org/officeDocument/2006/relationships/image" Target="../media/image35.wmf"/><Relationship Id="rId17" Type="http://schemas.openxmlformats.org/officeDocument/2006/relationships/oleObject" Target="../embeddings/oleObject38.bin"/><Relationship Id="rId2" Type="http://schemas.openxmlformats.org/officeDocument/2006/relationships/slideLayout" Target="../slideLayouts/slideLayout7.xml"/><Relationship Id="rId16" Type="http://schemas.openxmlformats.org/officeDocument/2006/relationships/image" Target="../media/image37.wmf"/><Relationship Id="rId1" Type="http://schemas.openxmlformats.org/officeDocument/2006/relationships/vmlDrawing" Target="../drawings/vmlDrawing9.vml"/><Relationship Id="rId6" Type="http://schemas.openxmlformats.org/officeDocument/2006/relationships/audio" Target="../media/audio14.wav"/><Relationship Id="rId11" Type="http://schemas.openxmlformats.org/officeDocument/2006/relationships/oleObject" Target="../embeddings/oleObject35.bin"/><Relationship Id="rId5" Type="http://schemas.openxmlformats.org/officeDocument/2006/relationships/audio" Target="../media/audio4.wav"/><Relationship Id="rId15" Type="http://schemas.openxmlformats.org/officeDocument/2006/relationships/oleObject" Target="../embeddings/oleObject37.bin"/><Relationship Id="rId10" Type="http://schemas.openxmlformats.org/officeDocument/2006/relationships/image" Target="../media/image34.wmf"/><Relationship Id="rId4" Type="http://schemas.openxmlformats.org/officeDocument/2006/relationships/audio" Target="../media/audio1.wav"/><Relationship Id="rId9" Type="http://schemas.openxmlformats.org/officeDocument/2006/relationships/oleObject" Target="../embeddings/oleObject34.bin"/><Relationship Id="rId1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42.bin"/><Relationship Id="rId18" Type="http://schemas.openxmlformats.org/officeDocument/2006/relationships/image" Target="../media/image44.wmf"/><Relationship Id="rId3" Type="http://schemas.openxmlformats.org/officeDocument/2006/relationships/audio" Target="../media/audio4.wav"/><Relationship Id="rId21" Type="http://schemas.openxmlformats.org/officeDocument/2006/relationships/oleObject" Target="../embeddings/oleObject46.bin"/><Relationship Id="rId7" Type="http://schemas.openxmlformats.org/officeDocument/2006/relationships/oleObject" Target="../embeddings/oleObject39.bin"/><Relationship Id="rId12" Type="http://schemas.openxmlformats.org/officeDocument/2006/relationships/image" Target="../media/image41.wmf"/><Relationship Id="rId17" Type="http://schemas.openxmlformats.org/officeDocument/2006/relationships/oleObject" Target="../embeddings/oleObject44.bin"/><Relationship Id="rId2" Type="http://schemas.openxmlformats.org/officeDocument/2006/relationships/slideLayout" Target="../slideLayouts/slideLayout7.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10.vml"/><Relationship Id="rId6" Type="http://schemas.openxmlformats.org/officeDocument/2006/relationships/audio" Target="../media/audio2.wav"/><Relationship Id="rId11" Type="http://schemas.openxmlformats.org/officeDocument/2006/relationships/oleObject" Target="../embeddings/oleObject41.bin"/><Relationship Id="rId5" Type="http://schemas.openxmlformats.org/officeDocument/2006/relationships/audio" Target="../media/audio8.wav"/><Relationship Id="rId15" Type="http://schemas.openxmlformats.org/officeDocument/2006/relationships/oleObject" Target="../embeddings/oleObject43.bin"/><Relationship Id="rId10" Type="http://schemas.openxmlformats.org/officeDocument/2006/relationships/image" Target="../media/image40.wmf"/><Relationship Id="rId19" Type="http://schemas.openxmlformats.org/officeDocument/2006/relationships/oleObject" Target="../embeddings/oleObject45.bin"/><Relationship Id="rId4" Type="http://schemas.openxmlformats.org/officeDocument/2006/relationships/audio" Target="../media/audio6.wav"/><Relationship Id="rId9" Type="http://schemas.openxmlformats.org/officeDocument/2006/relationships/oleObject" Target="../embeddings/oleObject40.bin"/><Relationship Id="rId14" Type="http://schemas.openxmlformats.org/officeDocument/2006/relationships/image" Target="../media/image42.wmf"/><Relationship Id="rId22" Type="http://schemas.openxmlformats.org/officeDocument/2006/relationships/image" Target="../media/image46.wmf"/></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7.bin"/><Relationship Id="rId5" Type="http://schemas.openxmlformats.org/officeDocument/2006/relationships/audio" Target="../media/audio2.wav"/><Relationship Id="rId4" Type="http://schemas.openxmlformats.org/officeDocument/2006/relationships/audio" Target="../media/audio10.wav"/></Relationships>
</file>

<file path=ppt/slides/_rels/slide2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52.bin"/><Relationship Id="rId3" Type="http://schemas.openxmlformats.org/officeDocument/2006/relationships/audio" Target="../media/audio4.wav"/><Relationship Id="rId7" Type="http://schemas.openxmlformats.org/officeDocument/2006/relationships/oleObject" Target="../embeddings/oleObject49.bin"/><Relationship Id="rId12" Type="http://schemas.openxmlformats.org/officeDocument/2006/relationships/image" Target="../media/image50.wmf"/><Relationship Id="rId2" Type="http://schemas.openxmlformats.org/officeDocument/2006/relationships/slideLayout" Target="../slideLayouts/slideLayout7.xml"/><Relationship Id="rId16" Type="http://schemas.openxmlformats.org/officeDocument/2006/relationships/image" Target="../media/image52.wmf"/><Relationship Id="rId1" Type="http://schemas.openxmlformats.org/officeDocument/2006/relationships/vmlDrawing" Target="../drawings/vmlDrawing12.vml"/><Relationship Id="rId6" Type="http://schemas.openxmlformats.org/officeDocument/2006/relationships/image" Target="../media/image47.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49.wmf"/><Relationship Id="rId4" Type="http://schemas.openxmlformats.org/officeDocument/2006/relationships/audio" Target="../media/audio3.wav"/><Relationship Id="rId9" Type="http://schemas.openxmlformats.org/officeDocument/2006/relationships/oleObject" Target="../embeddings/oleObject50.bin"/><Relationship Id="rId14" Type="http://schemas.openxmlformats.org/officeDocument/2006/relationships/image" Target="../media/image51.wmf"/></Relationships>
</file>

<file path=ppt/slides/_rels/slide25.xml.rels><?xml version="1.0" encoding="UTF-8" standalone="yes"?>
<Relationships xmlns="http://schemas.openxmlformats.org/package/2006/relationships"><Relationship Id="rId13" Type="http://schemas.openxmlformats.org/officeDocument/2006/relationships/oleObject" Target="../embeddings/oleObject59.bin"/><Relationship Id="rId18" Type="http://schemas.openxmlformats.org/officeDocument/2006/relationships/image" Target="../media/image60.wmf"/><Relationship Id="rId26" Type="http://schemas.openxmlformats.org/officeDocument/2006/relationships/image" Target="../media/image64.wmf"/><Relationship Id="rId39" Type="http://schemas.openxmlformats.org/officeDocument/2006/relationships/oleObject" Target="../embeddings/oleObject73.bin"/><Relationship Id="rId21" Type="http://schemas.openxmlformats.org/officeDocument/2006/relationships/oleObject" Target="../embeddings/oleObject63.bin"/><Relationship Id="rId34" Type="http://schemas.openxmlformats.org/officeDocument/2006/relationships/image" Target="../media/image68.wmf"/><Relationship Id="rId42" Type="http://schemas.openxmlformats.org/officeDocument/2006/relationships/oleObject" Target="../embeddings/oleObject75.bin"/><Relationship Id="rId47" Type="http://schemas.openxmlformats.org/officeDocument/2006/relationships/image" Target="../media/image73.wmf"/><Relationship Id="rId50" Type="http://schemas.openxmlformats.org/officeDocument/2006/relationships/oleObject" Target="../embeddings/oleObject79.bin"/><Relationship Id="rId7" Type="http://schemas.openxmlformats.org/officeDocument/2006/relationships/oleObject" Target="../embeddings/oleObject56.bin"/><Relationship Id="rId2" Type="http://schemas.openxmlformats.org/officeDocument/2006/relationships/slideLayout" Target="../slideLayouts/slideLayout7.xml"/><Relationship Id="rId16" Type="http://schemas.openxmlformats.org/officeDocument/2006/relationships/image" Target="../media/image59.wmf"/><Relationship Id="rId29" Type="http://schemas.openxmlformats.org/officeDocument/2006/relationships/oleObject" Target="../embeddings/oleObject67.bin"/><Relationship Id="rId11" Type="http://schemas.openxmlformats.org/officeDocument/2006/relationships/oleObject" Target="../embeddings/oleObject58.bin"/><Relationship Id="rId24" Type="http://schemas.openxmlformats.org/officeDocument/2006/relationships/image" Target="../media/image63.wmf"/><Relationship Id="rId32" Type="http://schemas.openxmlformats.org/officeDocument/2006/relationships/image" Target="../media/image67.wmf"/><Relationship Id="rId37" Type="http://schemas.openxmlformats.org/officeDocument/2006/relationships/oleObject" Target="../embeddings/oleObject71.bin"/><Relationship Id="rId40" Type="http://schemas.openxmlformats.org/officeDocument/2006/relationships/oleObject" Target="../embeddings/oleObject74.bin"/><Relationship Id="rId45" Type="http://schemas.openxmlformats.org/officeDocument/2006/relationships/image" Target="../media/image72.wmf"/><Relationship Id="rId53" Type="http://schemas.openxmlformats.org/officeDocument/2006/relationships/image" Target="../media/image76.wmf"/><Relationship Id="rId5" Type="http://schemas.openxmlformats.org/officeDocument/2006/relationships/oleObject" Target="../embeddings/oleObject55.bin"/><Relationship Id="rId10" Type="http://schemas.openxmlformats.org/officeDocument/2006/relationships/image" Target="../media/image56.wmf"/><Relationship Id="rId19" Type="http://schemas.openxmlformats.org/officeDocument/2006/relationships/oleObject" Target="../embeddings/oleObject62.bin"/><Relationship Id="rId31" Type="http://schemas.openxmlformats.org/officeDocument/2006/relationships/oleObject" Target="../embeddings/oleObject68.bin"/><Relationship Id="rId44" Type="http://schemas.openxmlformats.org/officeDocument/2006/relationships/oleObject" Target="../embeddings/oleObject76.bin"/><Relationship Id="rId52" Type="http://schemas.openxmlformats.org/officeDocument/2006/relationships/oleObject" Target="../embeddings/oleObject80.bin"/><Relationship Id="rId4" Type="http://schemas.openxmlformats.org/officeDocument/2006/relationships/image" Target="../media/image53.wmf"/><Relationship Id="rId9" Type="http://schemas.openxmlformats.org/officeDocument/2006/relationships/oleObject" Target="../embeddings/oleObject57.bin"/><Relationship Id="rId14" Type="http://schemas.openxmlformats.org/officeDocument/2006/relationships/image" Target="../media/image58.wmf"/><Relationship Id="rId22" Type="http://schemas.openxmlformats.org/officeDocument/2006/relationships/image" Target="../media/image62.wmf"/><Relationship Id="rId27" Type="http://schemas.openxmlformats.org/officeDocument/2006/relationships/oleObject" Target="../embeddings/oleObject66.bin"/><Relationship Id="rId30" Type="http://schemas.openxmlformats.org/officeDocument/2006/relationships/image" Target="../media/image66.wmf"/><Relationship Id="rId35" Type="http://schemas.openxmlformats.org/officeDocument/2006/relationships/oleObject" Target="../embeddings/oleObject70.bin"/><Relationship Id="rId43" Type="http://schemas.openxmlformats.org/officeDocument/2006/relationships/image" Target="../media/image71.wmf"/><Relationship Id="rId48" Type="http://schemas.openxmlformats.org/officeDocument/2006/relationships/oleObject" Target="../embeddings/oleObject78.bin"/><Relationship Id="rId8" Type="http://schemas.openxmlformats.org/officeDocument/2006/relationships/image" Target="../media/image55.wmf"/><Relationship Id="rId51" Type="http://schemas.openxmlformats.org/officeDocument/2006/relationships/image" Target="../media/image75.wmf"/><Relationship Id="rId3" Type="http://schemas.openxmlformats.org/officeDocument/2006/relationships/oleObject" Target="../embeddings/oleObject54.bin"/><Relationship Id="rId12" Type="http://schemas.openxmlformats.org/officeDocument/2006/relationships/image" Target="../media/image57.wmf"/><Relationship Id="rId17" Type="http://schemas.openxmlformats.org/officeDocument/2006/relationships/oleObject" Target="../embeddings/oleObject61.bin"/><Relationship Id="rId25" Type="http://schemas.openxmlformats.org/officeDocument/2006/relationships/oleObject" Target="../embeddings/oleObject65.bin"/><Relationship Id="rId33" Type="http://schemas.openxmlformats.org/officeDocument/2006/relationships/oleObject" Target="../embeddings/oleObject69.bin"/><Relationship Id="rId38" Type="http://schemas.openxmlformats.org/officeDocument/2006/relationships/oleObject" Target="../embeddings/oleObject72.bin"/><Relationship Id="rId46" Type="http://schemas.openxmlformats.org/officeDocument/2006/relationships/oleObject" Target="../embeddings/oleObject77.bin"/><Relationship Id="rId20" Type="http://schemas.openxmlformats.org/officeDocument/2006/relationships/image" Target="../media/image61.wmf"/><Relationship Id="rId41" Type="http://schemas.openxmlformats.org/officeDocument/2006/relationships/image" Target="../media/image70.wmf"/><Relationship Id="rId1" Type="http://schemas.openxmlformats.org/officeDocument/2006/relationships/vmlDrawing" Target="../drawings/vmlDrawing13.vml"/><Relationship Id="rId6" Type="http://schemas.openxmlformats.org/officeDocument/2006/relationships/image" Target="../media/image54.wmf"/><Relationship Id="rId15" Type="http://schemas.openxmlformats.org/officeDocument/2006/relationships/oleObject" Target="../embeddings/oleObject60.bin"/><Relationship Id="rId23" Type="http://schemas.openxmlformats.org/officeDocument/2006/relationships/oleObject" Target="../embeddings/oleObject64.bin"/><Relationship Id="rId28" Type="http://schemas.openxmlformats.org/officeDocument/2006/relationships/image" Target="../media/image65.wmf"/><Relationship Id="rId36" Type="http://schemas.openxmlformats.org/officeDocument/2006/relationships/image" Target="../media/image69.wmf"/><Relationship Id="rId49" Type="http://schemas.openxmlformats.org/officeDocument/2006/relationships/image" Target="../media/image74.wmf"/></Relationships>
</file>

<file path=ppt/slides/_rels/slide26.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82.bin"/><Relationship Id="rId5" Type="http://schemas.openxmlformats.org/officeDocument/2006/relationships/image" Target="../media/image77.wmf"/><Relationship Id="rId4" Type="http://schemas.openxmlformats.org/officeDocument/2006/relationships/oleObject" Target="../embeddings/oleObject81.bin"/></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79.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83.bin"/><Relationship Id="rId5" Type="http://schemas.openxmlformats.org/officeDocument/2006/relationships/audio" Target="../media/audio3.wav"/><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audio" Target="../media/audio2.wav"/><Relationship Id="rId7" Type="http://schemas.openxmlformats.org/officeDocument/2006/relationships/image" Target="../media/image81.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85.bin"/><Relationship Id="rId5" Type="http://schemas.openxmlformats.org/officeDocument/2006/relationships/image" Target="../media/image80.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82.wmf"/></Relationships>
</file>

<file path=ppt/slides/_rels/slide29.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8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4.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91.bin"/></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audio" Target="../media/audio1.wav"/><Relationship Id="rId7"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93.bin"/><Relationship Id="rId5" Type="http://schemas.openxmlformats.org/officeDocument/2006/relationships/audio" Target="../media/audio3.wav"/><Relationship Id="rId4" Type="http://schemas.openxmlformats.org/officeDocument/2006/relationships/audio" Target="../media/audio10.wav"/><Relationship Id="rId9" Type="http://schemas.openxmlformats.org/officeDocument/2006/relationships/image" Target="../media/image88.wmf"/></Relationships>
</file>

<file path=ppt/slides/_rels/slide31.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99.bin"/><Relationship Id="rId3" Type="http://schemas.openxmlformats.org/officeDocument/2006/relationships/audio" Target="../media/audio4.wav"/><Relationship Id="rId7" Type="http://schemas.openxmlformats.org/officeDocument/2006/relationships/oleObject" Target="../embeddings/oleObject96.bin"/><Relationship Id="rId12"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9.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91.wmf"/><Relationship Id="rId4" Type="http://schemas.openxmlformats.org/officeDocument/2006/relationships/audio" Target="../media/audio13.wav"/><Relationship Id="rId9" Type="http://schemas.openxmlformats.org/officeDocument/2006/relationships/oleObject" Target="../embeddings/oleObject97.bin"/><Relationship Id="rId14" Type="http://schemas.openxmlformats.org/officeDocument/2006/relationships/image" Target="../media/image93.wmf"/></Relationships>
</file>

<file path=ppt/slides/_rels/slide32.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audio" Target="../media/audio4.wav"/><Relationship Id="rId7" Type="http://schemas.openxmlformats.org/officeDocument/2006/relationships/oleObject" Target="../embeddings/oleObject100.bin"/><Relationship Id="rId12" Type="http://schemas.openxmlformats.org/officeDocument/2006/relationships/image" Target="../media/image95.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audio" Target="../media/audio8.wav"/><Relationship Id="rId11" Type="http://schemas.openxmlformats.org/officeDocument/2006/relationships/oleObject" Target="../embeddings/oleObject102.bin"/><Relationship Id="rId5" Type="http://schemas.openxmlformats.org/officeDocument/2006/relationships/audio" Target="../media/audio6.wav"/><Relationship Id="rId10" Type="http://schemas.openxmlformats.org/officeDocument/2006/relationships/image" Target="../media/image94.wmf"/><Relationship Id="rId4" Type="http://schemas.openxmlformats.org/officeDocument/2006/relationships/audio" Target="../media/audio3.wav"/><Relationship Id="rId9" Type="http://schemas.openxmlformats.org/officeDocument/2006/relationships/oleObject" Target="../embeddings/oleObject101.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99.wmf"/><Relationship Id="rId3" Type="http://schemas.openxmlformats.org/officeDocument/2006/relationships/audio" Target="../media/audio3.wav"/><Relationship Id="rId7" Type="http://schemas.openxmlformats.org/officeDocument/2006/relationships/image" Target="../media/image96.wmf"/><Relationship Id="rId12"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104.bin"/><Relationship Id="rId11" Type="http://schemas.openxmlformats.org/officeDocument/2006/relationships/image" Target="../media/image98.wmf"/><Relationship Id="rId5" Type="http://schemas.openxmlformats.org/officeDocument/2006/relationships/image" Target="../media/image95.w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97.wmf"/></Relationships>
</file>

<file path=ppt/slides/_rels/slide3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01.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109.bin"/><Relationship Id="rId5" Type="http://schemas.openxmlformats.org/officeDocument/2006/relationships/image" Target="../media/image100.wmf"/><Relationship Id="rId4" Type="http://schemas.openxmlformats.org/officeDocument/2006/relationships/oleObject" Target="../embeddings/oleObject108.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image" Target="../media/image106.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03.wmf"/><Relationship Id="rId11" Type="http://schemas.openxmlformats.org/officeDocument/2006/relationships/oleObject" Target="../embeddings/oleObject114.bin"/><Relationship Id="rId5" Type="http://schemas.openxmlformats.org/officeDocument/2006/relationships/oleObject" Target="../embeddings/oleObject111.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113.bin"/></Relationships>
</file>

<file path=ppt/slides/_rels/slide39.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08.wmf"/><Relationship Id="rId5" Type="http://schemas.openxmlformats.org/officeDocument/2006/relationships/oleObject" Target="../embeddings/oleObject116.bin"/><Relationship Id="rId4" Type="http://schemas.openxmlformats.org/officeDocument/2006/relationships/image" Target="../media/image107.wmf"/></Relationships>
</file>

<file path=ppt/slides/_rels/slide4.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2.wav"/><Relationship Id="rId4" Type="http://schemas.openxmlformats.org/officeDocument/2006/relationships/audio" Target="../media/audio6.wav"/><Relationship Id="rId9" Type="http://schemas.openxmlformats.org/officeDocument/2006/relationships/audio" Target="../media/audio5.wav"/></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11.wmf"/><Relationship Id="rId5" Type="http://schemas.openxmlformats.org/officeDocument/2006/relationships/oleObject" Target="../embeddings/oleObject119.bin"/><Relationship Id="rId4" Type="http://schemas.openxmlformats.org/officeDocument/2006/relationships/image" Target="../media/image110.wmf"/></Relationships>
</file>

<file path=ppt/slides/_rels/slide41.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14.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10.wmf"/><Relationship Id="rId11" Type="http://schemas.openxmlformats.org/officeDocument/2006/relationships/oleObject" Target="../embeddings/oleObject124.bin"/><Relationship Id="rId5" Type="http://schemas.openxmlformats.org/officeDocument/2006/relationships/oleObject" Target="../embeddings/oleObject121.bin"/><Relationship Id="rId10" Type="http://schemas.openxmlformats.org/officeDocument/2006/relationships/image" Target="../media/image113.wmf"/><Relationship Id="rId4" Type="http://schemas.openxmlformats.org/officeDocument/2006/relationships/image" Target="../media/image111.wmf"/><Relationship Id="rId9" Type="http://schemas.openxmlformats.org/officeDocument/2006/relationships/oleObject" Target="../embeddings/oleObject123.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16.wmf"/><Relationship Id="rId5" Type="http://schemas.openxmlformats.org/officeDocument/2006/relationships/oleObject" Target="../embeddings/oleObject126.bin"/><Relationship Id="rId4" Type="http://schemas.openxmlformats.org/officeDocument/2006/relationships/image" Target="../media/image11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18.emf"/><Relationship Id="rId5" Type="http://schemas.openxmlformats.org/officeDocument/2006/relationships/oleObject" Target="../embeddings/oleObject128.bin"/><Relationship Id="rId4" Type="http://schemas.openxmlformats.org/officeDocument/2006/relationships/image" Target="../media/image117.wmf"/></Relationships>
</file>

<file path=ppt/slides/_rels/slide44.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29.bin"/><Relationship Id="rId7" Type="http://schemas.openxmlformats.org/officeDocument/2006/relationships/oleObject" Target="../embeddings/oleObject131.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20.wmf"/><Relationship Id="rId5" Type="http://schemas.openxmlformats.org/officeDocument/2006/relationships/oleObject" Target="../embeddings/oleObject130.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132.bin"/></Relationships>
</file>

<file path=ppt/slides/_rels/slide45.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33.bin"/><Relationship Id="rId7" Type="http://schemas.openxmlformats.org/officeDocument/2006/relationships/oleObject" Target="../embeddings/oleObject135.bin"/><Relationship Id="rId12" Type="http://schemas.openxmlformats.org/officeDocument/2006/relationships/image" Target="../media/image127.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24.wmf"/><Relationship Id="rId11" Type="http://schemas.openxmlformats.org/officeDocument/2006/relationships/oleObject" Target="../embeddings/oleObject137.bin"/><Relationship Id="rId5" Type="http://schemas.openxmlformats.org/officeDocument/2006/relationships/oleObject" Target="../embeddings/oleObject134.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136.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29.wmf"/><Relationship Id="rId5" Type="http://schemas.openxmlformats.org/officeDocument/2006/relationships/oleObject" Target="../embeddings/oleObject139.bin"/><Relationship Id="rId4" Type="http://schemas.openxmlformats.org/officeDocument/2006/relationships/image" Target="../media/image128.wmf"/></Relationships>
</file>

<file path=ppt/slides/_rels/slide49.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40.bin"/><Relationship Id="rId7" Type="http://schemas.openxmlformats.org/officeDocument/2006/relationships/oleObject" Target="../embeddings/oleObject14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31.wmf"/><Relationship Id="rId5" Type="http://schemas.openxmlformats.org/officeDocument/2006/relationships/oleObject" Target="../embeddings/oleObject141.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43.bin"/></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0.wav"/><Relationship Id="rId4" Type="http://schemas.openxmlformats.org/officeDocument/2006/relationships/audio" Target="../media/audio9.wav"/></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34.wmf"/></Relationships>
</file>

<file path=ppt/slides/_rels/slide51.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45.bin"/><Relationship Id="rId7" Type="http://schemas.openxmlformats.org/officeDocument/2006/relationships/oleObject" Target="../embeddings/oleObject147.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33.wmf"/><Relationship Id="rId5" Type="http://schemas.openxmlformats.org/officeDocument/2006/relationships/oleObject" Target="../embeddings/oleObject146.bin"/><Relationship Id="rId10" Type="http://schemas.openxmlformats.org/officeDocument/2006/relationships/image" Target="../media/image136.wmf"/><Relationship Id="rId4" Type="http://schemas.openxmlformats.org/officeDocument/2006/relationships/image" Target="../media/image132.wmf"/><Relationship Id="rId9" Type="http://schemas.openxmlformats.org/officeDocument/2006/relationships/oleObject" Target="../embeddings/oleObject148.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38.wmf"/><Relationship Id="rId5" Type="http://schemas.openxmlformats.org/officeDocument/2006/relationships/oleObject" Target="../embeddings/oleObject150.bin"/><Relationship Id="rId4" Type="http://schemas.openxmlformats.org/officeDocument/2006/relationships/image" Target="../media/image137.wmf"/></Relationships>
</file>

<file path=ppt/slides/_rels/slide54.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oleObject" Target="../embeddings/oleObject151.bin"/><Relationship Id="rId7" Type="http://schemas.openxmlformats.org/officeDocument/2006/relationships/oleObject" Target="../embeddings/oleObject153.bin"/><Relationship Id="rId12" Type="http://schemas.openxmlformats.org/officeDocument/2006/relationships/image" Target="../media/image143.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40.wmf"/><Relationship Id="rId11" Type="http://schemas.openxmlformats.org/officeDocument/2006/relationships/oleObject" Target="../embeddings/oleObject155.bin"/><Relationship Id="rId5" Type="http://schemas.openxmlformats.org/officeDocument/2006/relationships/oleObject" Target="../embeddings/oleObject152.bin"/><Relationship Id="rId10" Type="http://schemas.openxmlformats.org/officeDocument/2006/relationships/image" Target="../media/image142.wmf"/><Relationship Id="rId4" Type="http://schemas.openxmlformats.org/officeDocument/2006/relationships/image" Target="../media/image139.wmf"/><Relationship Id="rId9" Type="http://schemas.openxmlformats.org/officeDocument/2006/relationships/oleObject" Target="../embeddings/oleObject154.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45.wmf"/><Relationship Id="rId5" Type="http://schemas.openxmlformats.org/officeDocument/2006/relationships/oleObject" Target="../embeddings/oleObject157.bin"/><Relationship Id="rId4" Type="http://schemas.openxmlformats.org/officeDocument/2006/relationships/image" Target="../media/image144.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image" Target="../media/image146.wmf"/></Relationships>
</file>

<file path=ppt/slides/_rels/slide58.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64.bin"/><Relationship Id="rId18" Type="http://schemas.openxmlformats.org/officeDocument/2006/relationships/image" Target="../media/image154.wmf"/><Relationship Id="rId26" Type="http://schemas.openxmlformats.org/officeDocument/2006/relationships/image" Target="../media/image158.wmf"/><Relationship Id="rId3" Type="http://schemas.openxmlformats.org/officeDocument/2006/relationships/oleObject" Target="../embeddings/oleObject159.bin"/><Relationship Id="rId21" Type="http://schemas.openxmlformats.org/officeDocument/2006/relationships/oleObject" Target="../embeddings/oleObject168.bin"/><Relationship Id="rId7" Type="http://schemas.openxmlformats.org/officeDocument/2006/relationships/oleObject" Target="../embeddings/oleObject161.bin"/><Relationship Id="rId12" Type="http://schemas.openxmlformats.org/officeDocument/2006/relationships/image" Target="../media/image151.wmf"/><Relationship Id="rId17" Type="http://schemas.openxmlformats.org/officeDocument/2006/relationships/oleObject" Target="../embeddings/oleObject166.bin"/><Relationship Id="rId25" Type="http://schemas.openxmlformats.org/officeDocument/2006/relationships/oleObject" Target="../embeddings/oleObject170.bin"/><Relationship Id="rId2" Type="http://schemas.openxmlformats.org/officeDocument/2006/relationships/slideLayout" Target="../slideLayouts/slideLayout1.xml"/><Relationship Id="rId16" Type="http://schemas.openxmlformats.org/officeDocument/2006/relationships/image" Target="../media/image153.wmf"/><Relationship Id="rId20" Type="http://schemas.openxmlformats.org/officeDocument/2006/relationships/image" Target="../media/image155.wmf"/><Relationship Id="rId1" Type="http://schemas.openxmlformats.org/officeDocument/2006/relationships/vmlDrawing" Target="../drawings/vmlDrawing39.vml"/><Relationship Id="rId6" Type="http://schemas.openxmlformats.org/officeDocument/2006/relationships/image" Target="../media/image148.wmf"/><Relationship Id="rId11" Type="http://schemas.openxmlformats.org/officeDocument/2006/relationships/oleObject" Target="../embeddings/oleObject163.bin"/><Relationship Id="rId24" Type="http://schemas.openxmlformats.org/officeDocument/2006/relationships/image" Target="../media/image157.wmf"/><Relationship Id="rId5" Type="http://schemas.openxmlformats.org/officeDocument/2006/relationships/oleObject" Target="../embeddings/oleObject160.bin"/><Relationship Id="rId15" Type="http://schemas.openxmlformats.org/officeDocument/2006/relationships/oleObject" Target="../embeddings/oleObject165.bin"/><Relationship Id="rId23" Type="http://schemas.openxmlformats.org/officeDocument/2006/relationships/oleObject" Target="../embeddings/oleObject169.bin"/><Relationship Id="rId28" Type="http://schemas.openxmlformats.org/officeDocument/2006/relationships/image" Target="../media/image159.wmf"/><Relationship Id="rId10" Type="http://schemas.openxmlformats.org/officeDocument/2006/relationships/image" Target="../media/image150.wmf"/><Relationship Id="rId19" Type="http://schemas.openxmlformats.org/officeDocument/2006/relationships/oleObject" Target="../embeddings/oleObject167.bin"/><Relationship Id="rId4" Type="http://schemas.openxmlformats.org/officeDocument/2006/relationships/image" Target="../media/image147.wmf"/><Relationship Id="rId9" Type="http://schemas.openxmlformats.org/officeDocument/2006/relationships/oleObject" Target="../embeddings/oleObject162.bin"/><Relationship Id="rId14" Type="http://schemas.openxmlformats.org/officeDocument/2006/relationships/image" Target="../media/image152.wmf"/><Relationship Id="rId22" Type="http://schemas.openxmlformats.org/officeDocument/2006/relationships/image" Target="../media/image156.wmf"/><Relationship Id="rId27" Type="http://schemas.openxmlformats.org/officeDocument/2006/relationships/oleObject" Target="../embeddings/oleObject171.bin"/></Relationships>
</file>

<file path=ppt/slides/_rels/slide59.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77.bin"/><Relationship Id="rId18" Type="http://schemas.openxmlformats.org/officeDocument/2006/relationships/image" Target="../media/image154.wmf"/><Relationship Id="rId26" Type="http://schemas.openxmlformats.org/officeDocument/2006/relationships/image" Target="../media/image162.wmf"/><Relationship Id="rId3" Type="http://schemas.openxmlformats.org/officeDocument/2006/relationships/oleObject" Target="../embeddings/oleObject172.bin"/><Relationship Id="rId21" Type="http://schemas.openxmlformats.org/officeDocument/2006/relationships/oleObject" Target="../embeddings/oleObject181.bin"/><Relationship Id="rId7" Type="http://schemas.openxmlformats.org/officeDocument/2006/relationships/oleObject" Target="../embeddings/oleObject174.bin"/><Relationship Id="rId12" Type="http://schemas.openxmlformats.org/officeDocument/2006/relationships/image" Target="../media/image151.wmf"/><Relationship Id="rId17" Type="http://schemas.openxmlformats.org/officeDocument/2006/relationships/oleObject" Target="../embeddings/oleObject179.bin"/><Relationship Id="rId25" Type="http://schemas.openxmlformats.org/officeDocument/2006/relationships/oleObject" Target="../embeddings/oleObject183.bin"/><Relationship Id="rId2" Type="http://schemas.openxmlformats.org/officeDocument/2006/relationships/slideLayout" Target="../slideLayouts/slideLayout1.xml"/><Relationship Id="rId16" Type="http://schemas.openxmlformats.org/officeDocument/2006/relationships/image" Target="../media/image153.wmf"/><Relationship Id="rId20" Type="http://schemas.openxmlformats.org/officeDocument/2006/relationships/image" Target="../media/image155.wmf"/><Relationship Id="rId1" Type="http://schemas.openxmlformats.org/officeDocument/2006/relationships/vmlDrawing" Target="../drawings/vmlDrawing40.vml"/><Relationship Id="rId6" Type="http://schemas.openxmlformats.org/officeDocument/2006/relationships/image" Target="../media/image148.wmf"/><Relationship Id="rId11" Type="http://schemas.openxmlformats.org/officeDocument/2006/relationships/oleObject" Target="../embeddings/oleObject176.bin"/><Relationship Id="rId24" Type="http://schemas.openxmlformats.org/officeDocument/2006/relationships/image" Target="../media/image161.wmf"/><Relationship Id="rId5" Type="http://schemas.openxmlformats.org/officeDocument/2006/relationships/oleObject" Target="../embeddings/oleObject173.bin"/><Relationship Id="rId15" Type="http://schemas.openxmlformats.org/officeDocument/2006/relationships/oleObject" Target="../embeddings/oleObject178.bin"/><Relationship Id="rId23" Type="http://schemas.openxmlformats.org/officeDocument/2006/relationships/oleObject" Target="../embeddings/oleObject182.bin"/><Relationship Id="rId28" Type="http://schemas.openxmlformats.org/officeDocument/2006/relationships/image" Target="../media/image163.wmf"/><Relationship Id="rId10" Type="http://schemas.openxmlformats.org/officeDocument/2006/relationships/image" Target="../media/image150.wmf"/><Relationship Id="rId19" Type="http://schemas.openxmlformats.org/officeDocument/2006/relationships/oleObject" Target="../embeddings/oleObject180.bin"/><Relationship Id="rId4" Type="http://schemas.openxmlformats.org/officeDocument/2006/relationships/image" Target="../media/image147.wmf"/><Relationship Id="rId9" Type="http://schemas.openxmlformats.org/officeDocument/2006/relationships/oleObject" Target="../embeddings/oleObject175.bin"/><Relationship Id="rId14" Type="http://schemas.openxmlformats.org/officeDocument/2006/relationships/image" Target="../media/image152.wmf"/><Relationship Id="rId22" Type="http://schemas.openxmlformats.org/officeDocument/2006/relationships/image" Target="../media/image160.wmf"/><Relationship Id="rId27" Type="http://schemas.openxmlformats.org/officeDocument/2006/relationships/oleObject" Target="../embeddings/oleObject184.bin"/></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2.wav"/><Relationship Id="rId7" Type="http://schemas.openxmlformats.org/officeDocument/2006/relationships/diagramColors" Target="../diagrams/colors1.xml"/><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oleObject" Target="../embeddings/oleObject185.bin"/><Relationship Id="rId7" Type="http://schemas.openxmlformats.org/officeDocument/2006/relationships/oleObject" Target="../embeddings/oleObject187.bin"/><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image" Target="../media/image147.wmf"/><Relationship Id="rId5" Type="http://schemas.openxmlformats.org/officeDocument/2006/relationships/oleObject" Target="../embeddings/oleObject186.bin"/><Relationship Id="rId10" Type="http://schemas.openxmlformats.org/officeDocument/2006/relationships/image" Target="../media/image151.wmf"/><Relationship Id="rId4" Type="http://schemas.openxmlformats.org/officeDocument/2006/relationships/image" Target="../media/image164.wmf"/><Relationship Id="rId9" Type="http://schemas.openxmlformats.org/officeDocument/2006/relationships/oleObject" Target="../embeddings/oleObject188.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image" Target="../media/image165.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90.bin"/><Relationship Id="rId7" Type="http://schemas.openxmlformats.org/officeDocument/2006/relationships/oleObject" Target="../embeddings/oleObject192.bin"/><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image" Target="../media/image166.wmf"/><Relationship Id="rId5" Type="http://schemas.openxmlformats.org/officeDocument/2006/relationships/oleObject" Target="../embeddings/oleObject191.bin"/><Relationship Id="rId10" Type="http://schemas.openxmlformats.org/officeDocument/2006/relationships/image" Target="../media/image168.wmf"/><Relationship Id="rId4" Type="http://schemas.openxmlformats.org/officeDocument/2006/relationships/image" Target="../media/image164.wmf"/><Relationship Id="rId9" Type="http://schemas.openxmlformats.org/officeDocument/2006/relationships/oleObject" Target="../embeddings/oleObject193.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image" Target="../media/image169.wmf"/><Relationship Id="rId5" Type="http://schemas.openxmlformats.org/officeDocument/2006/relationships/oleObject" Target="../embeddings/oleObject195.bin"/><Relationship Id="rId4" Type="http://schemas.openxmlformats.org/officeDocument/2006/relationships/image" Target="../media/image163.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image" Target="../media/image170.wmf"/><Relationship Id="rId5" Type="http://schemas.openxmlformats.org/officeDocument/2006/relationships/oleObject" Target="../embeddings/oleObject197.bin"/><Relationship Id="rId4" Type="http://schemas.openxmlformats.org/officeDocument/2006/relationships/image" Target="../media/image167.wmf"/></Relationships>
</file>

<file path=ppt/slides/_rels/slide67.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oleObject" Target="../embeddings/oleObject198.bin"/><Relationship Id="rId7" Type="http://schemas.openxmlformats.org/officeDocument/2006/relationships/oleObject" Target="../embeddings/oleObject200.bin"/><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image" Target="../media/image172.wmf"/><Relationship Id="rId5" Type="http://schemas.openxmlformats.org/officeDocument/2006/relationships/oleObject" Target="../embeddings/oleObject199.bin"/><Relationship Id="rId4" Type="http://schemas.openxmlformats.org/officeDocument/2006/relationships/image" Target="../media/image171.wmf"/></Relationships>
</file>

<file path=ppt/slides/_rels/slide68.xml.rels><?xml version="1.0" encoding="UTF-8" standalone="yes"?>
<Relationships xmlns="http://schemas.openxmlformats.org/package/2006/relationships"><Relationship Id="rId8" Type="http://schemas.openxmlformats.org/officeDocument/2006/relationships/image" Target="../media/image176.wmf"/><Relationship Id="rId13" Type="http://schemas.openxmlformats.org/officeDocument/2006/relationships/oleObject" Target="../embeddings/oleObject206.bin"/><Relationship Id="rId3" Type="http://schemas.openxmlformats.org/officeDocument/2006/relationships/oleObject" Target="../embeddings/oleObject201.bin"/><Relationship Id="rId7" Type="http://schemas.openxmlformats.org/officeDocument/2006/relationships/oleObject" Target="../embeddings/oleObject203.bin"/><Relationship Id="rId12" Type="http://schemas.openxmlformats.org/officeDocument/2006/relationships/image" Target="../media/image178.wmf"/><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image" Target="../media/image175.wmf"/><Relationship Id="rId11" Type="http://schemas.openxmlformats.org/officeDocument/2006/relationships/oleObject" Target="../embeddings/oleObject205.bin"/><Relationship Id="rId5" Type="http://schemas.openxmlformats.org/officeDocument/2006/relationships/oleObject" Target="../embeddings/oleObject202.bin"/><Relationship Id="rId10" Type="http://schemas.openxmlformats.org/officeDocument/2006/relationships/image" Target="../media/image177.wmf"/><Relationship Id="rId4" Type="http://schemas.openxmlformats.org/officeDocument/2006/relationships/image" Target="../media/image174.wmf"/><Relationship Id="rId9" Type="http://schemas.openxmlformats.org/officeDocument/2006/relationships/oleObject" Target="../embeddings/oleObject204.bin"/><Relationship Id="rId14" Type="http://schemas.openxmlformats.org/officeDocument/2006/relationships/image" Target="../media/image179.wmf"/></Relationships>
</file>

<file path=ppt/slides/_rels/slide69.xml.rels><?xml version="1.0" encoding="UTF-8" standalone="yes"?>
<Relationships xmlns="http://schemas.openxmlformats.org/package/2006/relationships"><Relationship Id="rId8" Type="http://schemas.openxmlformats.org/officeDocument/2006/relationships/image" Target="../media/image181.wmf"/><Relationship Id="rId3" Type="http://schemas.openxmlformats.org/officeDocument/2006/relationships/oleObject" Target="../embeddings/oleObject207.bin"/><Relationship Id="rId7" Type="http://schemas.openxmlformats.org/officeDocument/2006/relationships/oleObject" Target="../embeddings/oleObject209.bin"/><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image" Target="../media/image180.wmf"/><Relationship Id="rId5" Type="http://schemas.openxmlformats.org/officeDocument/2006/relationships/oleObject" Target="../embeddings/oleObject208.bin"/><Relationship Id="rId4" Type="http://schemas.openxmlformats.org/officeDocument/2006/relationships/image" Target="../media/image165.wmf"/></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audio" Target="../media/audio6.wav"/><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image" Target="../media/image182.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1.xml"/><Relationship Id="rId1" Type="http://schemas.openxmlformats.org/officeDocument/2006/relationships/vmlDrawing" Target="../drawings/vmlDrawing50.vml"/><Relationship Id="rId4" Type="http://schemas.openxmlformats.org/officeDocument/2006/relationships/image" Target="../media/image183.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Layout" Target="../slideLayouts/slideLayout1.xml"/><Relationship Id="rId1" Type="http://schemas.openxmlformats.org/officeDocument/2006/relationships/vmlDrawing" Target="../drawings/vmlDrawing51.vml"/><Relationship Id="rId6" Type="http://schemas.openxmlformats.org/officeDocument/2006/relationships/image" Target="../media/image185.wmf"/><Relationship Id="rId5" Type="http://schemas.openxmlformats.org/officeDocument/2006/relationships/oleObject" Target="../embeddings/oleObject213.bin"/><Relationship Id="rId4" Type="http://schemas.openxmlformats.org/officeDocument/2006/relationships/image" Target="../media/image184.wmf"/></Relationships>
</file>

<file path=ppt/slides/_rels/slide74.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oleObject" Target="../embeddings/oleObject214.bin"/><Relationship Id="rId7" Type="http://schemas.openxmlformats.org/officeDocument/2006/relationships/oleObject" Target="../embeddings/oleObject216.bin"/><Relationship Id="rId2" Type="http://schemas.openxmlformats.org/officeDocument/2006/relationships/slideLayout" Target="../slideLayouts/slideLayout1.xml"/><Relationship Id="rId1" Type="http://schemas.openxmlformats.org/officeDocument/2006/relationships/vmlDrawing" Target="../drawings/vmlDrawing52.vml"/><Relationship Id="rId6" Type="http://schemas.openxmlformats.org/officeDocument/2006/relationships/image" Target="../media/image186.wmf"/><Relationship Id="rId5" Type="http://schemas.openxmlformats.org/officeDocument/2006/relationships/oleObject" Target="../embeddings/oleObject215.bin"/><Relationship Id="rId4" Type="http://schemas.openxmlformats.org/officeDocument/2006/relationships/image" Target="../media/image174.wmf"/></Relationships>
</file>

<file path=ppt/slides/_rels/slide75.xml.rels><?xml version="1.0" encoding="UTF-8" standalone="yes"?>
<Relationships xmlns="http://schemas.openxmlformats.org/package/2006/relationships"><Relationship Id="rId8" Type="http://schemas.openxmlformats.org/officeDocument/2006/relationships/image" Target="../media/image190.wmf"/><Relationship Id="rId13" Type="http://schemas.openxmlformats.org/officeDocument/2006/relationships/oleObject" Target="../embeddings/oleObject222.bin"/><Relationship Id="rId3" Type="http://schemas.openxmlformats.org/officeDocument/2006/relationships/oleObject" Target="../embeddings/oleObject217.bin"/><Relationship Id="rId7" Type="http://schemas.openxmlformats.org/officeDocument/2006/relationships/oleObject" Target="../embeddings/oleObject219.bin"/><Relationship Id="rId12" Type="http://schemas.openxmlformats.org/officeDocument/2006/relationships/image" Target="../media/image192.wmf"/><Relationship Id="rId2" Type="http://schemas.openxmlformats.org/officeDocument/2006/relationships/slideLayout" Target="../slideLayouts/slideLayout1.xml"/><Relationship Id="rId1" Type="http://schemas.openxmlformats.org/officeDocument/2006/relationships/vmlDrawing" Target="../drawings/vmlDrawing53.vml"/><Relationship Id="rId6" Type="http://schemas.openxmlformats.org/officeDocument/2006/relationships/image" Target="../media/image189.wmf"/><Relationship Id="rId11" Type="http://schemas.openxmlformats.org/officeDocument/2006/relationships/oleObject" Target="../embeddings/oleObject221.bin"/><Relationship Id="rId5" Type="http://schemas.openxmlformats.org/officeDocument/2006/relationships/oleObject" Target="../embeddings/oleObject218.bin"/><Relationship Id="rId10" Type="http://schemas.openxmlformats.org/officeDocument/2006/relationships/image" Target="../media/image191.wmf"/><Relationship Id="rId4" Type="http://schemas.openxmlformats.org/officeDocument/2006/relationships/image" Target="../media/image188.wmf"/><Relationship Id="rId9" Type="http://schemas.openxmlformats.org/officeDocument/2006/relationships/oleObject" Target="../embeddings/oleObject220.bin"/><Relationship Id="rId14" Type="http://schemas.openxmlformats.org/officeDocument/2006/relationships/image" Target="../media/image193.wmf"/></Relationships>
</file>

<file path=ppt/slides/_rels/slide76.xml.rels><?xml version="1.0" encoding="UTF-8" standalone="yes"?>
<Relationships xmlns="http://schemas.openxmlformats.org/package/2006/relationships"><Relationship Id="rId8" Type="http://schemas.openxmlformats.org/officeDocument/2006/relationships/image" Target="../media/image196.wmf"/><Relationship Id="rId3" Type="http://schemas.openxmlformats.org/officeDocument/2006/relationships/oleObject" Target="../embeddings/oleObject223.bin"/><Relationship Id="rId7" Type="http://schemas.openxmlformats.org/officeDocument/2006/relationships/oleObject" Target="../embeddings/oleObject225.bin"/><Relationship Id="rId2" Type="http://schemas.openxmlformats.org/officeDocument/2006/relationships/slideLayout" Target="../slideLayouts/slideLayout1.xml"/><Relationship Id="rId1" Type="http://schemas.openxmlformats.org/officeDocument/2006/relationships/vmlDrawing" Target="../drawings/vmlDrawing54.vml"/><Relationship Id="rId6" Type="http://schemas.openxmlformats.org/officeDocument/2006/relationships/image" Target="../media/image195.wmf"/><Relationship Id="rId5" Type="http://schemas.openxmlformats.org/officeDocument/2006/relationships/oleObject" Target="../embeddings/oleObject224.bin"/><Relationship Id="rId10" Type="http://schemas.openxmlformats.org/officeDocument/2006/relationships/image" Target="../media/image197.wmf"/><Relationship Id="rId4" Type="http://schemas.openxmlformats.org/officeDocument/2006/relationships/image" Target="../media/image194.wmf"/><Relationship Id="rId9" Type="http://schemas.openxmlformats.org/officeDocument/2006/relationships/oleObject" Target="../embeddings/oleObject226.bin"/></Relationships>
</file>

<file path=ppt/slides/_rels/slide77.xml.rels><?xml version="1.0" encoding="UTF-8" standalone="yes"?>
<Relationships xmlns="http://schemas.openxmlformats.org/package/2006/relationships"><Relationship Id="rId8" Type="http://schemas.openxmlformats.org/officeDocument/2006/relationships/image" Target="../media/image200.emf"/><Relationship Id="rId13" Type="http://schemas.openxmlformats.org/officeDocument/2006/relationships/oleObject" Target="../embeddings/oleObject233.bin"/><Relationship Id="rId3" Type="http://schemas.openxmlformats.org/officeDocument/2006/relationships/oleObject" Target="../embeddings/oleObject227.bin"/><Relationship Id="rId7" Type="http://schemas.openxmlformats.org/officeDocument/2006/relationships/oleObject" Target="../embeddings/oleObject229.bin"/><Relationship Id="rId12" Type="http://schemas.openxmlformats.org/officeDocument/2006/relationships/oleObject" Target="../embeddings/oleObject232.bin"/><Relationship Id="rId17" Type="http://schemas.openxmlformats.org/officeDocument/2006/relationships/image" Target="../media/image203.emf"/><Relationship Id="rId2" Type="http://schemas.openxmlformats.org/officeDocument/2006/relationships/slideLayout" Target="../slideLayouts/slideLayout1.xml"/><Relationship Id="rId16" Type="http://schemas.openxmlformats.org/officeDocument/2006/relationships/oleObject" Target="../embeddings/oleObject235.bin"/><Relationship Id="rId1" Type="http://schemas.openxmlformats.org/officeDocument/2006/relationships/vmlDrawing" Target="../drawings/vmlDrawing55.vml"/><Relationship Id="rId6" Type="http://schemas.openxmlformats.org/officeDocument/2006/relationships/image" Target="../media/image199.emf"/><Relationship Id="rId11" Type="http://schemas.openxmlformats.org/officeDocument/2006/relationships/image" Target="../media/image201.emf"/><Relationship Id="rId5" Type="http://schemas.openxmlformats.org/officeDocument/2006/relationships/oleObject" Target="../embeddings/oleObject228.bin"/><Relationship Id="rId15" Type="http://schemas.openxmlformats.org/officeDocument/2006/relationships/oleObject" Target="../embeddings/oleObject234.bin"/><Relationship Id="rId10" Type="http://schemas.openxmlformats.org/officeDocument/2006/relationships/oleObject" Target="../embeddings/oleObject231.bin"/><Relationship Id="rId4" Type="http://schemas.openxmlformats.org/officeDocument/2006/relationships/image" Target="../media/image198.emf"/><Relationship Id="rId9" Type="http://schemas.openxmlformats.org/officeDocument/2006/relationships/oleObject" Target="../embeddings/oleObject230.bin"/><Relationship Id="rId14" Type="http://schemas.openxmlformats.org/officeDocument/2006/relationships/image" Target="../media/image202.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Layout" Target="../slideLayouts/slideLayout1.xml"/><Relationship Id="rId1" Type="http://schemas.openxmlformats.org/officeDocument/2006/relationships/vmlDrawing" Target="../drawings/vmlDrawing56.vml"/><Relationship Id="rId4" Type="http://schemas.openxmlformats.org/officeDocument/2006/relationships/image" Target="../media/image204.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Layout" Target="../slideLayouts/slideLayout1.xml"/><Relationship Id="rId1" Type="http://schemas.openxmlformats.org/officeDocument/2006/relationships/vmlDrawing" Target="../drawings/vmlDrawing57.vml"/><Relationship Id="rId4" Type="http://schemas.openxmlformats.org/officeDocument/2006/relationships/image" Target="../media/image205.wmf"/></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audio" Target="../media/audio1.wav"/><Relationship Id="rId7" Type="http://schemas.openxmlformats.org/officeDocument/2006/relationships/diagramData" Target="../diagrams/data4.xml"/><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audio" Target="../media/audio2.wav"/><Relationship Id="rId11" Type="http://schemas.microsoft.com/office/2007/relationships/diagramDrawing" Target="../diagrams/drawing4.xml"/><Relationship Id="rId5" Type="http://schemas.openxmlformats.org/officeDocument/2006/relationships/audio" Target="../media/audio7.wav"/><Relationship Id="rId10" Type="http://schemas.openxmlformats.org/officeDocument/2006/relationships/diagramColors" Target="../diagrams/colors4.xml"/><Relationship Id="rId4" Type="http://schemas.openxmlformats.org/officeDocument/2006/relationships/audio" Target="../media/audio3.wav"/><Relationship Id="rId9"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07.jpeg"/><Relationship Id="rId7" Type="http://schemas.openxmlformats.org/officeDocument/2006/relationships/image" Target="../media/image211.jpeg"/><Relationship Id="rId2" Type="http://schemas.openxmlformats.org/officeDocument/2006/relationships/image" Target="../media/image206.jpeg"/><Relationship Id="rId1" Type="http://schemas.openxmlformats.org/officeDocument/2006/relationships/slideLayout" Target="../slideLayouts/slideLayout1.xml"/><Relationship Id="rId6" Type="http://schemas.openxmlformats.org/officeDocument/2006/relationships/image" Target="../media/image210.jpeg"/><Relationship Id="rId5" Type="http://schemas.openxmlformats.org/officeDocument/2006/relationships/image" Target="../media/image209.jpeg"/><Relationship Id="rId4" Type="http://schemas.openxmlformats.org/officeDocument/2006/relationships/image" Target="../media/image208.jpeg"/></Relationships>
</file>

<file path=ppt/slides/_rels/slide84.xml.rels><?xml version="1.0" encoding="UTF-8" standalone="yes"?>
<Relationships xmlns="http://schemas.openxmlformats.org/package/2006/relationships"><Relationship Id="rId8" Type="http://schemas.openxmlformats.org/officeDocument/2006/relationships/image" Target="../media/image212.wmf"/><Relationship Id="rId3" Type="http://schemas.openxmlformats.org/officeDocument/2006/relationships/oleObject" Target="../embeddings/oleObject238.bin"/><Relationship Id="rId7" Type="http://schemas.openxmlformats.org/officeDocument/2006/relationships/oleObject" Target="../embeddings/oleObject240.bin"/><Relationship Id="rId2" Type="http://schemas.openxmlformats.org/officeDocument/2006/relationships/slideLayout" Target="../slideLayouts/slideLayout1.xml"/><Relationship Id="rId1" Type="http://schemas.openxmlformats.org/officeDocument/2006/relationships/vmlDrawing" Target="../drawings/vmlDrawing58.vml"/><Relationship Id="rId6" Type="http://schemas.openxmlformats.org/officeDocument/2006/relationships/image" Target="../media/image166.wmf"/><Relationship Id="rId5" Type="http://schemas.openxmlformats.org/officeDocument/2006/relationships/oleObject" Target="../embeddings/oleObject239.bin"/><Relationship Id="rId10" Type="http://schemas.openxmlformats.org/officeDocument/2006/relationships/image" Target="../media/image213.wmf"/><Relationship Id="rId4" Type="http://schemas.openxmlformats.org/officeDocument/2006/relationships/image" Target="../media/image164.wmf"/><Relationship Id="rId9" Type="http://schemas.openxmlformats.org/officeDocument/2006/relationships/oleObject" Target="../embeddings/oleObject241.bin"/></Relationships>
</file>

<file path=ppt/slides/_rels/slide85.xml.rels><?xml version="1.0" encoding="UTF-8" standalone="yes"?>
<Relationships xmlns="http://schemas.openxmlformats.org/package/2006/relationships"><Relationship Id="rId8" Type="http://schemas.openxmlformats.org/officeDocument/2006/relationships/image" Target="../media/image213.wmf"/><Relationship Id="rId13" Type="http://schemas.openxmlformats.org/officeDocument/2006/relationships/oleObject" Target="../embeddings/oleObject247.bin"/><Relationship Id="rId3" Type="http://schemas.openxmlformats.org/officeDocument/2006/relationships/oleObject" Target="../embeddings/oleObject242.bin"/><Relationship Id="rId7" Type="http://schemas.openxmlformats.org/officeDocument/2006/relationships/oleObject" Target="../embeddings/oleObject244.bin"/><Relationship Id="rId12" Type="http://schemas.openxmlformats.org/officeDocument/2006/relationships/image" Target="../media/image217.wmf"/><Relationship Id="rId2" Type="http://schemas.openxmlformats.org/officeDocument/2006/relationships/slideLayout" Target="../slideLayouts/slideLayout1.xml"/><Relationship Id="rId1" Type="http://schemas.openxmlformats.org/officeDocument/2006/relationships/vmlDrawing" Target="../drawings/vmlDrawing59.vml"/><Relationship Id="rId6" Type="http://schemas.openxmlformats.org/officeDocument/2006/relationships/image" Target="../media/image215.wmf"/><Relationship Id="rId11" Type="http://schemas.openxmlformats.org/officeDocument/2006/relationships/oleObject" Target="../embeddings/oleObject246.bin"/><Relationship Id="rId5" Type="http://schemas.openxmlformats.org/officeDocument/2006/relationships/oleObject" Target="../embeddings/oleObject243.bin"/><Relationship Id="rId10" Type="http://schemas.openxmlformats.org/officeDocument/2006/relationships/image" Target="../media/image216.wmf"/><Relationship Id="rId4" Type="http://schemas.openxmlformats.org/officeDocument/2006/relationships/image" Target="../media/image214.wmf"/><Relationship Id="rId9" Type="http://schemas.openxmlformats.org/officeDocument/2006/relationships/oleObject" Target="../embeddings/oleObject245.bin"/><Relationship Id="rId14" Type="http://schemas.openxmlformats.org/officeDocument/2006/relationships/image" Target="../media/image218.wmf"/></Relationships>
</file>

<file path=ppt/slides/_rels/slide86.xml.rels><?xml version="1.0" encoding="UTF-8" standalone="yes"?>
<Relationships xmlns="http://schemas.openxmlformats.org/package/2006/relationships"><Relationship Id="rId8" Type="http://schemas.openxmlformats.org/officeDocument/2006/relationships/image" Target="../media/image221.wmf"/><Relationship Id="rId3" Type="http://schemas.openxmlformats.org/officeDocument/2006/relationships/oleObject" Target="../embeddings/oleObject248.bin"/><Relationship Id="rId7" Type="http://schemas.openxmlformats.org/officeDocument/2006/relationships/oleObject" Target="../embeddings/oleObject250.bin"/><Relationship Id="rId2" Type="http://schemas.openxmlformats.org/officeDocument/2006/relationships/slideLayout" Target="../slideLayouts/slideLayout1.xml"/><Relationship Id="rId1" Type="http://schemas.openxmlformats.org/officeDocument/2006/relationships/vmlDrawing" Target="../drawings/vmlDrawing60.vml"/><Relationship Id="rId6" Type="http://schemas.openxmlformats.org/officeDocument/2006/relationships/image" Target="../media/image220.wmf"/><Relationship Id="rId5" Type="http://schemas.openxmlformats.org/officeDocument/2006/relationships/oleObject" Target="../embeddings/oleObject249.bin"/><Relationship Id="rId4" Type="http://schemas.openxmlformats.org/officeDocument/2006/relationships/image" Target="../media/image219.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51.bin"/><Relationship Id="rId2" Type="http://schemas.openxmlformats.org/officeDocument/2006/relationships/slideLayout" Target="../slideLayouts/slideLayout1.xml"/><Relationship Id="rId1" Type="http://schemas.openxmlformats.org/officeDocument/2006/relationships/vmlDrawing" Target="../drawings/vmlDrawing61.vml"/><Relationship Id="rId6" Type="http://schemas.openxmlformats.org/officeDocument/2006/relationships/image" Target="../media/image223.wmf"/><Relationship Id="rId5" Type="http://schemas.openxmlformats.org/officeDocument/2006/relationships/oleObject" Target="../embeddings/oleObject252.bin"/><Relationship Id="rId4" Type="http://schemas.openxmlformats.org/officeDocument/2006/relationships/image" Target="../media/image222.wmf"/></Relationships>
</file>

<file path=ppt/slides/_rels/slide88.xml.rels><?xml version="1.0" encoding="UTF-8" standalone="yes"?>
<Relationships xmlns="http://schemas.openxmlformats.org/package/2006/relationships"><Relationship Id="rId8" Type="http://schemas.openxmlformats.org/officeDocument/2006/relationships/image" Target="../media/image226.wmf"/><Relationship Id="rId3" Type="http://schemas.openxmlformats.org/officeDocument/2006/relationships/oleObject" Target="../embeddings/oleObject253.bin"/><Relationship Id="rId7" Type="http://schemas.openxmlformats.org/officeDocument/2006/relationships/oleObject" Target="../embeddings/oleObject255.bin"/><Relationship Id="rId2" Type="http://schemas.openxmlformats.org/officeDocument/2006/relationships/slideLayout" Target="../slideLayouts/slideLayout1.xml"/><Relationship Id="rId1" Type="http://schemas.openxmlformats.org/officeDocument/2006/relationships/vmlDrawing" Target="../drawings/vmlDrawing62.vml"/><Relationship Id="rId6" Type="http://schemas.openxmlformats.org/officeDocument/2006/relationships/image" Target="../media/image225.wmf"/><Relationship Id="rId5" Type="http://schemas.openxmlformats.org/officeDocument/2006/relationships/oleObject" Target="../embeddings/oleObject254.bin"/><Relationship Id="rId10" Type="http://schemas.openxmlformats.org/officeDocument/2006/relationships/image" Target="../media/image227.wmf"/><Relationship Id="rId4" Type="http://schemas.openxmlformats.org/officeDocument/2006/relationships/image" Target="../media/image224.wmf"/><Relationship Id="rId9" Type="http://schemas.openxmlformats.org/officeDocument/2006/relationships/oleObject" Target="../embeddings/oleObject256.bin"/></Relationships>
</file>

<file path=ppt/slides/_rels/slide89.x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oleObject" Target="../embeddings/oleObject257.bin"/><Relationship Id="rId7" Type="http://schemas.openxmlformats.org/officeDocument/2006/relationships/oleObject" Target="../embeddings/oleObject259.bin"/><Relationship Id="rId2" Type="http://schemas.openxmlformats.org/officeDocument/2006/relationships/slideLayout" Target="../slideLayouts/slideLayout1.xml"/><Relationship Id="rId1" Type="http://schemas.openxmlformats.org/officeDocument/2006/relationships/vmlDrawing" Target="../drawings/vmlDrawing63.vml"/><Relationship Id="rId6" Type="http://schemas.openxmlformats.org/officeDocument/2006/relationships/image" Target="../media/image229.wmf"/><Relationship Id="rId5" Type="http://schemas.openxmlformats.org/officeDocument/2006/relationships/oleObject" Target="../embeddings/oleObject258.bin"/><Relationship Id="rId10" Type="http://schemas.openxmlformats.org/officeDocument/2006/relationships/image" Target="../media/image230.wmf"/><Relationship Id="rId4" Type="http://schemas.openxmlformats.org/officeDocument/2006/relationships/image" Target="../media/image228.wmf"/><Relationship Id="rId9" Type="http://schemas.openxmlformats.org/officeDocument/2006/relationships/oleObject" Target="../embeddings/oleObject26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264.bin"/><Relationship Id="rId3" Type="http://schemas.openxmlformats.org/officeDocument/2006/relationships/oleObject" Target="../embeddings/oleObject261.bin"/><Relationship Id="rId7" Type="http://schemas.openxmlformats.org/officeDocument/2006/relationships/oleObject" Target="../embeddings/oleObject263.bin"/><Relationship Id="rId2" Type="http://schemas.openxmlformats.org/officeDocument/2006/relationships/slideLayout" Target="../slideLayouts/slideLayout1.xml"/><Relationship Id="rId1" Type="http://schemas.openxmlformats.org/officeDocument/2006/relationships/vmlDrawing" Target="../drawings/vmlDrawing64.vml"/><Relationship Id="rId6" Type="http://schemas.openxmlformats.org/officeDocument/2006/relationships/image" Target="../media/image232.wmf"/><Relationship Id="rId5" Type="http://schemas.openxmlformats.org/officeDocument/2006/relationships/oleObject" Target="../embeddings/oleObject262.bin"/><Relationship Id="rId4" Type="http://schemas.openxmlformats.org/officeDocument/2006/relationships/image" Target="../media/image231.wmf"/><Relationship Id="rId9" Type="http://schemas.openxmlformats.org/officeDocument/2006/relationships/image" Target="../media/image233.wmf"/></Relationships>
</file>

<file path=ppt/slides/_rels/slide91.xml.rels><?xml version="1.0" encoding="UTF-8" standalone="yes"?>
<Relationships xmlns="http://schemas.openxmlformats.org/package/2006/relationships"><Relationship Id="rId8" Type="http://schemas.openxmlformats.org/officeDocument/2006/relationships/image" Target="../media/image235.wmf"/><Relationship Id="rId3" Type="http://schemas.openxmlformats.org/officeDocument/2006/relationships/oleObject" Target="../embeddings/oleObject265.bin"/><Relationship Id="rId7" Type="http://schemas.openxmlformats.org/officeDocument/2006/relationships/oleObject" Target="../embeddings/oleObject267.bin"/><Relationship Id="rId2" Type="http://schemas.openxmlformats.org/officeDocument/2006/relationships/slideLayout" Target="../slideLayouts/slideLayout1.xml"/><Relationship Id="rId1" Type="http://schemas.openxmlformats.org/officeDocument/2006/relationships/vmlDrawing" Target="../drawings/vmlDrawing65.vml"/><Relationship Id="rId6" Type="http://schemas.openxmlformats.org/officeDocument/2006/relationships/image" Target="../media/image216.wmf"/><Relationship Id="rId5" Type="http://schemas.openxmlformats.org/officeDocument/2006/relationships/oleObject" Target="../embeddings/oleObject266.bin"/><Relationship Id="rId4" Type="http://schemas.openxmlformats.org/officeDocument/2006/relationships/image" Target="../media/image234.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271.bin"/><Relationship Id="rId3" Type="http://schemas.openxmlformats.org/officeDocument/2006/relationships/oleObject" Target="../embeddings/oleObject268.bin"/><Relationship Id="rId7" Type="http://schemas.openxmlformats.org/officeDocument/2006/relationships/oleObject" Target="../embeddings/oleObject270.bin"/><Relationship Id="rId2" Type="http://schemas.openxmlformats.org/officeDocument/2006/relationships/slideLayout" Target="../slideLayouts/slideLayout1.xml"/><Relationship Id="rId1" Type="http://schemas.openxmlformats.org/officeDocument/2006/relationships/vmlDrawing" Target="../drawings/vmlDrawing66.vml"/><Relationship Id="rId6" Type="http://schemas.openxmlformats.org/officeDocument/2006/relationships/image" Target="../media/image234.wmf"/><Relationship Id="rId5" Type="http://schemas.openxmlformats.org/officeDocument/2006/relationships/oleObject" Target="../embeddings/oleObject269.bin"/><Relationship Id="rId4" Type="http://schemas.openxmlformats.org/officeDocument/2006/relationships/image" Target="../media/image236.wmf"/><Relationship Id="rId9" Type="http://schemas.openxmlformats.org/officeDocument/2006/relationships/image" Target="../media/image237.wmf"/></Relationships>
</file>

<file path=ppt/slides/_rels/slide93.xml.rels><?xml version="1.0" encoding="UTF-8" standalone="yes"?>
<Relationships xmlns="http://schemas.openxmlformats.org/package/2006/relationships"><Relationship Id="rId8" Type="http://schemas.openxmlformats.org/officeDocument/2006/relationships/image" Target="../media/image240.wmf"/><Relationship Id="rId3" Type="http://schemas.openxmlformats.org/officeDocument/2006/relationships/oleObject" Target="../embeddings/oleObject272.bin"/><Relationship Id="rId7" Type="http://schemas.openxmlformats.org/officeDocument/2006/relationships/oleObject" Target="../embeddings/oleObject274.bin"/><Relationship Id="rId12" Type="http://schemas.openxmlformats.org/officeDocument/2006/relationships/image" Target="../media/image242.wmf"/><Relationship Id="rId2" Type="http://schemas.openxmlformats.org/officeDocument/2006/relationships/slideLayout" Target="../slideLayouts/slideLayout1.xml"/><Relationship Id="rId1" Type="http://schemas.openxmlformats.org/officeDocument/2006/relationships/vmlDrawing" Target="../drawings/vmlDrawing67.vml"/><Relationship Id="rId6" Type="http://schemas.openxmlformats.org/officeDocument/2006/relationships/image" Target="../media/image239.wmf"/><Relationship Id="rId11" Type="http://schemas.openxmlformats.org/officeDocument/2006/relationships/oleObject" Target="../embeddings/oleObject276.bin"/><Relationship Id="rId5" Type="http://schemas.openxmlformats.org/officeDocument/2006/relationships/oleObject" Target="../embeddings/oleObject273.bin"/><Relationship Id="rId10" Type="http://schemas.openxmlformats.org/officeDocument/2006/relationships/image" Target="../media/image241.wmf"/><Relationship Id="rId4" Type="http://schemas.openxmlformats.org/officeDocument/2006/relationships/image" Target="../media/image238.wmf"/><Relationship Id="rId9" Type="http://schemas.openxmlformats.org/officeDocument/2006/relationships/oleObject" Target="../embeddings/oleObject275.bin"/></Relationships>
</file>

<file path=ppt/slides/_rels/slide94.xml.rels><?xml version="1.0" encoding="UTF-8" standalone="yes"?>
<Relationships xmlns="http://schemas.openxmlformats.org/package/2006/relationships"><Relationship Id="rId8" Type="http://schemas.openxmlformats.org/officeDocument/2006/relationships/image" Target="../media/image245.wmf"/><Relationship Id="rId3" Type="http://schemas.openxmlformats.org/officeDocument/2006/relationships/oleObject" Target="../embeddings/oleObject277.bin"/><Relationship Id="rId7" Type="http://schemas.openxmlformats.org/officeDocument/2006/relationships/oleObject" Target="../embeddings/oleObject279.bin"/><Relationship Id="rId2" Type="http://schemas.openxmlformats.org/officeDocument/2006/relationships/slideLayout" Target="../slideLayouts/slideLayout1.xml"/><Relationship Id="rId1" Type="http://schemas.openxmlformats.org/officeDocument/2006/relationships/vmlDrawing" Target="../drawings/vmlDrawing68.vml"/><Relationship Id="rId6" Type="http://schemas.openxmlformats.org/officeDocument/2006/relationships/image" Target="../media/image244.wmf"/><Relationship Id="rId5" Type="http://schemas.openxmlformats.org/officeDocument/2006/relationships/oleObject" Target="../embeddings/oleObject278.bin"/><Relationship Id="rId10" Type="http://schemas.openxmlformats.org/officeDocument/2006/relationships/image" Target="../media/image246.wmf"/><Relationship Id="rId4" Type="http://schemas.openxmlformats.org/officeDocument/2006/relationships/image" Target="../media/image243.wmf"/><Relationship Id="rId9" Type="http://schemas.openxmlformats.org/officeDocument/2006/relationships/oleObject" Target="../embeddings/oleObject280.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81.bin"/><Relationship Id="rId2" Type="http://schemas.openxmlformats.org/officeDocument/2006/relationships/slideLayout" Target="../slideLayouts/slideLayout1.xml"/><Relationship Id="rId1" Type="http://schemas.openxmlformats.org/officeDocument/2006/relationships/vmlDrawing" Target="../drawings/vmlDrawing69.vml"/><Relationship Id="rId4" Type="http://schemas.openxmlformats.org/officeDocument/2006/relationships/image" Target="../media/image247.wmf"/></Relationships>
</file>

<file path=ppt/slides/_rels/slide96.xml.rels><?xml version="1.0" encoding="UTF-8" standalone="yes"?>
<Relationships xmlns="http://schemas.openxmlformats.org/package/2006/relationships"><Relationship Id="rId3" Type="http://schemas.openxmlformats.org/officeDocument/2006/relationships/image" Target="../media/image207.jpeg"/><Relationship Id="rId7" Type="http://schemas.openxmlformats.org/officeDocument/2006/relationships/image" Target="../media/image211.jpeg"/><Relationship Id="rId2" Type="http://schemas.openxmlformats.org/officeDocument/2006/relationships/image" Target="../media/image206.jpeg"/><Relationship Id="rId1" Type="http://schemas.openxmlformats.org/officeDocument/2006/relationships/slideLayout" Target="../slideLayouts/slideLayout1.xml"/><Relationship Id="rId6" Type="http://schemas.openxmlformats.org/officeDocument/2006/relationships/image" Target="../media/image210.jpeg"/><Relationship Id="rId5" Type="http://schemas.openxmlformats.org/officeDocument/2006/relationships/image" Target="../media/image209.jpeg"/><Relationship Id="rId4" Type="http://schemas.openxmlformats.org/officeDocument/2006/relationships/image" Target="../media/image208.jpeg"/></Relationships>
</file>

<file path=ppt/slides/_rels/slide97.x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oleObject" Target="../embeddings/oleObject282.bin"/><Relationship Id="rId7" Type="http://schemas.openxmlformats.org/officeDocument/2006/relationships/oleObject" Target="../embeddings/oleObject284.bin"/><Relationship Id="rId12" Type="http://schemas.openxmlformats.org/officeDocument/2006/relationships/image" Target="../media/image252.wmf"/><Relationship Id="rId2" Type="http://schemas.openxmlformats.org/officeDocument/2006/relationships/slideLayout" Target="../slideLayouts/slideLayout1.xml"/><Relationship Id="rId1" Type="http://schemas.openxmlformats.org/officeDocument/2006/relationships/vmlDrawing" Target="../drawings/vmlDrawing70.vml"/><Relationship Id="rId6" Type="http://schemas.openxmlformats.org/officeDocument/2006/relationships/image" Target="../media/image249.wmf"/><Relationship Id="rId11" Type="http://schemas.openxmlformats.org/officeDocument/2006/relationships/oleObject" Target="../embeddings/oleObject286.bin"/><Relationship Id="rId5" Type="http://schemas.openxmlformats.org/officeDocument/2006/relationships/oleObject" Target="../embeddings/oleObject283.bin"/><Relationship Id="rId10" Type="http://schemas.openxmlformats.org/officeDocument/2006/relationships/image" Target="../media/image251.wmf"/><Relationship Id="rId4" Type="http://schemas.openxmlformats.org/officeDocument/2006/relationships/image" Target="../media/image248.wmf"/><Relationship Id="rId9" Type="http://schemas.openxmlformats.org/officeDocument/2006/relationships/oleObject" Target="../embeddings/oleObject285.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87.bin"/><Relationship Id="rId2" Type="http://schemas.openxmlformats.org/officeDocument/2006/relationships/slideLayout" Target="../slideLayouts/slideLayout1.xml"/><Relationship Id="rId1" Type="http://schemas.openxmlformats.org/officeDocument/2006/relationships/vmlDrawing" Target="../drawings/vmlDrawing71.vml"/><Relationship Id="rId6" Type="http://schemas.openxmlformats.org/officeDocument/2006/relationships/image" Target="../media/image254.wmf"/><Relationship Id="rId5" Type="http://schemas.openxmlformats.org/officeDocument/2006/relationships/oleObject" Target="../embeddings/oleObject288.bin"/><Relationship Id="rId4" Type="http://schemas.openxmlformats.org/officeDocument/2006/relationships/image" Target="../media/image253.wmf"/></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291.bin"/><Relationship Id="rId3" Type="http://schemas.openxmlformats.org/officeDocument/2006/relationships/notesSlide" Target="../notesSlides/notesSlide1.xml"/><Relationship Id="rId7" Type="http://schemas.openxmlformats.org/officeDocument/2006/relationships/image" Target="../media/image256.wmf"/><Relationship Id="rId2" Type="http://schemas.openxmlformats.org/officeDocument/2006/relationships/slideLayout" Target="../slideLayouts/slideLayout1.xml"/><Relationship Id="rId1" Type="http://schemas.openxmlformats.org/officeDocument/2006/relationships/vmlDrawing" Target="../drawings/vmlDrawing72.vml"/><Relationship Id="rId6" Type="http://schemas.openxmlformats.org/officeDocument/2006/relationships/oleObject" Target="../embeddings/oleObject290.bin"/><Relationship Id="rId11" Type="http://schemas.openxmlformats.org/officeDocument/2006/relationships/image" Target="../media/image258.wmf"/><Relationship Id="rId5" Type="http://schemas.openxmlformats.org/officeDocument/2006/relationships/image" Target="../media/image255.wmf"/><Relationship Id="rId10" Type="http://schemas.openxmlformats.org/officeDocument/2006/relationships/oleObject" Target="../embeddings/oleObject292.bin"/><Relationship Id="rId4" Type="http://schemas.openxmlformats.org/officeDocument/2006/relationships/oleObject" Target="../embeddings/oleObject289.bin"/><Relationship Id="rId9" Type="http://schemas.openxmlformats.org/officeDocument/2006/relationships/image" Target="../media/image25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087BB62-3433-45CB-A159-8E9F28527662}" type="slidenum">
              <a:rPr lang="en-US" altLang="en-US"/>
              <a:pPr/>
              <a:t>1</a:t>
            </a:fld>
            <a:endParaRPr lang="en-US" altLang="en-US"/>
          </a:p>
        </p:txBody>
      </p:sp>
      <p:sp>
        <p:nvSpPr>
          <p:cNvPr id="56365" name="Rectangle 45"/>
          <p:cNvSpPr>
            <a:spLocks noChangeArrowheads="1"/>
          </p:cNvSpPr>
          <p:nvPr/>
        </p:nvSpPr>
        <p:spPr bwMode="auto">
          <a:xfrm>
            <a:off x="457200" y="320675"/>
            <a:ext cx="8382000" cy="6537325"/>
          </a:xfrm>
          <a:prstGeom prst="rect">
            <a:avLst/>
          </a:prstGeom>
          <a:noFill/>
          <a:ln w="9525" algn="ctr">
            <a:noFill/>
            <a:miter lim="800000"/>
            <a:headEnd/>
            <a:tailEnd/>
          </a:ln>
          <a:effectLst/>
        </p:spPr>
        <p:txBody>
          <a:bodyPr lIns="0" tIns="0" rIns="0" bIns="0" anchor="ctr">
            <a:spAutoFit/>
          </a:bodyPr>
          <a:lstStyle/>
          <a:p>
            <a:pPr algn="just" eaLnBrk="0" hangingPunct="0"/>
            <a:r>
              <a:rPr lang="en-US" sz="2400" b="1">
                <a:latin typeface="Garamond" pitchFamily="18" charset="0"/>
              </a:rPr>
              <a:t>PENGENALAN PROGRAM TERSTRUKTUR</a:t>
            </a:r>
            <a:endParaRPr lang="en-US" sz="2400">
              <a:latin typeface="Garamond" pitchFamily="18" charset="0"/>
            </a:endParaRPr>
          </a:p>
          <a:p>
            <a:pPr algn="just" eaLnBrk="0" hangingPunct="0"/>
            <a:r>
              <a:rPr lang="en-US" sz="2000" b="1">
                <a:latin typeface="Garamond" pitchFamily="18" charset="0"/>
              </a:rPr>
              <a:t>PENDAHULUAN</a:t>
            </a:r>
            <a:endParaRPr lang="en-US" sz="2000">
              <a:latin typeface="Garamond" pitchFamily="18" charset="0"/>
            </a:endParaRPr>
          </a:p>
          <a:p>
            <a:pPr algn="just" eaLnBrk="0" hangingPunct="0"/>
            <a:r>
              <a:rPr lang="en-US" sz="1600">
                <a:latin typeface="Garamond" pitchFamily="18" charset="0"/>
              </a:rPr>
              <a:t>PADA MASA AWAL PEMROGRAMAN (1950S – 1960S), KEMAMPUAN KOMPUTER MASIH SANGAT TERBATAS, BAIK KECEPATAN ATAU KAPASITAS, DAN HARGA  RELATIF MAHAL</a:t>
            </a:r>
          </a:p>
          <a:p>
            <a:pPr algn="just" eaLnBrk="0" hangingPunct="0"/>
            <a:r>
              <a:rPr lang="en-US" sz="1600">
                <a:latin typeface="Garamond" pitchFamily="18" charset="0"/>
              </a:rPr>
              <a:t>PEMROGRAM MEMBUAT PROGRAM YANG MEMBUTUH KAN MEMORI DAN WAKTU EKSEKUSI SESINGKATNYA.</a:t>
            </a:r>
          </a:p>
          <a:p>
            <a:pPr algn="just" eaLnBrk="0" hangingPunct="0"/>
            <a:r>
              <a:rPr lang="en-US" sz="1600">
                <a:latin typeface="Garamond" pitchFamily="18" charset="0"/>
              </a:rPr>
              <a:t>PROGRAMMER HARUS MENGHASILKAN SEBUAH TEKNIK DAN ALGORITMA YANG DAPAT MENGHEMAT PENGGUNAAN MEMORI MAUPUN WAKTU EKSEKUSI SEPENDEK MUNGKIN. </a:t>
            </a:r>
          </a:p>
          <a:p>
            <a:pPr algn="just" eaLnBrk="0" hangingPunct="0"/>
            <a:r>
              <a:rPr lang="en-US" sz="1600">
                <a:latin typeface="Garamond" pitchFamily="18" charset="0"/>
              </a:rPr>
              <a:t>ERA INI MENGHASILKAN PROGRAMMER BERBAKAT DAN HANDAL. PROGRAM YANG DIHASILKAN SEBAGAI SUATU KARYA SENI. </a:t>
            </a:r>
          </a:p>
          <a:p>
            <a:pPr algn="just" eaLnBrk="0" hangingPunct="0"/>
            <a:r>
              <a:rPr lang="en-US" sz="1600">
                <a:latin typeface="Garamond" pitchFamily="18" charset="0"/>
              </a:rPr>
              <a:t>MESKI DEMIKIAN, KARENA BAKAT LUAR BIASA, DAN MINIMNYA DOKUMENTASI, ATAU MINIMNYA 2 HAL, MAKA PROGRAM YANG DIHASILKAN OLEH PROGRAMER SEPERTI INI SANGAT SUKAR UNTUK DIMENGERTI.</a:t>
            </a:r>
          </a:p>
          <a:p>
            <a:pPr algn="just" eaLnBrk="0" hangingPunct="0"/>
            <a:r>
              <a:rPr lang="en-US" sz="1600">
                <a:latin typeface="Garamond" pitchFamily="18" charset="0"/>
              </a:rPr>
              <a:t>SAAT INI HARGA PERANGKAT KERAS SEMAKIN MENURUN DAN GAJI YANG DITERIMA OLEH PROGRAMMER SEMAKIN BESAR, MAKA PENULISAN PROGRAM MERUPAKAN SUATU BAGIAN YANG SEMAKIN BESAR PORSINYA DALAM DANA PENGOLAHAN DATA. </a:t>
            </a:r>
          </a:p>
          <a:p>
            <a:pPr algn="just" eaLnBrk="0" hangingPunct="0"/>
            <a:r>
              <a:rPr lang="en-US" sz="1600">
                <a:latin typeface="Garamond" pitchFamily="18" charset="0"/>
              </a:rPr>
              <a:t>80% DARI TUGAS PEMROGRAMAN ADALAH MEMELIHARA PROGRAM, TERMASUK MEMODIFIKASI PROGRAM YANG ADA AGAR SESUAI DENGAN YANG DIBUTUHKAN. JIKA LOGIKA DARI PROGRAM SANGAT SUKAR UNTUK DIMENGERTI, MAKA MEMELIHARA PROGRAM TERMASUK BAGIAN YANG SANGAT SUKAR UNTUK DILAKSANAKAN. </a:t>
            </a:r>
          </a:p>
          <a:p>
            <a:pPr algn="just" eaLnBrk="0" hangingPunct="0"/>
            <a:r>
              <a:rPr lang="en-US" sz="1600">
                <a:latin typeface="Garamond" pitchFamily="18" charset="0"/>
              </a:rPr>
              <a:t>JIKA PROGRAM ASLI TIDAK DAPAT DIGUNAKAN, SESEORANG HARUS BENAR-BENAR MENGUASAI LOGIKA PROGRAM TERSEBUT SEBELUM PERUBAHAN DAPAT DILAKUKAN.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56365">
                                            <p:txEl>
                                              <p:pRg st="0" end="0"/>
                                            </p:txEl>
                                          </p:spTgt>
                                        </p:tgtEl>
                                        <p:attrNameLst>
                                          <p:attrName>style.visibility</p:attrName>
                                        </p:attrNameLst>
                                      </p:cBhvr>
                                      <p:to>
                                        <p:strVal val="visible"/>
                                      </p:to>
                                    </p:set>
                                    <p:anim calcmode="lin" valueType="num">
                                      <p:cBhvr additive="base">
                                        <p:cTn id="7" dur="500" fill="hold"/>
                                        <p:tgtEl>
                                          <p:spTgt spid="56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lt">
                                    <p:tmPct val="14000"/>
                                  </p:iterate>
                                  <p:childTnLst>
                                    <p:set>
                                      <p:cBhvr>
                                        <p:cTn id="12" dur="1" fill="hold">
                                          <p:stCondLst>
                                            <p:cond delay="0"/>
                                          </p:stCondLst>
                                        </p:cTn>
                                        <p:tgtEl>
                                          <p:spTgt spid="56365">
                                            <p:txEl>
                                              <p:pRg st="1" end="1"/>
                                            </p:txEl>
                                          </p:spTgt>
                                        </p:tgtEl>
                                        <p:attrNameLst>
                                          <p:attrName>style.visibility</p:attrName>
                                        </p:attrNameLst>
                                      </p:cBhvr>
                                      <p:to>
                                        <p:strVal val="visible"/>
                                      </p:to>
                                    </p:set>
                                    <p:set>
                                      <p:cBhvr>
                                        <p:cTn id="13" dur="455" fill="hold">
                                          <p:stCondLst>
                                            <p:cond delay="0"/>
                                          </p:stCondLst>
                                        </p:cTn>
                                        <p:tgtEl>
                                          <p:spTgt spid="56365">
                                            <p:txEl>
                                              <p:pRg st="1" end="1"/>
                                            </p:txEl>
                                          </p:spTgt>
                                        </p:tgtEl>
                                        <p:attrNameLst>
                                          <p:attrName>style.rotation</p:attrName>
                                        </p:attrNameLst>
                                      </p:cBhvr>
                                      <p:to>
                                        <p:strVal val="-45.0"/>
                                      </p:to>
                                    </p:set>
                                    <p:anim calcmode="lin" valueType="num">
                                      <p:cBhvr>
                                        <p:cTn id="14" dur="455" fill="hold">
                                          <p:stCondLst>
                                            <p:cond delay="455"/>
                                          </p:stCondLst>
                                        </p:cTn>
                                        <p:tgtEl>
                                          <p:spTgt spid="5636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56365">
                                            <p:txEl>
                                              <p:pRg st="1" end="1"/>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5636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56365">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nodeType="clickEffect">
                                  <p:stCondLst>
                                    <p:cond delay="0"/>
                                  </p:stCondLst>
                                  <p:iterate type="lt">
                                    <p:tmPct val="10000"/>
                                  </p:iterate>
                                  <p:childTnLst>
                                    <p:set>
                                      <p:cBhvr>
                                        <p:cTn id="21" dur="1" fill="hold">
                                          <p:stCondLst>
                                            <p:cond delay="0"/>
                                          </p:stCondLst>
                                        </p:cTn>
                                        <p:tgtEl>
                                          <p:spTgt spid="56365">
                                            <p:txEl>
                                              <p:pRg st="2" end="2"/>
                                            </p:txEl>
                                          </p:spTgt>
                                        </p:tgtEl>
                                        <p:attrNameLst>
                                          <p:attrName>style.visibility</p:attrName>
                                        </p:attrNameLst>
                                      </p:cBhvr>
                                      <p:to>
                                        <p:strVal val="visible"/>
                                      </p:to>
                                    </p:set>
                                    <p:set>
                                      <p:cBhvr>
                                        <p:cTn id="22" dur="455" fill="hold">
                                          <p:stCondLst>
                                            <p:cond delay="0"/>
                                          </p:stCondLst>
                                        </p:cTn>
                                        <p:tgtEl>
                                          <p:spTgt spid="56365">
                                            <p:txEl>
                                              <p:pRg st="2" end="2"/>
                                            </p:txEl>
                                          </p:spTgt>
                                        </p:tgtEl>
                                        <p:attrNameLst>
                                          <p:attrName>style.rotation</p:attrName>
                                        </p:attrNameLst>
                                      </p:cBhvr>
                                      <p:to>
                                        <p:strVal val="-45.0"/>
                                      </p:to>
                                    </p:set>
                                    <p:anim calcmode="lin" valueType="num">
                                      <p:cBhvr>
                                        <p:cTn id="23" dur="455" fill="hold">
                                          <p:stCondLst>
                                            <p:cond delay="455"/>
                                          </p:stCondLst>
                                        </p:cTn>
                                        <p:tgtEl>
                                          <p:spTgt spid="5636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56365">
                                            <p:txEl>
                                              <p:pRg st="2" end="2"/>
                                            </p:txEl>
                                          </p:spTgt>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5636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56365">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nodeType="clickEffect">
                                  <p:stCondLst>
                                    <p:cond delay="0"/>
                                  </p:stCondLst>
                                  <p:iterate type="lt">
                                    <p:tmPct val="15000"/>
                                  </p:iterate>
                                  <p:childTnLst>
                                    <p:set>
                                      <p:cBhvr>
                                        <p:cTn id="30" dur="1" fill="hold">
                                          <p:stCondLst>
                                            <p:cond delay="0"/>
                                          </p:stCondLst>
                                        </p:cTn>
                                        <p:tgtEl>
                                          <p:spTgt spid="56365">
                                            <p:txEl>
                                              <p:pRg st="3" end="3"/>
                                            </p:txEl>
                                          </p:spTgt>
                                        </p:tgtEl>
                                        <p:attrNameLst>
                                          <p:attrName>style.visibility</p:attrName>
                                        </p:attrNameLst>
                                      </p:cBhvr>
                                      <p:to>
                                        <p:strVal val="visible"/>
                                      </p:to>
                                    </p:set>
                                    <p:set>
                                      <p:cBhvr>
                                        <p:cTn id="31" dur="455" fill="hold">
                                          <p:stCondLst>
                                            <p:cond delay="0"/>
                                          </p:stCondLst>
                                        </p:cTn>
                                        <p:tgtEl>
                                          <p:spTgt spid="56365">
                                            <p:txEl>
                                              <p:pRg st="3" end="3"/>
                                            </p:txEl>
                                          </p:spTgt>
                                        </p:tgtEl>
                                        <p:attrNameLst>
                                          <p:attrName>style.rotation</p:attrName>
                                        </p:attrNameLst>
                                      </p:cBhvr>
                                      <p:to>
                                        <p:strVal val="-45.0"/>
                                      </p:to>
                                    </p:set>
                                    <p:anim calcmode="lin" valueType="num">
                                      <p:cBhvr>
                                        <p:cTn id="32" dur="455" fill="hold">
                                          <p:stCondLst>
                                            <p:cond delay="455"/>
                                          </p:stCondLst>
                                        </p:cTn>
                                        <p:tgtEl>
                                          <p:spTgt spid="56365">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56365">
                                            <p:txEl>
                                              <p:pRg st="3" end="3"/>
                                            </p:txEl>
                                          </p:spTgt>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56365">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56365">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iterate type="lt">
                                    <p:tmPct val="10000"/>
                                  </p:iterate>
                                  <p:childTnLst>
                                    <p:set>
                                      <p:cBhvr>
                                        <p:cTn id="39" dur="1" fill="hold">
                                          <p:stCondLst>
                                            <p:cond delay="0"/>
                                          </p:stCondLst>
                                        </p:cTn>
                                        <p:tgtEl>
                                          <p:spTgt spid="56365">
                                            <p:txEl>
                                              <p:pRg st="4" end="4"/>
                                            </p:txEl>
                                          </p:spTgt>
                                        </p:tgtEl>
                                        <p:attrNameLst>
                                          <p:attrName>style.visibility</p:attrName>
                                        </p:attrNameLst>
                                      </p:cBhvr>
                                      <p:to>
                                        <p:strVal val="visible"/>
                                      </p:to>
                                    </p:set>
                                    <p:anim calcmode="lin" valueType="num">
                                      <p:cBhvr additive="base">
                                        <p:cTn id="40" dur="500" fill="hold"/>
                                        <p:tgtEl>
                                          <p:spTgt spid="5636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636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iterate type="lt">
                                    <p:tmPct val="10000"/>
                                  </p:iterate>
                                  <p:childTnLst>
                                    <p:set>
                                      <p:cBhvr>
                                        <p:cTn id="45" dur="1" fill="hold">
                                          <p:stCondLst>
                                            <p:cond delay="0"/>
                                          </p:stCondLst>
                                        </p:cTn>
                                        <p:tgtEl>
                                          <p:spTgt spid="56365">
                                            <p:txEl>
                                              <p:pRg st="5" end="5"/>
                                            </p:txEl>
                                          </p:spTgt>
                                        </p:tgtEl>
                                        <p:attrNameLst>
                                          <p:attrName>style.visibility</p:attrName>
                                        </p:attrNameLst>
                                      </p:cBhvr>
                                      <p:to>
                                        <p:strVal val="visible"/>
                                      </p:to>
                                    </p:set>
                                    <p:anim calcmode="lin" valueType="num">
                                      <p:cBhvr additive="base">
                                        <p:cTn id="46" dur="500" fill="hold"/>
                                        <p:tgtEl>
                                          <p:spTgt spid="56365">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636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drumroll.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iterate type="lt">
                                    <p:tmPct val="10000"/>
                                  </p:iterate>
                                  <p:childTnLst>
                                    <p:set>
                                      <p:cBhvr>
                                        <p:cTn id="51" dur="1" fill="hold">
                                          <p:stCondLst>
                                            <p:cond delay="0"/>
                                          </p:stCondLst>
                                        </p:cTn>
                                        <p:tgtEl>
                                          <p:spTgt spid="56365">
                                            <p:txEl>
                                              <p:pRg st="6" end="6"/>
                                            </p:txEl>
                                          </p:spTgt>
                                        </p:tgtEl>
                                        <p:attrNameLst>
                                          <p:attrName>style.visibility</p:attrName>
                                        </p:attrNameLst>
                                      </p:cBhvr>
                                      <p:to>
                                        <p:strVal val="visible"/>
                                      </p:to>
                                    </p:set>
                                    <p:anim calcmode="lin" valueType="num">
                                      <p:cBhvr additive="base">
                                        <p:cTn id="52" dur="500" fill="hold"/>
                                        <p:tgtEl>
                                          <p:spTgt spid="56365">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56365">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bomb.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9" fill="hold" nodeType="clickEffect">
                                  <p:stCondLst>
                                    <p:cond delay="0"/>
                                  </p:stCondLst>
                                  <p:iterate type="lt">
                                    <p:tmPct val="10000"/>
                                  </p:iterate>
                                  <p:childTnLst>
                                    <p:set>
                                      <p:cBhvr>
                                        <p:cTn id="57" dur="1" fill="hold">
                                          <p:stCondLst>
                                            <p:cond delay="0"/>
                                          </p:stCondLst>
                                        </p:cTn>
                                        <p:tgtEl>
                                          <p:spTgt spid="56365">
                                            <p:txEl>
                                              <p:pRg st="7" end="7"/>
                                            </p:txEl>
                                          </p:spTgt>
                                        </p:tgtEl>
                                        <p:attrNameLst>
                                          <p:attrName>style.visibility</p:attrName>
                                        </p:attrNameLst>
                                      </p:cBhvr>
                                      <p:to>
                                        <p:strVal val="visible"/>
                                      </p:to>
                                    </p:set>
                                    <p:anim calcmode="lin" valueType="num">
                                      <p:cBhvr additive="base">
                                        <p:cTn id="58" dur="500" fill="hold"/>
                                        <p:tgtEl>
                                          <p:spTgt spid="56365">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56365">
                                            <p:txEl>
                                              <p:pRg st="7" end="7"/>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iterate type="lt">
                                    <p:tmPct val="10000"/>
                                  </p:iterate>
                                  <p:childTnLst>
                                    <p:set>
                                      <p:cBhvr>
                                        <p:cTn id="63" dur="1" fill="hold">
                                          <p:stCondLst>
                                            <p:cond delay="0"/>
                                          </p:stCondLst>
                                        </p:cTn>
                                        <p:tgtEl>
                                          <p:spTgt spid="56365">
                                            <p:txEl>
                                              <p:pRg st="8" end="8"/>
                                            </p:txEl>
                                          </p:spTgt>
                                        </p:tgtEl>
                                        <p:attrNameLst>
                                          <p:attrName>style.visibility</p:attrName>
                                        </p:attrNameLst>
                                      </p:cBhvr>
                                      <p:to>
                                        <p:strVal val="visible"/>
                                      </p:to>
                                    </p:set>
                                    <p:anim calcmode="lin" valueType="num">
                                      <p:cBhvr additive="base">
                                        <p:cTn id="64" dur="500" fill="hold"/>
                                        <p:tgtEl>
                                          <p:spTgt spid="56365">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636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iterate type="lt">
                                    <p:tmPct val="10000"/>
                                  </p:iterate>
                                  <p:childTnLst>
                                    <p:set>
                                      <p:cBhvr>
                                        <p:cTn id="69" dur="1" fill="hold">
                                          <p:stCondLst>
                                            <p:cond delay="0"/>
                                          </p:stCondLst>
                                        </p:cTn>
                                        <p:tgtEl>
                                          <p:spTgt spid="56365">
                                            <p:txEl>
                                              <p:pRg st="9" end="9"/>
                                            </p:txEl>
                                          </p:spTgt>
                                        </p:tgtEl>
                                        <p:attrNameLst>
                                          <p:attrName>style.visibility</p:attrName>
                                        </p:attrNameLst>
                                      </p:cBhvr>
                                      <p:to>
                                        <p:strVal val="visible"/>
                                      </p:to>
                                    </p:set>
                                    <p:anim calcmode="lin" valueType="num">
                                      <p:cBhvr additive="base">
                                        <p:cTn id="70" dur="500" fill="hold"/>
                                        <p:tgtEl>
                                          <p:spTgt spid="56365">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636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1" presetClass="entr" presetSubtype="0" fill="hold" nodeType="clickEffect">
                                  <p:stCondLst>
                                    <p:cond delay="0"/>
                                  </p:stCondLst>
                                  <p:iterate type="lt">
                                    <p:tmPct val="0"/>
                                  </p:iterate>
                                  <p:childTnLst>
                                    <p:set>
                                      <p:cBhvr>
                                        <p:cTn id="75" dur="1" fill="hold">
                                          <p:stCondLst>
                                            <p:cond delay="0"/>
                                          </p:stCondLst>
                                        </p:cTn>
                                        <p:tgtEl>
                                          <p:spTgt spid="56365">
                                            <p:txEl>
                                              <p:pRg st="0" end="0"/>
                                            </p:txEl>
                                          </p:spTgt>
                                        </p:tgtEl>
                                        <p:attrNameLst>
                                          <p:attrName>style.visibility</p:attrName>
                                        </p:attrNameLst>
                                      </p:cBhvr>
                                      <p:to>
                                        <p:strVal val="visible"/>
                                      </p:to>
                                    </p:set>
                                    <p:animEffect transition="in" filter="fade">
                                      <p:cBhvr>
                                        <p:cTn id="76" dur="770" decel="100000"/>
                                        <p:tgtEl>
                                          <p:spTgt spid="56365">
                                            <p:txEl>
                                              <p:pRg st="0" end="0"/>
                                            </p:txEl>
                                          </p:spTgt>
                                        </p:tgtEl>
                                      </p:cBhvr>
                                    </p:animEffect>
                                    <p:animScale>
                                      <p:cBhvr>
                                        <p:cTn id="77" dur="770" decel="100000"/>
                                        <p:tgtEl>
                                          <p:spTgt spid="56365">
                                            <p:txEl>
                                              <p:pRg st="0" end="0"/>
                                            </p:txEl>
                                          </p:spTgt>
                                        </p:tgtEl>
                                      </p:cBhvr>
                                      <p:from x="10000" y="10000"/>
                                      <p:to x="200000" y="450000"/>
                                    </p:animScale>
                                    <p:animScale>
                                      <p:cBhvr>
                                        <p:cTn id="78" dur="1230" accel="100000" fill="hold">
                                          <p:stCondLst>
                                            <p:cond delay="770"/>
                                          </p:stCondLst>
                                        </p:cTn>
                                        <p:tgtEl>
                                          <p:spTgt spid="56365">
                                            <p:txEl>
                                              <p:pRg st="0" end="0"/>
                                            </p:txEl>
                                          </p:spTgt>
                                        </p:tgtEl>
                                      </p:cBhvr>
                                      <p:from x="200000" y="450000"/>
                                      <p:to x="100000" y="100000"/>
                                    </p:animScale>
                                    <p:set>
                                      <p:cBhvr>
                                        <p:cTn id="79" dur="770" fill="hold"/>
                                        <p:tgtEl>
                                          <p:spTgt spid="56365">
                                            <p:txEl>
                                              <p:pRg st="0" end="0"/>
                                            </p:txEl>
                                          </p:spTgt>
                                        </p:tgtEl>
                                        <p:attrNameLst>
                                          <p:attrName>ppt_x</p:attrName>
                                        </p:attrNameLst>
                                      </p:cBhvr>
                                      <p:to>
                                        <p:strVal val="(0.5)"/>
                                      </p:to>
                                    </p:set>
                                    <p:anim from="(0.5)" to="(#ppt_x)" calcmode="lin" valueType="num">
                                      <p:cBhvr>
                                        <p:cTn id="80" dur="1230" accel="100000" fill="hold">
                                          <p:stCondLst>
                                            <p:cond delay="770"/>
                                          </p:stCondLst>
                                        </p:cTn>
                                        <p:tgtEl>
                                          <p:spTgt spid="56365">
                                            <p:txEl>
                                              <p:pRg st="0" end="0"/>
                                            </p:txEl>
                                          </p:spTgt>
                                        </p:tgtEl>
                                        <p:attrNameLst>
                                          <p:attrName>ppt_x</p:attrName>
                                        </p:attrNameLst>
                                      </p:cBhvr>
                                    </p:anim>
                                    <p:set>
                                      <p:cBhvr>
                                        <p:cTn id="81" dur="770" fill="hold"/>
                                        <p:tgtEl>
                                          <p:spTgt spid="56365">
                                            <p:txEl>
                                              <p:pRg st="0" end="0"/>
                                            </p:txEl>
                                          </p:spTgt>
                                        </p:tgtEl>
                                        <p:attrNameLst>
                                          <p:attrName>ppt_y</p:attrName>
                                        </p:attrNameLst>
                                      </p:cBhvr>
                                      <p:to>
                                        <p:strVal val="(#ppt_y+0.4)"/>
                                      </p:to>
                                    </p:set>
                                    <p:anim from="(#ppt_y+0.4)" to="(#ppt_y)" calcmode="lin" valueType="num">
                                      <p:cBhvr>
                                        <p:cTn id="82" dur="1230" accel="100000" fill="hold">
                                          <p:stCondLst>
                                            <p:cond delay="770"/>
                                          </p:stCondLst>
                                        </p:cTn>
                                        <p:tgtEl>
                                          <p:spTgt spid="5636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439DCA76-7F3B-442A-AC59-7E3B0206EE12}" type="slidenum">
              <a:rPr lang="en-US" altLang="en-US"/>
              <a:pPr/>
              <a:t>10</a:t>
            </a:fld>
            <a:endParaRPr lang="en-US" altLang="en-US"/>
          </a:p>
        </p:txBody>
      </p:sp>
      <p:sp>
        <p:nvSpPr>
          <p:cNvPr id="71684" name="Rectangle 4"/>
          <p:cNvSpPr>
            <a:spLocks noChangeArrowheads="1"/>
          </p:cNvSpPr>
          <p:nvPr/>
        </p:nvSpPr>
        <p:spPr bwMode="auto">
          <a:xfrm>
            <a:off x="457200" y="304800"/>
            <a:ext cx="8001000" cy="3021013"/>
          </a:xfrm>
          <a:prstGeom prst="rect">
            <a:avLst/>
          </a:prstGeom>
          <a:noFill/>
          <a:ln w="9525" algn="ctr">
            <a:noFill/>
            <a:miter lim="800000"/>
            <a:headEnd/>
            <a:tailEnd/>
          </a:ln>
          <a:effectLst/>
        </p:spPr>
        <p:txBody>
          <a:bodyPr lIns="0" tIns="0" rIns="0" bIns="0" anchor="ctr">
            <a:spAutoFit/>
          </a:bodyPr>
          <a:lstStyle/>
          <a:p>
            <a:pPr algn="just" eaLnBrk="0" hangingPunct="0"/>
            <a:r>
              <a:rPr lang="en-US" b="1">
                <a:latin typeface="Garamond" pitchFamily="18" charset="0"/>
              </a:rPr>
              <a:t>STRUKTUR LOOP </a:t>
            </a:r>
            <a:endParaRPr lang="en-US">
              <a:latin typeface="Garamond" pitchFamily="18" charset="0"/>
            </a:endParaRPr>
          </a:p>
          <a:p>
            <a:pPr algn="just" eaLnBrk="0" hangingPunct="0"/>
            <a:r>
              <a:rPr lang="en-US">
                <a:latin typeface="Garamond" pitchFamily="18" charset="0"/>
              </a:rPr>
              <a:t>SL ATAU ITERASI MEMBERIKAN PENGULANGAN SATU ATAU BEBERAPA INSTRUKSI SELAMA DIBUTUHKAN, YANG MENGACU PADA SEBUAH KONDISI YANG ADA. </a:t>
            </a:r>
          </a:p>
          <a:p>
            <a:pPr algn="just" eaLnBrk="0" hangingPunct="0"/>
            <a:endParaRPr lang="en-US">
              <a:latin typeface="Garamond" pitchFamily="18" charset="0"/>
            </a:endParaRPr>
          </a:p>
          <a:p>
            <a:pPr algn="just" eaLnBrk="0" hangingPunct="0"/>
            <a:r>
              <a:rPr lang="en-US">
                <a:latin typeface="Garamond" pitchFamily="18" charset="0"/>
              </a:rPr>
              <a:t>SIMAK FLOWCHART BERIKUT</a:t>
            </a:r>
          </a:p>
          <a:p>
            <a:pPr algn="just" eaLnBrk="0" hangingPunct="0"/>
            <a:endParaRPr lang="en-US">
              <a:latin typeface="Garamond" pitchFamily="18" charset="0"/>
            </a:endParaRPr>
          </a:p>
          <a:p>
            <a:pPr algn="just" eaLnBrk="0" hangingPunct="0"/>
            <a:r>
              <a:rPr lang="en-US">
                <a:latin typeface="Garamond" pitchFamily="18" charset="0"/>
              </a:rPr>
              <a:t>MASALAH MUNCUL BILA MENCAPAI EOF,KARENA TIDAK ADA JALAN KELUAR DARI LOOP SEBELUM KITA MEMBACA RECORD LAINNYA </a:t>
            </a:r>
          </a:p>
          <a:p>
            <a:pPr algn="just" eaLnBrk="0" hangingPunct="0"/>
            <a:endParaRPr lang="en-US">
              <a:latin typeface="Garamond" pitchFamily="18" charset="0"/>
            </a:endParaRPr>
          </a:p>
          <a:p>
            <a:pPr algn="just" eaLnBrk="0" hangingPunct="0"/>
            <a:endParaRPr lang="en-US">
              <a:latin typeface="Garamond" pitchFamily="18" charset="0"/>
            </a:endParaRPr>
          </a:p>
        </p:txBody>
      </p:sp>
      <p:sp>
        <p:nvSpPr>
          <p:cNvPr id="71697" name="AutoShape 17"/>
          <p:cNvSpPr>
            <a:spLocks noChangeArrowheads="1"/>
          </p:cNvSpPr>
          <p:nvPr/>
        </p:nvSpPr>
        <p:spPr bwMode="auto">
          <a:xfrm>
            <a:off x="2820988" y="3370263"/>
            <a:ext cx="2206625" cy="1108075"/>
          </a:xfrm>
          <a:prstGeom prst="flowChartDecision">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a:latin typeface="Garamond" pitchFamily="18" charset="0"/>
              </a:rPr>
              <a:t>x? </a:t>
            </a:r>
          </a:p>
          <a:p>
            <a:pPr algn="ctr" eaLnBrk="0" hangingPunct="0"/>
            <a:endParaRPr lang="en-US">
              <a:latin typeface="Garamond" pitchFamily="18" charset="0"/>
            </a:endParaRPr>
          </a:p>
        </p:txBody>
      </p:sp>
      <p:sp>
        <p:nvSpPr>
          <p:cNvPr id="71705" name="AutoShape 25"/>
          <p:cNvSpPr>
            <a:spLocks noChangeArrowheads="1"/>
          </p:cNvSpPr>
          <p:nvPr/>
        </p:nvSpPr>
        <p:spPr bwMode="auto">
          <a:xfrm>
            <a:off x="3886200" y="4495800"/>
            <a:ext cx="76200" cy="1600200"/>
          </a:xfrm>
          <a:prstGeom prst="downArrow">
            <a:avLst>
              <a:gd name="adj1" fmla="val 50000"/>
              <a:gd name="adj2" fmla="val 525000"/>
            </a:avLst>
          </a:prstGeom>
          <a:solidFill>
            <a:schemeClr val="accent1"/>
          </a:solidFill>
          <a:ln w="9525" algn="ctr">
            <a:solidFill>
              <a:schemeClr val="tx1"/>
            </a:solidFill>
            <a:miter lim="800000"/>
            <a:headEnd/>
            <a:tailEnd/>
          </a:ln>
          <a:effectLst/>
        </p:spPr>
        <p:txBody>
          <a:bodyPr lIns="0" tIns="0" rIns="0" bIns="0" anchor="ctr">
            <a:spAutoFit/>
          </a:bodyPr>
          <a:lstStyle/>
          <a:p>
            <a:endParaRPr lang="id-ID"/>
          </a:p>
        </p:txBody>
      </p:sp>
      <p:sp>
        <p:nvSpPr>
          <p:cNvPr id="71706" name="AutoShape 26"/>
          <p:cNvSpPr>
            <a:spLocks noChangeArrowheads="1"/>
          </p:cNvSpPr>
          <p:nvPr/>
        </p:nvSpPr>
        <p:spPr bwMode="auto">
          <a:xfrm>
            <a:off x="5943600" y="3173413"/>
            <a:ext cx="1295400" cy="1498600"/>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eaLnBrk="0" hangingPunct="0"/>
            <a:r>
              <a:rPr lang="en-US" sz="1400" b="1">
                <a:latin typeface="Garamond" pitchFamily="18" charset="0"/>
              </a:rPr>
              <a:t>INSTRUKSI 1</a:t>
            </a:r>
          </a:p>
          <a:p>
            <a:pPr eaLnBrk="0" hangingPunct="0"/>
            <a:r>
              <a:rPr lang="en-US" sz="1400" b="1">
                <a:latin typeface="Garamond" pitchFamily="18" charset="0"/>
              </a:rPr>
              <a:t>INSTRUKSI 2</a:t>
            </a:r>
          </a:p>
          <a:p>
            <a:pPr eaLnBrk="0" hangingPunct="0"/>
            <a:r>
              <a:rPr lang="en-US" sz="1400" b="1">
                <a:latin typeface="Garamond" pitchFamily="18" charset="0"/>
              </a:rPr>
              <a:t>…………….</a:t>
            </a:r>
          </a:p>
          <a:p>
            <a:pPr eaLnBrk="0" hangingPunct="0"/>
            <a:endParaRPr lang="en-US" sz="1400" b="1">
              <a:latin typeface="Garamond" pitchFamily="18" charset="0"/>
            </a:endParaRPr>
          </a:p>
          <a:p>
            <a:pPr eaLnBrk="0" hangingPunct="0"/>
            <a:r>
              <a:rPr lang="en-US" sz="1400" b="1">
                <a:latin typeface="Garamond" pitchFamily="18" charset="0"/>
              </a:rPr>
              <a:t>…………….</a:t>
            </a:r>
          </a:p>
          <a:p>
            <a:pPr eaLnBrk="0" hangingPunct="0"/>
            <a:endParaRPr lang="en-US" sz="1400" b="1">
              <a:latin typeface="Garamond" pitchFamily="18" charset="0"/>
            </a:endParaRPr>
          </a:p>
          <a:p>
            <a:pPr eaLnBrk="0" hangingPunct="0"/>
            <a:r>
              <a:rPr lang="en-US" sz="1400" b="1">
                <a:latin typeface="Garamond" pitchFamily="18" charset="0"/>
              </a:rPr>
              <a:t>INSTRUKSI n</a:t>
            </a:r>
            <a:endParaRPr lang="en-US">
              <a:latin typeface="Garamond" pitchFamily="18" charset="0"/>
            </a:endParaRPr>
          </a:p>
        </p:txBody>
      </p:sp>
      <p:sp>
        <p:nvSpPr>
          <p:cNvPr id="71707" name="AutoShape 27"/>
          <p:cNvSpPr>
            <a:spLocks noChangeArrowheads="1"/>
          </p:cNvSpPr>
          <p:nvPr/>
        </p:nvSpPr>
        <p:spPr bwMode="auto">
          <a:xfrm>
            <a:off x="5029200" y="3886200"/>
            <a:ext cx="914400" cy="76200"/>
          </a:xfrm>
          <a:prstGeom prst="rightArrow">
            <a:avLst>
              <a:gd name="adj1" fmla="val 50000"/>
              <a:gd name="adj2" fmla="val 300000"/>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sp>
        <p:nvSpPr>
          <p:cNvPr id="71708" name="AutoShape 28"/>
          <p:cNvSpPr>
            <a:spLocks noChangeArrowheads="1"/>
          </p:cNvSpPr>
          <p:nvPr/>
        </p:nvSpPr>
        <p:spPr bwMode="auto">
          <a:xfrm>
            <a:off x="3886200" y="1828800"/>
            <a:ext cx="76200" cy="1600200"/>
          </a:xfrm>
          <a:prstGeom prst="downArrow">
            <a:avLst>
              <a:gd name="adj1" fmla="val 50000"/>
              <a:gd name="adj2" fmla="val 525000"/>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sp>
        <p:nvSpPr>
          <p:cNvPr id="71709" name="AutoShape 29"/>
          <p:cNvSpPr>
            <a:spLocks noChangeArrowheads="1"/>
          </p:cNvSpPr>
          <p:nvPr/>
        </p:nvSpPr>
        <p:spPr bwMode="auto">
          <a:xfrm>
            <a:off x="6553200" y="2590800"/>
            <a:ext cx="76200" cy="609600"/>
          </a:xfrm>
          <a:prstGeom prst="upArrow">
            <a:avLst>
              <a:gd name="adj1" fmla="val 50000"/>
              <a:gd name="adj2" fmla="val 200000"/>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sp>
        <p:nvSpPr>
          <p:cNvPr id="71710" name="AutoShape 30"/>
          <p:cNvSpPr>
            <a:spLocks noChangeArrowheads="1"/>
          </p:cNvSpPr>
          <p:nvPr/>
        </p:nvSpPr>
        <p:spPr bwMode="auto">
          <a:xfrm>
            <a:off x="3962400" y="2590800"/>
            <a:ext cx="2590800" cy="76200"/>
          </a:xfrm>
          <a:prstGeom prst="leftArrow">
            <a:avLst>
              <a:gd name="adj1" fmla="val 50000"/>
              <a:gd name="adj2" fmla="val 850000"/>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graphicFrame>
        <p:nvGraphicFramePr>
          <p:cNvPr id="71711" name="Object 31"/>
          <p:cNvGraphicFramePr>
            <a:graphicFrameLocks noChangeAspect="1"/>
          </p:cNvGraphicFramePr>
          <p:nvPr/>
        </p:nvGraphicFramePr>
        <p:xfrm>
          <a:off x="1676400" y="0"/>
          <a:ext cx="4894263" cy="6477000"/>
        </p:xfrm>
        <a:graphic>
          <a:graphicData uri="http://schemas.openxmlformats.org/presentationml/2006/ole">
            <mc:AlternateContent xmlns:mc="http://schemas.openxmlformats.org/markup-compatibility/2006">
              <mc:Choice xmlns:v="urn:schemas-microsoft-com:vml" Requires="v">
                <p:oleObj spid="_x0000_s71714" name="VISIO" r:id="rId6" imgW="3925440" imgH="7548840" progId="Visio.Drawing.5">
                  <p:embed/>
                </p:oleObj>
              </mc:Choice>
              <mc:Fallback>
                <p:oleObj name="VISIO" r:id="rId6" imgW="3925440" imgH="7548840" progId="Visio.Drawing.5">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0"/>
                        <a:ext cx="4894263" cy="647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2" name="AutoShape 32"/>
          <p:cNvSpPr>
            <a:spLocks noChangeArrowheads="1"/>
          </p:cNvSpPr>
          <p:nvPr/>
        </p:nvSpPr>
        <p:spPr bwMode="auto">
          <a:xfrm>
            <a:off x="4114800" y="762000"/>
            <a:ext cx="1676400" cy="762000"/>
          </a:xfrm>
          <a:prstGeom prst="wedgeEllipseCallout">
            <a:avLst>
              <a:gd name="adj1" fmla="val -46023"/>
              <a:gd name="adj2" fmla="val 57917"/>
            </a:avLst>
          </a:prstGeom>
          <a:solidFill>
            <a:schemeClr val="accent1"/>
          </a:solidFill>
          <a:ln w="9525" algn="ctr">
            <a:solidFill>
              <a:schemeClr val="tx1"/>
            </a:solidFill>
            <a:miter lim="800000"/>
            <a:headEnd/>
            <a:tailEnd/>
          </a:ln>
          <a:effectLst/>
        </p:spPr>
        <p:txBody>
          <a:bodyPr lIns="0" tIns="0" rIns="0" bIns="0" anchor="ctr"/>
          <a:lstStyle/>
          <a:p>
            <a:pPr algn="ctr" eaLnBrk="0" hangingPunct="0"/>
            <a:r>
              <a:rPr lang="en-US">
                <a:latin typeface="Garamond" pitchFamily="18" charset="0"/>
              </a:rPr>
              <a:t>PROBLEM MUNCUL</a:t>
            </a:r>
          </a:p>
        </p:txBody>
      </p:sp>
      <p:sp>
        <p:nvSpPr>
          <p:cNvPr id="71713" name="Rectangle 33"/>
          <p:cNvSpPr>
            <a:spLocks noChangeArrowheads="1"/>
          </p:cNvSpPr>
          <p:nvPr/>
        </p:nvSpPr>
        <p:spPr bwMode="auto">
          <a:xfrm>
            <a:off x="304800" y="3917950"/>
            <a:ext cx="8534400" cy="1098550"/>
          </a:xfrm>
          <a:prstGeom prst="rect">
            <a:avLst/>
          </a:prstGeom>
          <a:noFill/>
          <a:ln w="9525" algn="ctr">
            <a:noFill/>
            <a:miter lim="800000"/>
            <a:headEnd/>
            <a:tailEnd/>
          </a:ln>
          <a:effectLst/>
        </p:spPr>
        <p:txBody>
          <a:bodyPr lIns="0" tIns="0" rIns="0" bIns="0" anchor="ctr">
            <a:spAutoFit/>
          </a:bodyPr>
          <a:lstStyle/>
          <a:p>
            <a:pPr algn="just"/>
            <a:r>
              <a:rPr lang="en-US">
                <a:latin typeface="Garamond" pitchFamily="18" charset="0"/>
              </a:rPr>
              <a:t>INSTRUKSI DIDALAM LOOP HANYA AKAN DILAKSANAKAN APABILA KONDISI EOF BENAR ATAU TRUE (T). KARENA TIDAK ADA INSTRUKSI CABANG YANG DIIZINKAN, TIDAK ADA CARA LAIN UNTUK DAPAT MEMASUKI LOOP TANPA MEMENUHI KONDISI.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Effect transition="in" filter="checkerboard(across)">
                                      <p:cBhvr>
                                        <p:cTn id="7" dur="3000"/>
                                        <p:tgtEl>
                                          <p:spTgt spid="71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iterate type="lt">
                                    <p:tmPct val="10000"/>
                                  </p:iterate>
                                  <p:childTnLst>
                                    <p:set>
                                      <p:cBhvr>
                                        <p:cTn id="11" dur="1" fill="hold">
                                          <p:stCondLst>
                                            <p:cond delay="0"/>
                                          </p:stCondLst>
                                        </p:cTn>
                                        <p:tgtEl>
                                          <p:spTgt spid="71684">
                                            <p:txEl>
                                              <p:pRg st="1" end="1"/>
                                            </p:txEl>
                                          </p:spTgt>
                                        </p:tgtEl>
                                        <p:attrNameLst>
                                          <p:attrName>style.visibility</p:attrName>
                                        </p:attrNameLst>
                                      </p:cBhvr>
                                      <p:to>
                                        <p:strVal val="visible"/>
                                      </p:to>
                                    </p:set>
                                    <p:anim calcmode="lin" valueType="num">
                                      <p:cBhvr additive="base">
                                        <p:cTn id="12" dur="1000" fill="hold"/>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7168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1684">
                                            <p:txEl>
                                              <p:pRg st="1" end="1"/>
                                            </p:txEl>
                                          </p:spTgt>
                                        </p:tgtEl>
                                        <p:attrNameLst>
                                          <p:attrName>ppt_c</p:attrName>
                                        </p:attrNameLst>
                                      </p:cBhvr>
                                      <p:to>
                                        <a:srgbClr val="FFCC00"/>
                                      </p:to>
                                    </p:animClr>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708"/>
                                        </p:tgtEl>
                                        <p:attrNameLst>
                                          <p:attrName>style.visibility</p:attrName>
                                        </p:attrNameLst>
                                      </p:cBhvr>
                                      <p:to>
                                        <p:strVal val="visible"/>
                                      </p:to>
                                    </p:set>
                                    <p:animEffect transition="in" filter="blinds(horizontal)">
                                      <p:cBhvr>
                                        <p:cTn id="18" dur="500"/>
                                        <p:tgtEl>
                                          <p:spTgt spid="7170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1697"/>
                                        </p:tgtEl>
                                        <p:attrNameLst>
                                          <p:attrName>style.visibility</p:attrName>
                                        </p:attrNameLst>
                                      </p:cBhvr>
                                      <p:to>
                                        <p:strVal val="visible"/>
                                      </p:to>
                                    </p:set>
                                    <p:animEffect transition="in" filter="blinds(horizontal)">
                                      <p:cBhvr>
                                        <p:cTn id="23" dur="500"/>
                                        <p:tgtEl>
                                          <p:spTgt spid="7169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1707"/>
                                        </p:tgtEl>
                                        <p:attrNameLst>
                                          <p:attrName>style.visibility</p:attrName>
                                        </p:attrNameLst>
                                      </p:cBhvr>
                                      <p:to>
                                        <p:strVal val="visible"/>
                                      </p:to>
                                    </p:set>
                                    <p:animEffect transition="in" filter="blinds(horizontal)">
                                      <p:cBhvr>
                                        <p:cTn id="28" dur="500"/>
                                        <p:tgtEl>
                                          <p:spTgt spid="7170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1706">
                                            <p:bg/>
                                          </p:spTgt>
                                        </p:tgtEl>
                                        <p:attrNameLst>
                                          <p:attrName>style.visibility</p:attrName>
                                        </p:attrNameLst>
                                      </p:cBhvr>
                                      <p:to>
                                        <p:strVal val="visible"/>
                                      </p:to>
                                    </p:set>
                                    <p:anim calcmode="lin" valueType="num">
                                      <p:cBhvr>
                                        <p:cTn id="33" dur="1000" fill="hold"/>
                                        <p:tgtEl>
                                          <p:spTgt spid="71706">
                                            <p:bg/>
                                          </p:spTgt>
                                        </p:tgtEl>
                                        <p:attrNameLst>
                                          <p:attrName>ppt_w</p:attrName>
                                        </p:attrNameLst>
                                      </p:cBhvr>
                                      <p:tavLst>
                                        <p:tav tm="0">
                                          <p:val>
                                            <p:strVal val="#ppt_w*0.70"/>
                                          </p:val>
                                        </p:tav>
                                        <p:tav tm="100000">
                                          <p:val>
                                            <p:strVal val="#ppt_w"/>
                                          </p:val>
                                        </p:tav>
                                      </p:tavLst>
                                    </p:anim>
                                    <p:anim calcmode="lin" valueType="num">
                                      <p:cBhvr>
                                        <p:cTn id="34" dur="1000" fill="hold"/>
                                        <p:tgtEl>
                                          <p:spTgt spid="71706">
                                            <p:bg/>
                                          </p:spTgt>
                                        </p:tgtEl>
                                        <p:attrNameLst>
                                          <p:attrName>ppt_h</p:attrName>
                                        </p:attrNameLst>
                                      </p:cBhvr>
                                      <p:tavLst>
                                        <p:tav tm="0">
                                          <p:val>
                                            <p:strVal val="#ppt_h"/>
                                          </p:val>
                                        </p:tav>
                                        <p:tav tm="100000">
                                          <p:val>
                                            <p:strVal val="#ppt_h"/>
                                          </p:val>
                                        </p:tav>
                                      </p:tavLst>
                                    </p:anim>
                                    <p:animEffect transition="in" filter="fade">
                                      <p:cBhvr>
                                        <p:cTn id="35" dur="1000"/>
                                        <p:tgtEl>
                                          <p:spTgt spid="71706">
                                            <p:bg/>
                                          </p:spTgt>
                                        </p:tgtEl>
                                      </p:cBhvr>
                                    </p:animEffect>
                                  </p:childTnLst>
                                </p:cTn>
                              </p:par>
                              <p:par>
                                <p:cTn id="36" presetID="55" presetClass="entr" presetSubtype="0" fill="hold" grpId="0" nodeType="withEffect">
                                  <p:stCondLst>
                                    <p:cond delay="0"/>
                                  </p:stCondLst>
                                  <p:iterate type="lt">
                                    <p:tmPct val="0"/>
                                  </p:iterate>
                                  <p:childTnLst>
                                    <p:set>
                                      <p:cBhvr>
                                        <p:cTn id="37" dur="1" fill="hold">
                                          <p:stCondLst>
                                            <p:cond delay="0"/>
                                          </p:stCondLst>
                                        </p:cTn>
                                        <p:tgtEl>
                                          <p:spTgt spid="71706">
                                            <p:txEl>
                                              <p:pRg st="0" end="0"/>
                                            </p:txEl>
                                          </p:spTgt>
                                        </p:tgtEl>
                                        <p:attrNameLst>
                                          <p:attrName>style.visibility</p:attrName>
                                        </p:attrNameLst>
                                      </p:cBhvr>
                                      <p:to>
                                        <p:strVal val="visible"/>
                                      </p:to>
                                    </p:set>
                                    <p:anim calcmode="lin" valueType="num">
                                      <p:cBhvr>
                                        <p:cTn id="38" dur="1000" fill="hold"/>
                                        <p:tgtEl>
                                          <p:spTgt spid="71706">
                                            <p:txEl>
                                              <p:pRg st="0" end="0"/>
                                            </p:txEl>
                                          </p:spTgt>
                                        </p:tgtEl>
                                        <p:attrNameLst>
                                          <p:attrName>ppt_w</p:attrName>
                                        </p:attrNameLst>
                                      </p:cBhvr>
                                      <p:tavLst>
                                        <p:tav tm="0">
                                          <p:val>
                                            <p:strVal val="#ppt_w*0.70"/>
                                          </p:val>
                                        </p:tav>
                                        <p:tav tm="100000">
                                          <p:val>
                                            <p:strVal val="#ppt_w"/>
                                          </p:val>
                                        </p:tav>
                                      </p:tavLst>
                                    </p:anim>
                                    <p:anim calcmode="lin" valueType="num">
                                      <p:cBhvr>
                                        <p:cTn id="39" dur="1000" fill="hold"/>
                                        <p:tgtEl>
                                          <p:spTgt spid="71706">
                                            <p:txEl>
                                              <p:pRg st="0" end="0"/>
                                            </p:txEl>
                                          </p:spTgt>
                                        </p:tgtEl>
                                        <p:attrNameLst>
                                          <p:attrName>ppt_h</p:attrName>
                                        </p:attrNameLst>
                                      </p:cBhvr>
                                      <p:tavLst>
                                        <p:tav tm="0">
                                          <p:val>
                                            <p:strVal val="#ppt_h"/>
                                          </p:val>
                                        </p:tav>
                                        <p:tav tm="100000">
                                          <p:val>
                                            <p:strVal val="#ppt_h"/>
                                          </p:val>
                                        </p:tav>
                                      </p:tavLst>
                                    </p:anim>
                                    <p:animEffect transition="in" filter="fade">
                                      <p:cBhvr>
                                        <p:cTn id="40" dur="1000"/>
                                        <p:tgtEl>
                                          <p:spTgt spid="71706">
                                            <p:txEl>
                                              <p:pRg st="0" end="0"/>
                                            </p:txEl>
                                          </p:spTgt>
                                        </p:tgtEl>
                                      </p:cBhvr>
                                    </p:animEffect>
                                  </p:childTnLst>
                                </p:cTn>
                              </p:par>
                              <p:par>
                                <p:cTn id="41" presetID="55" presetClass="entr" presetSubtype="0" fill="hold" grpId="0" nodeType="withEffect">
                                  <p:stCondLst>
                                    <p:cond delay="0"/>
                                  </p:stCondLst>
                                  <p:iterate type="lt">
                                    <p:tmPct val="0"/>
                                  </p:iterate>
                                  <p:childTnLst>
                                    <p:set>
                                      <p:cBhvr>
                                        <p:cTn id="42" dur="1" fill="hold">
                                          <p:stCondLst>
                                            <p:cond delay="0"/>
                                          </p:stCondLst>
                                        </p:cTn>
                                        <p:tgtEl>
                                          <p:spTgt spid="71706">
                                            <p:txEl>
                                              <p:pRg st="1" end="1"/>
                                            </p:txEl>
                                          </p:spTgt>
                                        </p:tgtEl>
                                        <p:attrNameLst>
                                          <p:attrName>style.visibility</p:attrName>
                                        </p:attrNameLst>
                                      </p:cBhvr>
                                      <p:to>
                                        <p:strVal val="visible"/>
                                      </p:to>
                                    </p:set>
                                    <p:anim calcmode="lin" valueType="num">
                                      <p:cBhvr>
                                        <p:cTn id="43" dur="1000" fill="hold"/>
                                        <p:tgtEl>
                                          <p:spTgt spid="71706">
                                            <p:txEl>
                                              <p:pRg st="1" end="1"/>
                                            </p:txEl>
                                          </p:spTgt>
                                        </p:tgtEl>
                                        <p:attrNameLst>
                                          <p:attrName>ppt_w</p:attrName>
                                        </p:attrNameLst>
                                      </p:cBhvr>
                                      <p:tavLst>
                                        <p:tav tm="0">
                                          <p:val>
                                            <p:strVal val="#ppt_w*0.70"/>
                                          </p:val>
                                        </p:tav>
                                        <p:tav tm="100000">
                                          <p:val>
                                            <p:strVal val="#ppt_w"/>
                                          </p:val>
                                        </p:tav>
                                      </p:tavLst>
                                    </p:anim>
                                    <p:anim calcmode="lin" valueType="num">
                                      <p:cBhvr>
                                        <p:cTn id="44" dur="1000" fill="hold"/>
                                        <p:tgtEl>
                                          <p:spTgt spid="71706">
                                            <p:txEl>
                                              <p:pRg st="1" end="1"/>
                                            </p:txEl>
                                          </p:spTgt>
                                        </p:tgtEl>
                                        <p:attrNameLst>
                                          <p:attrName>ppt_h</p:attrName>
                                        </p:attrNameLst>
                                      </p:cBhvr>
                                      <p:tavLst>
                                        <p:tav tm="0">
                                          <p:val>
                                            <p:strVal val="#ppt_h"/>
                                          </p:val>
                                        </p:tav>
                                        <p:tav tm="100000">
                                          <p:val>
                                            <p:strVal val="#ppt_h"/>
                                          </p:val>
                                        </p:tav>
                                      </p:tavLst>
                                    </p:anim>
                                    <p:animEffect transition="in" filter="fade">
                                      <p:cBhvr>
                                        <p:cTn id="45" dur="1000"/>
                                        <p:tgtEl>
                                          <p:spTgt spid="71706">
                                            <p:txEl>
                                              <p:pRg st="1" end="1"/>
                                            </p:tx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1706">
                                            <p:txEl>
                                              <p:pRg st="2" end="2"/>
                                            </p:txEl>
                                          </p:spTgt>
                                        </p:tgtEl>
                                        <p:attrNameLst>
                                          <p:attrName>style.visibility</p:attrName>
                                        </p:attrNameLst>
                                      </p:cBhvr>
                                      <p:to>
                                        <p:strVal val="visible"/>
                                      </p:to>
                                    </p:set>
                                    <p:anim calcmode="lin" valueType="num">
                                      <p:cBhvr>
                                        <p:cTn id="48" dur="1000" fill="hold"/>
                                        <p:tgtEl>
                                          <p:spTgt spid="71706">
                                            <p:txEl>
                                              <p:pRg st="2" end="2"/>
                                            </p:txEl>
                                          </p:spTgt>
                                        </p:tgtEl>
                                        <p:attrNameLst>
                                          <p:attrName>ppt_w</p:attrName>
                                        </p:attrNameLst>
                                      </p:cBhvr>
                                      <p:tavLst>
                                        <p:tav tm="0">
                                          <p:val>
                                            <p:strVal val="#ppt_w*0.70"/>
                                          </p:val>
                                        </p:tav>
                                        <p:tav tm="100000">
                                          <p:val>
                                            <p:strVal val="#ppt_w"/>
                                          </p:val>
                                        </p:tav>
                                      </p:tavLst>
                                    </p:anim>
                                    <p:anim calcmode="lin" valueType="num">
                                      <p:cBhvr>
                                        <p:cTn id="49" dur="1000" fill="hold"/>
                                        <p:tgtEl>
                                          <p:spTgt spid="71706">
                                            <p:txEl>
                                              <p:pRg st="2" end="2"/>
                                            </p:txEl>
                                          </p:spTgt>
                                        </p:tgtEl>
                                        <p:attrNameLst>
                                          <p:attrName>ppt_h</p:attrName>
                                        </p:attrNameLst>
                                      </p:cBhvr>
                                      <p:tavLst>
                                        <p:tav tm="0">
                                          <p:val>
                                            <p:strVal val="#ppt_h"/>
                                          </p:val>
                                        </p:tav>
                                        <p:tav tm="100000">
                                          <p:val>
                                            <p:strVal val="#ppt_h"/>
                                          </p:val>
                                        </p:tav>
                                      </p:tavLst>
                                    </p:anim>
                                    <p:animEffect transition="in" filter="fade">
                                      <p:cBhvr>
                                        <p:cTn id="50" dur="1000"/>
                                        <p:tgtEl>
                                          <p:spTgt spid="71706">
                                            <p:txEl>
                                              <p:pRg st="2" end="2"/>
                                            </p:txEl>
                                          </p:spTgt>
                                        </p:tgtEl>
                                      </p:cBhvr>
                                    </p:animEffect>
                                  </p:childTnLst>
                                </p:cTn>
                              </p:par>
                              <p:par>
                                <p:cTn id="51" presetID="55" presetClass="entr" presetSubtype="0" fill="hold" grpId="0" nodeType="withEffect">
                                  <p:stCondLst>
                                    <p:cond delay="0"/>
                                  </p:stCondLst>
                                  <p:iterate type="lt">
                                    <p:tmPct val="0"/>
                                  </p:iterate>
                                  <p:childTnLst>
                                    <p:set>
                                      <p:cBhvr>
                                        <p:cTn id="52" dur="1" fill="hold">
                                          <p:stCondLst>
                                            <p:cond delay="0"/>
                                          </p:stCondLst>
                                        </p:cTn>
                                        <p:tgtEl>
                                          <p:spTgt spid="71706">
                                            <p:txEl>
                                              <p:pRg st="4" end="4"/>
                                            </p:txEl>
                                          </p:spTgt>
                                        </p:tgtEl>
                                        <p:attrNameLst>
                                          <p:attrName>style.visibility</p:attrName>
                                        </p:attrNameLst>
                                      </p:cBhvr>
                                      <p:to>
                                        <p:strVal val="visible"/>
                                      </p:to>
                                    </p:set>
                                    <p:anim calcmode="lin" valueType="num">
                                      <p:cBhvr>
                                        <p:cTn id="53" dur="1000" fill="hold"/>
                                        <p:tgtEl>
                                          <p:spTgt spid="71706">
                                            <p:txEl>
                                              <p:pRg st="4" end="4"/>
                                            </p:txEl>
                                          </p:spTgt>
                                        </p:tgtEl>
                                        <p:attrNameLst>
                                          <p:attrName>ppt_w</p:attrName>
                                        </p:attrNameLst>
                                      </p:cBhvr>
                                      <p:tavLst>
                                        <p:tav tm="0">
                                          <p:val>
                                            <p:strVal val="#ppt_w*0.70"/>
                                          </p:val>
                                        </p:tav>
                                        <p:tav tm="100000">
                                          <p:val>
                                            <p:strVal val="#ppt_w"/>
                                          </p:val>
                                        </p:tav>
                                      </p:tavLst>
                                    </p:anim>
                                    <p:anim calcmode="lin" valueType="num">
                                      <p:cBhvr>
                                        <p:cTn id="54" dur="1000" fill="hold"/>
                                        <p:tgtEl>
                                          <p:spTgt spid="71706">
                                            <p:txEl>
                                              <p:pRg st="4" end="4"/>
                                            </p:txEl>
                                          </p:spTgt>
                                        </p:tgtEl>
                                        <p:attrNameLst>
                                          <p:attrName>ppt_h</p:attrName>
                                        </p:attrNameLst>
                                      </p:cBhvr>
                                      <p:tavLst>
                                        <p:tav tm="0">
                                          <p:val>
                                            <p:strVal val="#ppt_h"/>
                                          </p:val>
                                        </p:tav>
                                        <p:tav tm="100000">
                                          <p:val>
                                            <p:strVal val="#ppt_h"/>
                                          </p:val>
                                        </p:tav>
                                      </p:tavLst>
                                    </p:anim>
                                    <p:animEffect transition="in" filter="fade">
                                      <p:cBhvr>
                                        <p:cTn id="55" dur="1000"/>
                                        <p:tgtEl>
                                          <p:spTgt spid="71706">
                                            <p:txEl>
                                              <p:pRg st="4" end="4"/>
                                            </p:txEl>
                                          </p:spTgt>
                                        </p:tgtEl>
                                      </p:cBhvr>
                                    </p:animEffect>
                                  </p:childTnLst>
                                </p:cTn>
                              </p:par>
                              <p:par>
                                <p:cTn id="56" presetID="55" presetClass="entr" presetSubtype="0" fill="hold" grpId="0" nodeType="withEffect">
                                  <p:stCondLst>
                                    <p:cond delay="0"/>
                                  </p:stCondLst>
                                  <p:iterate type="lt">
                                    <p:tmPct val="0"/>
                                  </p:iterate>
                                  <p:childTnLst>
                                    <p:set>
                                      <p:cBhvr>
                                        <p:cTn id="57" dur="1" fill="hold">
                                          <p:stCondLst>
                                            <p:cond delay="0"/>
                                          </p:stCondLst>
                                        </p:cTn>
                                        <p:tgtEl>
                                          <p:spTgt spid="71706">
                                            <p:txEl>
                                              <p:pRg st="6" end="6"/>
                                            </p:txEl>
                                          </p:spTgt>
                                        </p:tgtEl>
                                        <p:attrNameLst>
                                          <p:attrName>style.visibility</p:attrName>
                                        </p:attrNameLst>
                                      </p:cBhvr>
                                      <p:to>
                                        <p:strVal val="visible"/>
                                      </p:to>
                                    </p:set>
                                    <p:anim calcmode="lin" valueType="num">
                                      <p:cBhvr>
                                        <p:cTn id="58" dur="1000" fill="hold"/>
                                        <p:tgtEl>
                                          <p:spTgt spid="71706">
                                            <p:txEl>
                                              <p:pRg st="6" end="6"/>
                                            </p:txEl>
                                          </p:spTgt>
                                        </p:tgtEl>
                                        <p:attrNameLst>
                                          <p:attrName>ppt_w</p:attrName>
                                        </p:attrNameLst>
                                      </p:cBhvr>
                                      <p:tavLst>
                                        <p:tav tm="0">
                                          <p:val>
                                            <p:strVal val="#ppt_w*0.70"/>
                                          </p:val>
                                        </p:tav>
                                        <p:tav tm="100000">
                                          <p:val>
                                            <p:strVal val="#ppt_w"/>
                                          </p:val>
                                        </p:tav>
                                      </p:tavLst>
                                    </p:anim>
                                    <p:anim calcmode="lin" valueType="num">
                                      <p:cBhvr>
                                        <p:cTn id="59" dur="1000" fill="hold"/>
                                        <p:tgtEl>
                                          <p:spTgt spid="71706">
                                            <p:txEl>
                                              <p:pRg st="6" end="6"/>
                                            </p:txEl>
                                          </p:spTgt>
                                        </p:tgtEl>
                                        <p:attrNameLst>
                                          <p:attrName>ppt_h</p:attrName>
                                        </p:attrNameLst>
                                      </p:cBhvr>
                                      <p:tavLst>
                                        <p:tav tm="0">
                                          <p:val>
                                            <p:strVal val="#ppt_h"/>
                                          </p:val>
                                        </p:tav>
                                        <p:tav tm="100000">
                                          <p:val>
                                            <p:strVal val="#ppt_h"/>
                                          </p:val>
                                        </p:tav>
                                      </p:tavLst>
                                    </p:anim>
                                    <p:animEffect transition="in" filter="fade">
                                      <p:cBhvr>
                                        <p:cTn id="60" dur="1000"/>
                                        <p:tgtEl>
                                          <p:spTgt spid="71706">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iterate type="lt">
                                    <p:tmPct val="10000"/>
                                  </p:iterate>
                                  <p:childTnLst>
                                    <p:set>
                                      <p:cBhvr>
                                        <p:cTn id="64" dur="1" fill="hold">
                                          <p:stCondLst>
                                            <p:cond delay="0"/>
                                          </p:stCondLst>
                                        </p:cTn>
                                        <p:tgtEl>
                                          <p:spTgt spid="71706">
                                            <p:txEl>
                                              <p:pRg st="0" end="0"/>
                                            </p:txEl>
                                          </p:spTgt>
                                        </p:tgtEl>
                                        <p:attrNameLst>
                                          <p:attrName>style.visibility</p:attrName>
                                        </p:attrNameLst>
                                      </p:cBhvr>
                                      <p:to>
                                        <p:strVal val="visible"/>
                                      </p:to>
                                    </p:set>
                                    <p:anim calcmode="lin" valueType="num">
                                      <p:cBhvr additive="base">
                                        <p:cTn id="65" dur="500" fill="hold"/>
                                        <p:tgtEl>
                                          <p:spTgt spid="71706">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1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applause.wav"/>
                                        </p:tgtEl>
                                      </p:cMediaNode>
                                    </p:audio>
                                  </p:subTnLst>
                                </p:cTn>
                              </p:par>
                              <p:par>
                                <p:cTn id="67" presetID="2" presetClass="entr" presetSubtype="4" fill="hold" nodeType="withEffect">
                                  <p:stCondLst>
                                    <p:cond delay="0"/>
                                  </p:stCondLst>
                                  <p:iterate type="lt">
                                    <p:tmPct val="10000"/>
                                  </p:iterate>
                                  <p:childTnLst>
                                    <p:set>
                                      <p:cBhvr>
                                        <p:cTn id="68" dur="1" fill="hold">
                                          <p:stCondLst>
                                            <p:cond delay="0"/>
                                          </p:stCondLst>
                                        </p:cTn>
                                        <p:tgtEl>
                                          <p:spTgt spid="71706">
                                            <p:txEl>
                                              <p:pRg st="1" end="1"/>
                                            </p:txEl>
                                          </p:spTgt>
                                        </p:tgtEl>
                                        <p:attrNameLst>
                                          <p:attrName>style.visibility</p:attrName>
                                        </p:attrNameLst>
                                      </p:cBhvr>
                                      <p:to>
                                        <p:strVal val="visible"/>
                                      </p:to>
                                    </p:set>
                                    <p:anim calcmode="lin" valueType="num">
                                      <p:cBhvr additive="base">
                                        <p:cTn id="69" dur="500" fill="hold"/>
                                        <p:tgtEl>
                                          <p:spTgt spid="71706">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1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applause.wav"/>
                                        </p:tgtEl>
                                      </p:cMediaNode>
                                    </p:audio>
                                  </p:subTnLst>
                                </p:cTn>
                              </p:par>
                              <p:par>
                                <p:cTn id="71" presetID="2" presetClass="entr" presetSubtype="4" fill="hold" nodeType="withEffect">
                                  <p:stCondLst>
                                    <p:cond delay="0"/>
                                  </p:stCondLst>
                                  <p:childTnLst>
                                    <p:set>
                                      <p:cBhvr>
                                        <p:cTn id="72" dur="1" fill="hold">
                                          <p:stCondLst>
                                            <p:cond delay="0"/>
                                          </p:stCondLst>
                                        </p:cTn>
                                        <p:tgtEl>
                                          <p:spTgt spid="71706">
                                            <p:txEl>
                                              <p:pRg st="2" end="2"/>
                                            </p:txEl>
                                          </p:spTgt>
                                        </p:tgtEl>
                                        <p:attrNameLst>
                                          <p:attrName>style.visibility</p:attrName>
                                        </p:attrNameLst>
                                      </p:cBhvr>
                                      <p:to>
                                        <p:strVal val="visible"/>
                                      </p:to>
                                    </p:set>
                                    <p:anim calcmode="lin" valueType="num">
                                      <p:cBhvr additive="base">
                                        <p:cTn id="73" dur="500" fill="hold"/>
                                        <p:tgtEl>
                                          <p:spTgt spid="71706">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1706">
                                            <p:txEl>
                                              <p:pRg st="2" end="2"/>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iterate type="lt">
                                    <p:tmPct val="10000"/>
                                  </p:iterate>
                                  <p:childTnLst>
                                    <p:set>
                                      <p:cBhvr>
                                        <p:cTn id="76" dur="1" fill="hold">
                                          <p:stCondLst>
                                            <p:cond delay="0"/>
                                          </p:stCondLst>
                                        </p:cTn>
                                        <p:tgtEl>
                                          <p:spTgt spid="71706">
                                            <p:txEl>
                                              <p:pRg st="4" end="4"/>
                                            </p:txEl>
                                          </p:spTgt>
                                        </p:tgtEl>
                                        <p:attrNameLst>
                                          <p:attrName>style.visibility</p:attrName>
                                        </p:attrNameLst>
                                      </p:cBhvr>
                                      <p:to>
                                        <p:strVal val="visible"/>
                                      </p:to>
                                    </p:set>
                                    <p:anim calcmode="lin" valueType="num">
                                      <p:cBhvr additive="base">
                                        <p:cTn id="77" dur="500" fill="hold"/>
                                        <p:tgtEl>
                                          <p:spTgt spid="71706">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17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bomb.wav"/>
                                        </p:tgtEl>
                                      </p:cMediaNode>
                                    </p:audio>
                                  </p:subTnLst>
                                </p:cTn>
                              </p:par>
                              <p:par>
                                <p:cTn id="79" presetID="2" presetClass="entr" presetSubtype="4" fill="hold" nodeType="withEffect">
                                  <p:stCondLst>
                                    <p:cond delay="0"/>
                                  </p:stCondLst>
                                  <p:iterate type="lt">
                                    <p:tmPct val="10000"/>
                                  </p:iterate>
                                  <p:childTnLst>
                                    <p:set>
                                      <p:cBhvr>
                                        <p:cTn id="80" dur="1" fill="hold">
                                          <p:stCondLst>
                                            <p:cond delay="0"/>
                                          </p:stCondLst>
                                        </p:cTn>
                                        <p:tgtEl>
                                          <p:spTgt spid="71706">
                                            <p:txEl>
                                              <p:pRg st="6" end="6"/>
                                            </p:txEl>
                                          </p:spTgt>
                                        </p:tgtEl>
                                        <p:attrNameLst>
                                          <p:attrName>style.visibility</p:attrName>
                                        </p:attrNameLst>
                                      </p:cBhvr>
                                      <p:to>
                                        <p:strVal val="visible"/>
                                      </p:to>
                                    </p:set>
                                    <p:anim calcmode="lin" valueType="num">
                                      <p:cBhvr additive="base">
                                        <p:cTn id="81" dur="500" fill="hold"/>
                                        <p:tgtEl>
                                          <p:spTgt spid="71706">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17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3" name="applause.wav"/>
                                        </p:tgtEl>
                                      </p:cMediaNode>
                                    </p:audio>
                                  </p:sub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1709"/>
                                        </p:tgtEl>
                                        <p:attrNameLst>
                                          <p:attrName>style.visibility</p:attrName>
                                        </p:attrNameLst>
                                      </p:cBhvr>
                                      <p:to>
                                        <p:strVal val="visible"/>
                                      </p:to>
                                    </p:set>
                                    <p:animEffect transition="in" filter="blinds(horizontal)">
                                      <p:cBhvr>
                                        <p:cTn id="87" dur="500"/>
                                        <p:tgtEl>
                                          <p:spTgt spid="7170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1710"/>
                                        </p:tgtEl>
                                        <p:attrNameLst>
                                          <p:attrName>style.visibility</p:attrName>
                                        </p:attrNameLst>
                                      </p:cBhvr>
                                      <p:to>
                                        <p:strVal val="visible"/>
                                      </p:to>
                                    </p:set>
                                    <p:animEffect transition="in" filter="blinds(horizontal)">
                                      <p:cBhvr>
                                        <p:cTn id="92" dur="500"/>
                                        <p:tgtEl>
                                          <p:spTgt spid="7171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1" nodeType="clickEffect">
                                  <p:stCondLst>
                                    <p:cond delay="0"/>
                                  </p:stCondLst>
                                  <p:childTnLst>
                                    <p:set>
                                      <p:cBhvr>
                                        <p:cTn id="96" dur="1" fill="hold">
                                          <p:stCondLst>
                                            <p:cond delay="0"/>
                                          </p:stCondLst>
                                        </p:cTn>
                                        <p:tgtEl>
                                          <p:spTgt spid="71708"/>
                                        </p:tgtEl>
                                        <p:attrNameLst>
                                          <p:attrName>style.visibility</p:attrName>
                                        </p:attrNameLst>
                                      </p:cBhvr>
                                      <p:to>
                                        <p:strVal val="visible"/>
                                      </p:to>
                                    </p:set>
                                    <p:animEffect transition="in" filter="blinds(horizontal)">
                                      <p:cBhvr>
                                        <p:cTn id="97" dur="500"/>
                                        <p:tgtEl>
                                          <p:spTgt spid="71708"/>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1" nodeType="clickEffect">
                                  <p:stCondLst>
                                    <p:cond delay="0"/>
                                  </p:stCondLst>
                                  <p:childTnLst>
                                    <p:set>
                                      <p:cBhvr>
                                        <p:cTn id="101" dur="1" fill="hold">
                                          <p:stCondLst>
                                            <p:cond delay="0"/>
                                          </p:stCondLst>
                                        </p:cTn>
                                        <p:tgtEl>
                                          <p:spTgt spid="71697"/>
                                        </p:tgtEl>
                                        <p:attrNameLst>
                                          <p:attrName>style.visibility</p:attrName>
                                        </p:attrNameLst>
                                      </p:cBhvr>
                                      <p:to>
                                        <p:strVal val="visible"/>
                                      </p:to>
                                    </p:set>
                                    <p:animEffect transition="in" filter="box(in)">
                                      <p:cBhvr>
                                        <p:cTn id="102" dur="500"/>
                                        <p:tgtEl>
                                          <p:spTgt spid="7169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71705"/>
                                        </p:tgtEl>
                                        <p:attrNameLst>
                                          <p:attrName>style.visibility</p:attrName>
                                        </p:attrNameLst>
                                      </p:cBhvr>
                                      <p:to>
                                        <p:strVal val="visible"/>
                                      </p:to>
                                    </p:set>
                                    <p:animEffect transition="in" filter="blinds(horizontal)">
                                      <p:cBhvr>
                                        <p:cTn id="107" dur="500"/>
                                        <p:tgtEl>
                                          <p:spTgt spid="71705"/>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grpId="0" nodeType="clickEffect">
                                  <p:stCondLst>
                                    <p:cond delay="0"/>
                                  </p:stCondLst>
                                  <p:childTnLst>
                                    <p:anim calcmode="lin" valueType="num">
                                      <p:cBhvr additive="base">
                                        <p:cTn id="111" dur="500"/>
                                        <p:tgtEl>
                                          <p:spTgt spid="71684">
                                            <p:txEl>
                                              <p:pRg st="0" end="0"/>
                                            </p:txEl>
                                          </p:spTgt>
                                        </p:tgtEl>
                                        <p:attrNameLst>
                                          <p:attrName>ppt_x</p:attrName>
                                        </p:attrNameLst>
                                      </p:cBhvr>
                                      <p:tavLst>
                                        <p:tav tm="0">
                                          <p:val>
                                            <p:strVal val="ppt_x"/>
                                          </p:val>
                                        </p:tav>
                                        <p:tav tm="100000">
                                          <p:val>
                                            <p:strVal val="ppt_x"/>
                                          </p:val>
                                        </p:tav>
                                      </p:tavLst>
                                    </p:anim>
                                    <p:anim calcmode="lin" valueType="num">
                                      <p:cBhvr additive="base">
                                        <p:cTn id="112" dur="500"/>
                                        <p:tgtEl>
                                          <p:spTgt spid="71684">
                                            <p:txEl>
                                              <p:pRg st="0" end="0"/>
                                            </p:txEl>
                                          </p:spTgt>
                                        </p:tgtEl>
                                        <p:attrNameLst>
                                          <p:attrName>ppt_y</p:attrName>
                                        </p:attrNameLst>
                                      </p:cBhvr>
                                      <p:tavLst>
                                        <p:tav tm="0">
                                          <p:val>
                                            <p:strVal val="ppt_y"/>
                                          </p:val>
                                        </p:tav>
                                        <p:tav tm="100000">
                                          <p:val>
                                            <p:strVal val="1+ppt_h/2"/>
                                          </p:val>
                                        </p:tav>
                                      </p:tavLst>
                                    </p:anim>
                                    <p:set>
                                      <p:cBhvr>
                                        <p:cTn id="113" dur="1" fill="hold">
                                          <p:stCondLst>
                                            <p:cond delay="499"/>
                                          </p:stCondLst>
                                        </p:cTn>
                                        <p:tgtEl>
                                          <p:spTgt spid="71684">
                                            <p:txEl>
                                              <p:pRg st="0" end="0"/>
                                            </p:txEl>
                                          </p:spTgt>
                                        </p:tgtEl>
                                        <p:attrNameLst>
                                          <p:attrName>style.visibility</p:attrName>
                                        </p:attrNameLst>
                                      </p:cBhvr>
                                      <p:to>
                                        <p:strVal val="hidden"/>
                                      </p:to>
                                    </p:set>
                                  </p:childTnLst>
                                </p:cTn>
                              </p:par>
                              <p:par>
                                <p:cTn id="114" presetID="2" presetClass="exit" presetSubtype="4" fill="hold" grpId="0" nodeType="withEffect">
                                  <p:stCondLst>
                                    <p:cond delay="0"/>
                                  </p:stCondLst>
                                  <p:iterate type="lt">
                                    <p:tmPct val="0"/>
                                  </p:iterate>
                                  <p:childTnLst>
                                    <p:anim calcmode="lin" valueType="num">
                                      <p:cBhvr additive="base">
                                        <p:cTn id="115" dur="500"/>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116" dur="500"/>
                                        <p:tgtEl>
                                          <p:spTgt spid="71684">
                                            <p:txEl>
                                              <p:pRg st="1" end="1"/>
                                            </p:txEl>
                                          </p:spTgt>
                                        </p:tgtEl>
                                        <p:attrNameLst>
                                          <p:attrName>ppt_y</p:attrName>
                                        </p:attrNameLst>
                                      </p:cBhvr>
                                      <p:tavLst>
                                        <p:tav tm="0">
                                          <p:val>
                                            <p:strVal val="ppt_y"/>
                                          </p:val>
                                        </p:tav>
                                        <p:tav tm="100000">
                                          <p:val>
                                            <p:strVal val="1+ppt_h/2"/>
                                          </p:val>
                                        </p:tav>
                                      </p:tavLst>
                                    </p:anim>
                                    <p:set>
                                      <p:cBhvr>
                                        <p:cTn id="117" dur="1" fill="hold">
                                          <p:stCondLst>
                                            <p:cond delay="499"/>
                                          </p:stCondLst>
                                        </p:cTn>
                                        <p:tgtEl>
                                          <p:spTgt spid="71684">
                                            <p:txEl>
                                              <p:pRg st="1" end="1"/>
                                            </p:txEl>
                                          </p:spTgt>
                                        </p:tgtEl>
                                        <p:attrNameLst>
                                          <p:attrName>style.visibility</p:attrName>
                                        </p:attrNameLst>
                                      </p:cBhvr>
                                      <p:to>
                                        <p:strVal val="hidden"/>
                                      </p:to>
                                    </p:set>
                                  </p:childTnLst>
                                </p:cTn>
                              </p:par>
                              <p:par>
                                <p:cTn id="118" presetID="2" presetClass="exit" presetSubtype="4" fill="hold" grpId="2" nodeType="withEffect">
                                  <p:stCondLst>
                                    <p:cond delay="0"/>
                                  </p:stCondLst>
                                  <p:childTnLst>
                                    <p:anim calcmode="lin" valueType="num">
                                      <p:cBhvr additive="base">
                                        <p:cTn id="119" dur="500"/>
                                        <p:tgtEl>
                                          <p:spTgt spid="71697"/>
                                        </p:tgtEl>
                                        <p:attrNameLst>
                                          <p:attrName>ppt_x</p:attrName>
                                        </p:attrNameLst>
                                      </p:cBhvr>
                                      <p:tavLst>
                                        <p:tav tm="0">
                                          <p:val>
                                            <p:strVal val="ppt_x"/>
                                          </p:val>
                                        </p:tav>
                                        <p:tav tm="100000">
                                          <p:val>
                                            <p:strVal val="ppt_x"/>
                                          </p:val>
                                        </p:tav>
                                      </p:tavLst>
                                    </p:anim>
                                    <p:anim calcmode="lin" valueType="num">
                                      <p:cBhvr additive="base">
                                        <p:cTn id="120" dur="500"/>
                                        <p:tgtEl>
                                          <p:spTgt spid="71697"/>
                                        </p:tgtEl>
                                        <p:attrNameLst>
                                          <p:attrName>ppt_y</p:attrName>
                                        </p:attrNameLst>
                                      </p:cBhvr>
                                      <p:tavLst>
                                        <p:tav tm="0">
                                          <p:val>
                                            <p:strVal val="ppt_y"/>
                                          </p:val>
                                        </p:tav>
                                        <p:tav tm="100000">
                                          <p:val>
                                            <p:strVal val="1+ppt_h/2"/>
                                          </p:val>
                                        </p:tav>
                                      </p:tavLst>
                                    </p:anim>
                                    <p:set>
                                      <p:cBhvr>
                                        <p:cTn id="121" dur="1" fill="hold">
                                          <p:stCondLst>
                                            <p:cond delay="499"/>
                                          </p:stCondLst>
                                        </p:cTn>
                                        <p:tgtEl>
                                          <p:spTgt spid="71697"/>
                                        </p:tgtEl>
                                        <p:attrNameLst>
                                          <p:attrName>style.visibility</p:attrName>
                                        </p:attrNameLst>
                                      </p:cBhvr>
                                      <p:to>
                                        <p:strVal val="hidden"/>
                                      </p:to>
                                    </p:set>
                                  </p:childTnLst>
                                </p:cTn>
                              </p:par>
                              <p:par>
                                <p:cTn id="122" presetID="2" presetClass="exit" presetSubtype="4" fill="hold" grpId="1" nodeType="withEffect">
                                  <p:stCondLst>
                                    <p:cond delay="0"/>
                                  </p:stCondLst>
                                  <p:childTnLst>
                                    <p:anim calcmode="lin" valueType="num">
                                      <p:cBhvr additive="base">
                                        <p:cTn id="123" dur="500"/>
                                        <p:tgtEl>
                                          <p:spTgt spid="71705"/>
                                        </p:tgtEl>
                                        <p:attrNameLst>
                                          <p:attrName>ppt_x</p:attrName>
                                        </p:attrNameLst>
                                      </p:cBhvr>
                                      <p:tavLst>
                                        <p:tav tm="0">
                                          <p:val>
                                            <p:strVal val="ppt_x"/>
                                          </p:val>
                                        </p:tav>
                                        <p:tav tm="100000">
                                          <p:val>
                                            <p:strVal val="ppt_x"/>
                                          </p:val>
                                        </p:tav>
                                      </p:tavLst>
                                    </p:anim>
                                    <p:anim calcmode="lin" valueType="num">
                                      <p:cBhvr additive="base">
                                        <p:cTn id="124" dur="500"/>
                                        <p:tgtEl>
                                          <p:spTgt spid="71705"/>
                                        </p:tgtEl>
                                        <p:attrNameLst>
                                          <p:attrName>ppt_y</p:attrName>
                                        </p:attrNameLst>
                                      </p:cBhvr>
                                      <p:tavLst>
                                        <p:tav tm="0">
                                          <p:val>
                                            <p:strVal val="ppt_y"/>
                                          </p:val>
                                        </p:tav>
                                        <p:tav tm="100000">
                                          <p:val>
                                            <p:strVal val="1+ppt_h/2"/>
                                          </p:val>
                                        </p:tav>
                                      </p:tavLst>
                                    </p:anim>
                                    <p:set>
                                      <p:cBhvr>
                                        <p:cTn id="125" dur="1" fill="hold">
                                          <p:stCondLst>
                                            <p:cond delay="499"/>
                                          </p:stCondLst>
                                        </p:cTn>
                                        <p:tgtEl>
                                          <p:spTgt spid="71705"/>
                                        </p:tgtEl>
                                        <p:attrNameLst>
                                          <p:attrName>style.visibility</p:attrName>
                                        </p:attrNameLst>
                                      </p:cBhvr>
                                      <p:to>
                                        <p:strVal val="hidden"/>
                                      </p:to>
                                    </p:set>
                                  </p:childTnLst>
                                </p:cTn>
                              </p:par>
                              <p:par>
                                <p:cTn id="126" presetID="2" presetClass="exit" presetSubtype="4" fill="hold" grpId="1" nodeType="withEffect">
                                  <p:stCondLst>
                                    <p:cond delay="0"/>
                                  </p:stCondLst>
                                  <p:iterate type="lt">
                                    <p:tmPct val="0"/>
                                  </p:iterate>
                                  <p:childTnLst>
                                    <p:anim calcmode="lin" valueType="num">
                                      <p:cBhvr additive="base">
                                        <p:cTn id="127" dur="500"/>
                                        <p:tgtEl>
                                          <p:spTgt spid="71706">
                                            <p:txEl>
                                              <p:pRg st="0" end="0"/>
                                            </p:txEl>
                                          </p:spTgt>
                                        </p:tgtEl>
                                        <p:attrNameLst>
                                          <p:attrName>ppt_x</p:attrName>
                                        </p:attrNameLst>
                                      </p:cBhvr>
                                      <p:tavLst>
                                        <p:tav tm="0">
                                          <p:val>
                                            <p:strVal val="ppt_x"/>
                                          </p:val>
                                        </p:tav>
                                        <p:tav tm="100000">
                                          <p:val>
                                            <p:strVal val="ppt_x"/>
                                          </p:val>
                                        </p:tav>
                                      </p:tavLst>
                                    </p:anim>
                                    <p:anim calcmode="lin" valueType="num">
                                      <p:cBhvr additive="base">
                                        <p:cTn id="128" dur="500"/>
                                        <p:tgtEl>
                                          <p:spTgt spid="71706">
                                            <p:txEl>
                                              <p:pRg st="0" end="0"/>
                                            </p:txEl>
                                          </p:spTgt>
                                        </p:tgtEl>
                                        <p:attrNameLst>
                                          <p:attrName>ppt_y</p:attrName>
                                        </p:attrNameLst>
                                      </p:cBhvr>
                                      <p:tavLst>
                                        <p:tav tm="0">
                                          <p:val>
                                            <p:strVal val="ppt_y"/>
                                          </p:val>
                                        </p:tav>
                                        <p:tav tm="100000">
                                          <p:val>
                                            <p:strVal val="1+ppt_h/2"/>
                                          </p:val>
                                        </p:tav>
                                      </p:tavLst>
                                    </p:anim>
                                    <p:set>
                                      <p:cBhvr>
                                        <p:cTn id="129" dur="1" fill="hold">
                                          <p:stCondLst>
                                            <p:cond delay="499"/>
                                          </p:stCondLst>
                                        </p:cTn>
                                        <p:tgtEl>
                                          <p:spTgt spid="71706">
                                            <p:txEl>
                                              <p:pRg st="0" end="0"/>
                                            </p:txEl>
                                          </p:spTgt>
                                        </p:tgtEl>
                                        <p:attrNameLst>
                                          <p:attrName>style.visibility</p:attrName>
                                        </p:attrNameLst>
                                      </p:cBhvr>
                                      <p:to>
                                        <p:strVal val="hidden"/>
                                      </p:to>
                                    </p:set>
                                  </p:childTnLst>
                                </p:cTn>
                              </p:par>
                              <p:par>
                                <p:cTn id="130" presetID="2" presetClass="exit" presetSubtype="4" fill="hold" grpId="1" nodeType="withEffect">
                                  <p:stCondLst>
                                    <p:cond delay="0"/>
                                  </p:stCondLst>
                                  <p:iterate type="lt">
                                    <p:tmPct val="0"/>
                                  </p:iterate>
                                  <p:childTnLst>
                                    <p:anim calcmode="lin" valueType="num">
                                      <p:cBhvr additive="base">
                                        <p:cTn id="131" dur="500"/>
                                        <p:tgtEl>
                                          <p:spTgt spid="71706">
                                            <p:txEl>
                                              <p:pRg st="1" end="1"/>
                                            </p:txEl>
                                          </p:spTgt>
                                        </p:tgtEl>
                                        <p:attrNameLst>
                                          <p:attrName>ppt_x</p:attrName>
                                        </p:attrNameLst>
                                      </p:cBhvr>
                                      <p:tavLst>
                                        <p:tav tm="0">
                                          <p:val>
                                            <p:strVal val="ppt_x"/>
                                          </p:val>
                                        </p:tav>
                                        <p:tav tm="100000">
                                          <p:val>
                                            <p:strVal val="ppt_x"/>
                                          </p:val>
                                        </p:tav>
                                      </p:tavLst>
                                    </p:anim>
                                    <p:anim calcmode="lin" valueType="num">
                                      <p:cBhvr additive="base">
                                        <p:cTn id="132" dur="500"/>
                                        <p:tgtEl>
                                          <p:spTgt spid="71706">
                                            <p:txEl>
                                              <p:pRg st="1" end="1"/>
                                            </p:txEl>
                                          </p:spTgt>
                                        </p:tgtEl>
                                        <p:attrNameLst>
                                          <p:attrName>ppt_y</p:attrName>
                                        </p:attrNameLst>
                                      </p:cBhvr>
                                      <p:tavLst>
                                        <p:tav tm="0">
                                          <p:val>
                                            <p:strVal val="ppt_y"/>
                                          </p:val>
                                        </p:tav>
                                        <p:tav tm="100000">
                                          <p:val>
                                            <p:strVal val="1+ppt_h/2"/>
                                          </p:val>
                                        </p:tav>
                                      </p:tavLst>
                                    </p:anim>
                                    <p:set>
                                      <p:cBhvr>
                                        <p:cTn id="133" dur="1" fill="hold">
                                          <p:stCondLst>
                                            <p:cond delay="499"/>
                                          </p:stCondLst>
                                        </p:cTn>
                                        <p:tgtEl>
                                          <p:spTgt spid="71706">
                                            <p:txEl>
                                              <p:pRg st="1" end="1"/>
                                            </p:txEl>
                                          </p:spTgt>
                                        </p:tgtEl>
                                        <p:attrNameLst>
                                          <p:attrName>style.visibility</p:attrName>
                                        </p:attrNameLst>
                                      </p:cBhvr>
                                      <p:to>
                                        <p:strVal val="hidden"/>
                                      </p:to>
                                    </p:set>
                                  </p:childTnLst>
                                </p:cTn>
                              </p:par>
                              <p:par>
                                <p:cTn id="134" presetID="2" presetClass="exit" presetSubtype="4" fill="hold" grpId="1" nodeType="withEffect">
                                  <p:stCondLst>
                                    <p:cond delay="0"/>
                                  </p:stCondLst>
                                  <p:childTnLst>
                                    <p:anim calcmode="lin" valueType="num">
                                      <p:cBhvr additive="base">
                                        <p:cTn id="135" dur="500"/>
                                        <p:tgtEl>
                                          <p:spTgt spid="71706">
                                            <p:txEl>
                                              <p:pRg st="2" end="2"/>
                                            </p:txEl>
                                          </p:spTgt>
                                        </p:tgtEl>
                                        <p:attrNameLst>
                                          <p:attrName>ppt_x</p:attrName>
                                        </p:attrNameLst>
                                      </p:cBhvr>
                                      <p:tavLst>
                                        <p:tav tm="0">
                                          <p:val>
                                            <p:strVal val="ppt_x"/>
                                          </p:val>
                                        </p:tav>
                                        <p:tav tm="100000">
                                          <p:val>
                                            <p:strVal val="ppt_x"/>
                                          </p:val>
                                        </p:tav>
                                      </p:tavLst>
                                    </p:anim>
                                    <p:anim calcmode="lin" valueType="num">
                                      <p:cBhvr additive="base">
                                        <p:cTn id="136" dur="500"/>
                                        <p:tgtEl>
                                          <p:spTgt spid="71706">
                                            <p:txEl>
                                              <p:pRg st="2" end="2"/>
                                            </p:txEl>
                                          </p:spTgt>
                                        </p:tgtEl>
                                        <p:attrNameLst>
                                          <p:attrName>ppt_y</p:attrName>
                                        </p:attrNameLst>
                                      </p:cBhvr>
                                      <p:tavLst>
                                        <p:tav tm="0">
                                          <p:val>
                                            <p:strVal val="ppt_y"/>
                                          </p:val>
                                        </p:tav>
                                        <p:tav tm="100000">
                                          <p:val>
                                            <p:strVal val="1+ppt_h/2"/>
                                          </p:val>
                                        </p:tav>
                                      </p:tavLst>
                                    </p:anim>
                                    <p:set>
                                      <p:cBhvr>
                                        <p:cTn id="137" dur="1" fill="hold">
                                          <p:stCondLst>
                                            <p:cond delay="499"/>
                                          </p:stCondLst>
                                        </p:cTn>
                                        <p:tgtEl>
                                          <p:spTgt spid="71706">
                                            <p:txEl>
                                              <p:pRg st="2" end="2"/>
                                            </p:txEl>
                                          </p:spTgt>
                                        </p:tgtEl>
                                        <p:attrNameLst>
                                          <p:attrName>style.visibility</p:attrName>
                                        </p:attrNameLst>
                                      </p:cBhvr>
                                      <p:to>
                                        <p:strVal val="hidden"/>
                                      </p:to>
                                    </p:set>
                                  </p:childTnLst>
                                </p:cTn>
                              </p:par>
                              <p:par>
                                <p:cTn id="138" presetID="2" presetClass="exit" presetSubtype="4" fill="hold" grpId="1" nodeType="withEffect">
                                  <p:stCondLst>
                                    <p:cond delay="0"/>
                                  </p:stCondLst>
                                  <p:iterate type="lt">
                                    <p:tmPct val="0"/>
                                  </p:iterate>
                                  <p:childTnLst>
                                    <p:anim calcmode="lin" valueType="num">
                                      <p:cBhvr additive="base">
                                        <p:cTn id="139" dur="500"/>
                                        <p:tgtEl>
                                          <p:spTgt spid="71706">
                                            <p:txEl>
                                              <p:pRg st="4" end="4"/>
                                            </p:txEl>
                                          </p:spTgt>
                                        </p:tgtEl>
                                        <p:attrNameLst>
                                          <p:attrName>ppt_x</p:attrName>
                                        </p:attrNameLst>
                                      </p:cBhvr>
                                      <p:tavLst>
                                        <p:tav tm="0">
                                          <p:val>
                                            <p:strVal val="ppt_x"/>
                                          </p:val>
                                        </p:tav>
                                        <p:tav tm="100000">
                                          <p:val>
                                            <p:strVal val="ppt_x"/>
                                          </p:val>
                                        </p:tav>
                                      </p:tavLst>
                                    </p:anim>
                                    <p:anim calcmode="lin" valueType="num">
                                      <p:cBhvr additive="base">
                                        <p:cTn id="140" dur="500"/>
                                        <p:tgtEl>
                                          <p:spTgt spid="71706">
                                            <p:txEl>
                                              <p:pRg st="4" end="4"/>
                                            </p:txEl>
                                          </p:spTgt>
                                        </p:tgtEl>
                                        <p:attrNameLst>
                                          <p:attrName>ppt_y</p:attrName>
                                        </p:attrNameLst>
                                      </p:cBhvr>
                                      <p:tavLst>
                                        <p:tav tm="0">
                                          <p:val>
                                            <p:strVal val="ppt_y"/>
                                          </p:val>
                                        </p:tav>
                                        <p:tav tm="100000">
                                          <p:val>
                                            <p:strVal val="1+ppt_h/2"/>
                                          </p:val>
                                        </p:tav>
                                      </p:tavLst>
                                    </p:anim>
                                    <p:set>
                                      <p:cBhvr>
                                        <p:cTn id="141" dur="1" fill="hold">
                                          <p:stCondLst>
                                            <p:cond delay="499"/>
                                          </p:stCondLst>
                                        </p:cTn>
                                        <p:tgtEl>
                                          <p:spTgt spid="71706">
                                            <p:txEl>
                                              <p:pRg st="4" end="4"/>
                                            </p:txEl>
                                          </p:spTgt>
                                        </p:tgtEl>
                                        <p:attrNameLst>
                                          <p:attrName>style.visibility</p:attrName>
                                        </p:attrNameLst>
                                      </p:cBhvr>
                                      <p:to>
                                        <p:strVal val="hidden"/>
                                      </p:to>
                                    </p:set>
                                  </p:childTnLst>
                                </p:cTn>
                              </p:par>
                              <p:par>
                                <p:cTn id="142" presetID="2" presetClass="exit" presetSubtype="4" fill="hold" grpId="1" nodeType="withEffect">
                                  <p:stCondLst>
                                    <p:cond delay="0"/>
                                  </p:stCondLst>
                                  <p:iterate type="lt">
                                    <p:tmPct val="0"/>
                                  </p:iterate>
                                  <p:childTnLst>
                                    <p:anim calcmode="lin" valueType="num">
                                      <p:cBhvr additive="base">
                                        <p:cTn id="143" dur="500"/>
                                        <p:tgtEl>
                                          <p:spTgt spid="71706">
                                            <p:txEl>
                                              <p:pRg st="6" end="6"/>
                                            </p:txEl>
                                          </p:spTgt>
                                        </p:tgtEl>
                                        <p:attrNameLst>
                                          <p:attrName>ppt_x</p:attrName>
                                        </p:attrNameLst>
                                      </p:cBhvr>
                                      <p:tavLst>
                                        <p:tav tm="0">
                                          <p:val>
                                            <p:strVal val="ppt_x"/>
                                          </p:val>
                                        </p:tav>
                                        <p:tav tm="100000">
                                          <p:val>
                                            <p:strVal val="ppt_x"/>
                                          </p:val>
                                        </p:tav>
                                      </p:tavLst>
                                    </p:anim>
                                    <p:anim calcmode="lin" valueType="num">
                                      <p:cBhvr additive="base">
                                        <p:cTn id="144" dur="500"/>
                                        <p:tgtEl>
                                          <p:spTgt spid="71706">
                                            <p:txEl>
                                              <p:pRg st="6" end="6"/>
                                            </p:txEl>
                                          </p:spTgt>
                                        </p:tgtEl>
                                        <p:attrNameLst>
                                          <p:attrName>ppt_y</p:attrName>
                                        </p:attrNameLst>
                                      </p:cBhvr>
                                      <p:tavLst>
                                        <p:tav tm="0">
                                          <p:val>
                                            <p:strVal val="ppt_y"/>
                                          </p:val>
                                        </p:tav>
                                        <p:tav tm="100000">
                                          <p:val>
                                            <p:strVal val="1+ppt_h/2"/>
                                          </p:val>
                                        </p:tav>
                                      </p:tavLst>
                                    </p:anim>
                                    <p:set>
                                      <p:cBhvr>
                                        <p:cTn id="145" dur="1" fill="hold">
                                          <p:stCondLst>
                                            <p:cond delay="499"/>
                                          </p:stCondLst>
                                        </p:cTn>
                                        <p:tgtEl>
                                          <p:spTgt spid="71706">
                                            <p:txEl>
                                              <p:pRg st="6" end="6"/>
                                            </p:txEl>
                                          </p:spTgt>
                                        </p:tgtEl>
                                        <p:attrNameLst>
                                          <p:attrName>style.visibility</p:attrName>
                                        </p:attrNameLst>
                                      </p:cBhvr>
                                      <p:to>
                                        <p:strVal val="hidden"/>
                                      </p:to>
                                    </p:set>
                                  </p:childTnLst>
                                </p:cTn>
                              </p:par>
                              <p:par>
                                <p:cTn id="146" presetID="2" presetClass="exit" presetSubtype="4" fill="hold" grpId="1" nodeType="withEffect">
                                  <p:stCondLst>
                                    <p:cond delay="0"/>
                                  </p:stCondLst>
                                  <p:childTnLst>
                                    <p:anim calcmode="lin" valueType="num">
                                      <p:cBhvr additive="base">
                                        <p:cTn id="147" dur="500"/>
                                        <p:tgtEl>
                                          <p:spTgt spid="71706">
                                            <p:bg/>
                                          </p:spTgt>
                                        </p:tgtEl>
                                        <p:attrNameLst>
                                          <p:attrName>ppt_x</p:attrName>
                                        </p:attrNameLst>
                                      </p:cBhvr>
                                      <p:tavLst>
                                        <p:tav tm="0">
                                          <p:val>
                                            <p:strVal val="ppt_x"/>
                                          </p:val>
                                        </p:tav>
                                        <p:tav tm="100000">
                                          <p:val>
                                            <p:strVal val="ppt_x"/>
                                          </p:val>
                                        </p:tav>
                                      </p:tavLst>
                                    </p:anim>
                                    <p:anim calcmode="lin" valueType="num">
                                      <p:cBhvr additive="base">
                                        <p:cTn id="148" dur="500"/>
                                        <p:tgtEl>
                                          <p:spTgt spid="71706">
                                            <p:bg/>
                                          </p:spTgt>
                                        </p:tgtEl>
                                        <p:attrNameLst>
                                          <p:attrName>ppt_y</p:attrName>
                                        </p:attrNameLst>
                                      </p:cBhvr>
                                      <p:tavLst>
                                        <p:tav tm="0">
                                          <p:val>
                                            <p:strVal val="ppt_y"/>
                                          </p:val>
                                        </p:tav>
                                        <p:tav tm="100000">
                                          <p:val>
                                            <p:strVal val="1+ppt_h/2"/>
                                          </p:val>
                                        </p:tav>
                                      </p:tavLst>
                                    </p:anim>
                                    <p:set>
                                      <p:cBhvr>
                                        <p:cTn id="149" dur="1" fill="hold">
                                          <p:stCondLst>
                                            <p:cond delay="499"/>
                                          </p:stCondLst>
                                        </p:cTn>
                                        <p:tgtEl>
                                          <p:spTgt spid="71706">
                                            <p:bg/>
                                          </p:spTgt>
                                        </p:tgtEl>
                                        <p:attrNameLst>
                                          <p:attrName>style.visibility</p:attrName>
                                        </p:attrNameLst>
                                      </p:cBhvr>
                                      <p:to>
                                        <p:strVal val="hidden"/>
                                      </p:to>
                                    </p:set>
                                  </p:childTnLst>
                                </p:cTn>
                              </p:par>
                              <p:par>
                                <p:cTn id="150" presetID="2" presetClass="exit" presetSubtype="4" fill="hold" grpId="1" nodeType="withEffect">
                                  <p:stCondLst>
                                    <p:cond delay="0"/>
                                  </p:stCondLst>
                                  <p:childTnLst>
                                    <p:anim calcmode="lin" valueType="num">
                                      <p:cBhvr additive="base">
                                        <p:cTn id="151" dur="500"/>
                                        <p:tgtEl>
                                          <p:spTgt spid="71707"/>
                                        </p:tgtEl>
                                        <p:attrNameLst>
                                          <p:attrName>ppt_x</p:attrName>
                                        </p:attrNameLst>
                                      </p:cBhvr>
                                      <p:tavLst>
                                        <p:tav tm="0">
                                          <p:val>
                                            <p:strVal val="ppt_x"/>
                                          </p:val>
                                        </p:tav>
                                        <p:tav tm="100000">
                                          <p:val>
                                            <p:strVal val="ppt_x"/>
                                          </p:val>
                                        </p:tav>
                                      </p:tavLst>
                                    </p:anim>
                                    <p:anim calcmode="lin" valueType="num">
                                      <p:cBhvr additive="base">
                                        <p:cTn id="152" dur="500"/>
                                        <p:tgtEl>
                                          <p:spTgt spid="71707"/>
                                        </p:tgtEl>
                                        <p:attrNameLst>
                                          <p:attrName>ppt_y</p:attrName>
                                        </p:attrNameLst>
                                      </p:cBhvr>
                                      <p:tavLst>
                                        <p:tav tm="0">
                                          <p:val>
                                            <p:strVal val="ppt_y"/>
                                          </p:val>
                                        </p:tav>
                                        <p:tav tm="100000">
                                          <p:val>
                                            <p:strVal val="1+ppt_h/2"/>
                                          </p:val>
                                        </p:tav>
                                      </p:tavLst>
                                    </p:anim>
                                    <p:set>
                                      <p:cBhvr>
                                        <p:cTn id="153" dur="1" fill="hold">
                                          <p:stCondLst>
                                            <p:cond delay="499"/>
                                          </p:stCondLst>
                                        </p:cTn>
                                        <p:tgtEl>
                                          <p:spTgt spid="71707"/>
                                        </p:tgtEl>
                                        <p:attrNameLst>
                                          <p:attrName>style.visibility</p:attrName>
                                        </p:attrNameLst>
                                      </p:cBhvr>
                                      <p:to>
                                        <p:strVal val="hidden"/>
                                      </p:to>
                                    </p:set>
                                  </p:childTnLst>
                                </p:cTn>
                              </p:par>
                              <p:par>
                                <p:cTn id="154" presetID="2" presetClass="exit" presetSubtype="4" fill="hold" grpId="2" nodeType="withEffect">
                                  <p:stCondLst>
                                    <p:cond delay="0"/>
                                  </p:stCondLst>
                                  <p:childTnLst>
                                    <p:anim calcmode="lin" valueType="num">
                                      <p:cBhvr additive="base">
                                        <p:cTn id="155" dur="500"/>
                                        <p:tgtEl>
                                          <p:spTgt spid="71708"/>
                                        </p:tgtEl>
                                        <p:attrNameLst>
                                          <p:attrName>ppt_x</p:attrName>
                                        </p:attrNameLst>
                                      </p:cBhvr>
                                      <p:tavLst>
                                        <p:tav tm="0">
                                          <p:val>
                                            <p:strVal val="ppt_x"/>
                                          </p:val>
                                        </p:tav>
                                        <p:tav tm="100000">
                                          <p:val>
                                            <p:strVal val="ppt_x"/>
                                          </p:val>
                                        </p:tav>
                                      </p:tavLst>
                                    </p:anim>
                                    <p:anim calcmode="lin" valueType="num">
                                      <p:cBhvr additive="base">
                                        <p:cTn id="156" dur="500"/>
                                        <p:tgtEl>
                                          <p:spTgt spid="71708"/>
                                        </p:tgtEl>
                                        <p:attrNameLst>
                                          <p:attrName>ppt_y</p:attrName>
                                        </p:attrNameLst>
                                      </p:cBhvr>
                                      <p:tavLst>
                                        <p:tav tm="0">
                                          <p:val>
                                            <p:strVal val="ppt_y"/>
                                          </p:val>
                                        </p:tav>
                                        <p:tav tm="100000">
                                          <p:val>
                                            <p:strVal val="1+ppt_h/2"/>
                                          </p:val>
                                        </p:tav>
                                      </p:tavLst>
                                    </p:anim>
                                    <p:set>
                                      <p:cBhvr>
                                        <p:cTn id="157" dur="1" fill="hold">
                                          <p:stCondLst>
                                            <p:cond delay="499"/>
                                          </p:stCondLst>
                                        </p:cTn>
                                        <p:tgtEl>
                                          <p:spTgt spid="71708"/>
                                        </p:tgtEl>
                                        <p:attrNameLst>
                                          <p:attrName>style.visibility</p:attrName>
                                        </p:attrNameLst>
                                      </p:cBhvr>
                                      <p:to>
                                        <p:strVal val="hidden"/>
                                      </p:to>
                                    </p:set>
                                  </p:childTnLst>
                                </p:cTn>
                              </p:par>
                              <p:par>
                                <p:cTn id="158" presetID="2" presetClass="exit" presetSubtype="4" fill="hold" grpId="1" nodeType="withEffect">
                                  <p:stCondLst>
                                    <p:cond delay="0"/>
                                  </p:stCondLst>
                                  <p:childTnLst>
                                    <p:anim calcmode="lin" valueType="num">
                                      <p:cBhvr additive="base">
                                        <p:cTn id="159" dur="500"/>
                                        <p:tgtEl>
                                          <p:spTgt spid="71709"/>
                                        </p:tgtEl>
                                        <p:attrNameLst>
                                          <p:attrName>ppt_x</p:attrName>
                                        </p:attrNameLst>
                                      </p:cBhvr>
                                      <p:tavLst>
                                        <p:tav tm="0">
                                          <p:val>
                                            <p:strVal val="ppt_x"/>
                                          </p:val>
                                        </p:tav>
                                        <p:tav tm="100000">
                                          <p:val>
                                            <p:strVal val="ppt_x"/>
                                          </p:val>
                                        </p:tav>
                                      </p:tavLst>
                                    </p:anim>
                                    <p:anim calcmode="lin" valueType="num">
                                      <p:cBhvr additive="base">
                                        <p:cTn id="160" dur="500"/>
                                        <p:tgtEl>
                                          <p:spTgt spid="71709"/>
                                        </p:tgtEl>
                                        <p:attrNameLst>
                                          <p:attrName>ppt_y</p:attrName>
                                        </p:attrNameLst>
                                      </p:cBhvr>
                                      <p:tavLst>
                                        <p:tav tm="0">
                                          <p:val>
                                            <p:strVal val="ppt_y"/>
                                          </p:val>
                                        </p:tav>
                                        <p:tav tm="100000">
                                          <p:val>
                                            <p:strVal val="1+ppt_h/2"/>
                                          </p:val>
                                        </p:tav>
                                      </p:tavLst>
                                    </p:anim>
                                    <p:set>
                                      <p:cBhvr>
                                        <p:cTn id="161" dur="1" fill="hold">
                                          <p:stCondLst>
                                            <p:cond delay="499"/>
                                          </p:stCondLst>
                                        </p:cTn>
                                        <p:tgtEl>
                                          <p:spTgt spid="71709"/>
                                        </p:tgtEl>
                                        <p:attrNameLst>
                                          <p:attrName>style.visibility</p:attrName>
                                        </p:attrNameLst>
                                      </p:cBhvr>
                                      <p:to>
                                        <p:strVal val="hidden"/>
                                      </p:to>
                                    </p:set>
                                  </p:childTnLst>
                                </p:cTn>
                              </p:par>
                              <p:par>
                                <p:cTn id="162" presetID="2" presetClass="exit" presetSubtype="4" fill="hold" grpId="1" nodeType="withEffect">
                                  <p:stCondLst>
                                    <p:cond delay="0"/>
                                  </p:stCondLst>
                                  <p:childTnLst>
                                    <p:anim calcmode="lin" valueType="num">
                                      <p:cBhvr additive="base">
                                        <p:cTn id="163" dur="500"/>
                                        <p:tgtEl>
                                          <p:spTgt spid="71710"/>
                                        </p:tgtEl>
                                        <p:attrNameLst>
                                          <p:attrName>ppt_x</p:attrName>
                                        </p:attrNameLst>
                                      </p:cBhvr>
                                      <p:tavLst>
                                        <p:tav tm="0">
                                          <p:val>
                                            <p:strVal val="ppt_x"/>
                                          </p:val>
                                        </p:tav>
                                        <p:tav tm="100000">
                                          <p:val>
                                            <p:strVal val="ppt_x"/>
                                          </p:val>
                                        </p:tav>
                                      </p:tavLst>
                                    </p:anim>
                                    <p:anim calcmode="lin" valueType="num">
                                      <p:cBhvr additive="base">
                                        <p:cTn id="164" dur="500"/>
                                        <p:tgtEl>
                                          <p:spTgt spid="71710"/>
                                        </p:tgtEl>
                                        <p:attrNameLst>
                                          <p:attrName>ppt_y</p:attrName>
                                        </p:attrNameLst>
                                      </p:cBhvr>
                                      <p:tavLst>
                                        <p:tav tm="0">
                                          <p:val>
                                            <p:strVal val="ppt_y"/>
                                          </p:val>
                                        </p:tav>
                                        <p:tav tm="100000">
                                          <p:val>
                                            <p:strVal val="1+ppt_h/2"/>
                                          </p:val>
                                        </p:tav>
                                      </p:tavLst>
                                    </p:anim>
                                    <p:set>
                                      <p:cBhvr>
                                        <p:cTn id="165" dur="1" fill="hold">
                                          <p:stCondLst>
                                            <p:cond delay="499"/>
                                          </p:stCondLst>
                                        </p:cTn>
                                        <p:tgtEl>
                                          <p:spTgt spid="71710"/>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2" presetClass="entr" presetSubtype="9" fill="hold" nodeType="clickEffect">
                                  <p:stCondLst>
                                    <p:cond delay="0"/>
                                  </p:stCondLst>
                                  <p:iterate type="lt">
                                    <p:tmPct val="10000"/>
                                  </p:iterate>
                                  <p:childTnLst>
                                    <p:set>
                                      <p:cBhvr>
                                        <p:cTn id="169" dur="1" fill="hold">
                                          <p:stCondLst>
                                            <p:cond delay="0"/>
                                          </p:stCondLst>
                                        </p:cTn>
                                        <p:tgtEl>
                                          <p:spTgt spid="71684">
                                            <p:txEl>
                                              <p:pRg st="3" end="3"/>
                                            </p:txEl>
                                          </p:spTgt>
                                        </p:tgtEl>
                                        <p:attrNameLst>
                                          <p:attrName>style.visibility</p:attrName>
                                        </p:attrNameLst>
                                      </p:cBhvr>
                                      <p:to>
                                        <p:strVal val="visible"/>
                                      </p:to>
                                    </p:set>
                                    <p:anim calcmode="lin" valueType="num">
                                      <p:cBhvr additive="base">
                                        <p:cTn id="170" dur="500" fill="hold"/>
                                        <p:tgtEl>
                                          <p:spTgt spid="71684">
                                            <p:txEl>
                                              <p:pRg st="3" end="3"/>
                                            </p:txEl>
                                          </p:spTgt>
                                        </p:tgtEl>
                                        <p:attrNameLst>
                                          <p:attrName>ppt_x</p:attrName>
                                        </p:attrNameLst>
                                      </p:cBhvr>
                                      <p:tavLst>
                                        <p:tav tm="0">
                                          <p:val>
                                            <p:strVal val="0-#ppt_w/2"/>
                                          </p:val>
                                        </p:tav>
                                        <p:tav tm="100000">
                                          <p:val>
                                            <p:strVal val="#ppt_x"/>
                                          </p:val>
                                        </p:tav>
                                      </p:tavLst>
                                    </p:anim>
                                    <p:anim calcmode="lin" valueType="num">
                                      <p:cBhvr additive="base">
                                        <p:cTn id="171" dur="500" fill="hold"/>
                                        <p:tgtEl>
                                          <p:spTgt spid="71684">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684">
                                            <p:txEl>
                                              <p:pRg st="3" end="3"/>
                                            </p:txEl>
                                          </p:spTgt>
                                        </p:tgtEl>
                                        <p:attrNameLst>
                                          <p:attrName>ppt_c</p:attrName>
                                        </p:attrNameLst>
                                      </p:cBhvr>
                                      <p:to>
                                        <a:srgbClr val="FFCC00"/>
                                      </p:to>
                                    </p:animClr>
                                  </p:sub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71711"/>
                                        </p:tgtEl>
                                        <p:attrNameLst>
                                          <p:attrName>style.visibility</p:attrName>
                                        </p:attrNameLst>
                                      </p:cBhvr>
                                      <p:to>
                                        <p:strVal val="visible"/>
                                      </p:to>
                                    </p:set>
                                    <p:anim calcmode="lin" valueType="num">
                                      <p:cBhvr additive="base">
                                        <p:cTn id="176" dur="500" fill="hold"/>
                                        <p:tgtEl>
                                          <p:spTgt spid="71711"/>
                                        </p:tgtEl>
                                        <p:attrNameLst>
                                          <p:attrName>ppt_x</p:attrName>
                                        </p:attrNameLst>
                                      </p:cBhvr>
                                      <p:tavLst>
                                        <p:tav tm="0">
                                          <p:val>
                                            <p:strVal val="#ppt_x"/>
                                          </p:val>
                                        </p:tav>
                                        <p:tav tm="100000">
                                          <p:val>
                                            <p:strVal val="#ppt_x"/>
                                          </p:val>
                                        </p:tav>
                                      </p:tavLst>
                                    </p:anim>
                                    <p:anim calcmode="lin" valueType="num">
                                      <p:cBhvr additive="base">
                                        <p:cTn id="177" dur="500" fill="hold"/>
                                        <p:tgtEl>
                                          <p:spTgt spid="71711"/>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9" presetClass="exit" presetSubtype="0" accel="100000" fill="hold" nodeType="clickEffect">
                                  <p:stCondLst>
                                    <p:cond delay="0"/>
                                  </p:stCondLst>
                                  <p:childTnLst>
                                    <p:anim calcmode="lin" valueType="num">
                                      <p:cBhvr>
                                        <p:cTn id="181" dur="500"/>
                                        <p:tgtEl>
                                          <p:spTgt spid="71711"/>
                                        </p:tgtEl>
                                        <p:attrNameLst>
                                          <p:attrName>ppt_w</p:attrName>
                                        </p:attrNameLst>
                                      </p:cBhvr>
                                      <p:tavLst>
                                        <p:tav tm="0">
                                          <p:val>
                                            <p:strVal val="ppt_w"/>
                                          </p:val>
                                        </p:tav>
                                        <p:tav tm="100000">
                                          <p:val>
                                            <p:fltVal val="0"/>
                                          </p:val>
                                        </p:tav>
                                      </p:tavLst>
                                    </p:anim>
                                    <p:anim calcmode="lin" valueType="num">
                                      <p:cBhvr>
                                        <p:cTn id="182" dur="500"/>
                                        <p:tgtEl>
                                          <p:spTgt spid="71711"/>
                                        </p:tgtEl>
                                        <p:attrNameLst>
                                          <p:attrName>ppt_h</p:attrName>
                                        </p:attrNameLst>
                                      </p:cBhvr>
                                      <p:tavLst>
                                        <p:tav tm="0">
                                          <p:val>
                                            <p:strVal val="ppt_h"/>
                                          </p:val>
                                        </p:tav>
                                        <p:tav tm="100000">
                                          <p:val>
                                            <p:fltVal val="0"/>
                                          </p:val>
                                        </p:tav>
                                      </p:tavLst>
                                    </p:anim>
                                    <p:anim calcmode="lin" valueType="num">
                                      <p:cBhvr>
                                        <p:cTn id="183" dur="500"/>
                                        <p:tgtEl>
                                          <p:spTgt spid="71711"/>
                                        </p:tgtEl>
                                        <p:attrNameLst>
                                          <p:attrName>style.rotation</p:attrName>
                                        </p:attrNameLst>
                                      </p:cBhvr>
                                      <p:tavLst>
                                        <p:tav tm="0">
                                          <p:val>
                                            <p:fltVal val="0"/>
                                          </p:val>
                                        </p:tav>
                                        <p:tav tm="100000">
                                          <p:val>
                                            <p:fltVal val="360"/>
                                          </p:val>
                                        </p:tav>
                                      </p:tavLst>
                                    </p:anim>
                                    <p:animEffect transition="out" filter="fade">
                                      <p:cBhvr>
                                        <p:cTn id="184" dur="500"/>
                                        <p:tgtEl>
                                          <p:spTgt spid="71711"/>
                                        </p:tgtEl>
                                      </p:cBhvr>
                                    </p:animEffect>
                                    <p:set>
                                      <p:cBhvr>
                                        <p:cTn id="185" dur="1" fill="hold">
                                          <p:stCondLst>
                                            <p:cond delay="499"/>
                                          </p:stCondLst>
                                        </p:cTn>
                                        <p:tgtEl>
                                          <p:spTgt spid="71711"/>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2" presetClass="entr" presetSubtype="6" fill="hold" nodeType="clickEffect">
                                  <p:stCondLst>
                                    <p:cond delay="0"/>
                                  </p:stCondLst>
                                  <p:iterate type="lt">
                                    <p:tmPct val="10000"/>
                                  </p:iterate>
                                  <p:childTnLst>
                                    <p:set>
                                      <p:cBhvr>
                                        <p:cTn id="189" dur="1" fill="hold">
                                          <p:stCondLst>
                                            <p:cond delay="0"/>
                                          </p:stCondLst>
                                        </p:cTn>
                                        <p:tgtEl>
                                          <p:spTgt spid="71684">
                                            <p:txEl>
                                              <p:pRg st="5" end="5"/>
                                            </p:txEl>
                                          </p:spTgt>
                                        </p:tgtEl>
                                        <p:attrNameLst>
                                          <p:attrName>style.visibility</p:attrName>
                                        </p:attrNameLst>
                                      </p:cBhvr>
                                      <p:to>
                                        <p:strVal val="visible"/>
                                      </p:to>
                                    </p:set>
                                    <p:anim calcmode="lin" valueType="num">
                                      <p:cBhvr additive="base">
                                        <p:cTn id="190" dur="500" fill="hold"/>
                                        <p:tgtEl>
                                          <p:spTgt spid="71684">
                                            <p:txEl>
                                              <p:pRg st="5" end="5"/>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716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5" name="type.wav"/>
                                        </p:tgtEl>
                                      </p:cMediaNode>
                                    </p:audio>
                                  </p:subTnLst>
                                </p:cTn>
                              </p:par>
                            </p:childTnLst>
                          </p:cTn>
                        </p:par>
                      </p:childTnLst>
                    </p:cTn>
                  </p:par>
                  <p:par>
                    <p:cTn id="192" fill="hold">
                      <p:stCondLst>
                        <p:cond delay="indefinite"/>
                      </p:stCondLst>
                      <p:childTnLst>
                        <p:par>
                          <p:cTn id="193" fill="hold">
                            <p:stCondLst>
                              <p:cond delay="0"/>
                            </p:stCondLst>
                            <p:childTnLst>
                              <p:par>
                                <p:cTn id="194" presetID="55" presetClass="entr" presetSubtype="0" fill="hold" nodeType="clickEffect">
                                  <p:stCondLst>
                                    <p:cond delay="0"/>
                                  </p:stCondLst>
                                  <p:childTnLst>
                                    <p:set>
                                      <p:cBhvr>
                                        <p:cTn id="195" dur="1" fill="hold">
                                          <p:stCondLst>
                                            <p:cond delay="0"/>
                                          </p:stCondLst>
                                        </p:cTn>
                                        <p:tgtEl>
                                          <p:spTgt spid="71711"/>
                                        </p:tgtEl>
                                        <p:attrNameLst>
                                          <p:attrName>style.visibility</p:attrName>
                                        </p:attrNameLst>
                                      </p:cBhvr>
                                      <p:to>
                                        <p:strVal val="visible"/>
                                      </p:to>
                                    </p:set>
                                    <p:anim calcmode="lin" valueType="num">
                                      <p:cBhvr>
                                        <p:cTn id="196" dur="1000" fill="hold"/>
                                        <p:tgtEl>
                                          <p:spTgt spid="71711"/>
                                        </p:tgtEl>
                                        <p:attrNameLst>
                                          <p:attrName>ppt_w</p:attrName>
                                        </p:attrNameLst>
                                      </p:cBhvr>
                                      <p:tavLst>
                                        <p:tav tm="0">
                                          <p:val>
                                            <p:strVal val="#ppt_w*0.70"/>
                                          </p:val>
                                        </p:tav>
                                        <p:tav tm="100000">
                                          <p:val>
                                            <p:strVal val="#ppt_w"/>
                                          </p:val>
                                        </p:tav>
                                      </p:tavLst>
                                    </p:anim>
                                    <p:anim calcmode="lin" valueType="num">
                                      <p:cBhvr>
                                        <p:cTn id="197" dur="1000" fill="hold"/>
                                        <p:tgtEl>
                                          <p:spTgt spid="71711"/>
                                        </p:tgtEl>
                                        <p:attrNameLst>
                                          <p:attrName>ppt_h</p:attrName>
                                        </p:attrNameLst>
                                      </p:cBhvr>
                                      <p:tavLst>
                                        <p:tav tm="0">
                                          <p:val>
                                            <p:strVal val="#ppt_h"/>
                                          </p:val>
                                        </p:tav>
                                        <p:tav tm="100000">
                                          <p:val>
                                            <p:strVal val="#ppt_h"/>
                                          </p:val>
                                        </p:tav>
                                      </p:tavLst>
                                    </p:anim>
                                    <p:animEffect transition="in" filter="fade">
                                      <p:cBhvr>
                                        <p:cTn id="198" dur="1000"/>
                                        <p:tgtEl>
                                          <p:spTgt spid="71711"/>
                                        </p:tgtEl>
                                      </p:cBhvr>
                                    </p:animEffect>
                                  </p:childTnLst>
                                </p:cTn>
                              </p:par>
                            </p:childTnLst>
                          </p:cTn>
                        </p:par>
                      </p:childTnLst>
                    </p:cTn>
                  </p:par>
                  <p:par>
                    <p:cTn id="199" fill="hold">
                      <p:stCondLst>
                        <p:cond delay="indefinite"/>
                      </p:stCondLst>
                      <p:childTnLst>
                        <p:par>
                          <p:cTn id="200" fill="hold">
                            <p:stCondLst>
                              <p:cond delay="0"/>
                            </p:stCondLst>
                            <p:childTnLst>
                              <p:par>
                                <p:cTn id="201" presetID="5" presetClass="entr" presetSubtype="10" fill="hold" nodeType="clickEffect">
                                  <p:stCondLst>
                                    <p:cond delay="0"/>
                                  </p:stCondLst>
                                  <p:childTnLst>
                                    <p:set>
                                      <p:cBhvr>
                                        <p:cTn id="202" dur="1" fill="hold">
                                          <p:stCondLst>
                                            <p:cond delay="0"/>
                                          </p:stCondLst>
                                        </p:cTn>
                                        <p:tgtEl>
                                          <p:spTgt spid="71711"/>
                                        </p:tgtEl>
                                        <p:attrNameLst>
                                          <p:attrName>style.visibility</p:attrName>
                                        </p:attrNameLst>
                                      </p:cBhvr>
                                      <p:to>
                                        <p:strVal val="visible"/>
                                      </p:to>
                                    </p:set>
                                    <p:animEffect transition="in" filter="checkerboard(across)">
                                      <p:cBhvr>
                                        <p:cTn id="203" dur="500"/>
                                        <p:tgtEl>
                                          <p:spTgt spid="71711"/>
                                        </p:tgtEl>
                                      </p:cBhvr>
                                    </p:animEffect>
                                  </p:childTnLst>
                                </p:cTn>
                              </p:par>
                            </p:childTnLst>
                          </p:cTn>
                        </p:par>
                      </p:childTnLst>
                    </p:cTn>
                  </p:par>
                  <p:par>
                    <p:cTn id="204" fill="hold">
                      <p:stCondLst>
                        <p:cond delay="indefinite"/>
                      </p:stCondLst>
                      <p:childTnLst>
                        <p:par>
                          <p:cTn id="205" fill="hold">
                            <p:stCondLst>
                              <p:cond delay="0"/>
                            </p:stCondLst>
                            <p:childTnLst>
                              <p:par>
                                <p:cTn id="206" presetID="8" presetClass="entr" presetSubtype="16" fill="hold" grpId="0" nodeType="clickEffect">
                                  <p:stCondLst>
                                    <p:cond delay="0"/>
                                  </p:stCondLst>
                                  <p:childTnLst>
                                    <p:set>
                                      <p:cBhvr>
                                        <p:cTn id="207" dur="1" fill="hold">
                                          <p:stCondLst>
                                            <p:cond delay="0"/>
                                          </p:stCondLst>
                                        </p:cTn>
                                        <p:tgtEl>
                                          <p:spTgt spid="71712"/>
                                        </p:tgtEl>
                                        <p:attrNameLst>
                                          <p:attrName>style.visibility</p:attrName>
                                        </p:attrNameLst>
                                      </p:cBhvr>
                                      <p:to>
                                        <p:strVal val="visible"/>
                                      </p:to>
                                    </p:set>
                                    <p:animEffect transition="in" filter="diamond(in)">
                                      <p:cBhvr>
                                        <p:cTn id="208" dur="2000"/>
                                        <p:tgtEl>
                                          <p:spTgt spid="71712"/>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xit" presetSubtype="4" fill="hold" nodeType="clickEffect">
                                  <p:stCondLst>
                                    <p:cond delay="0"/>
                                  </p:stCondLst>
                                  <p:iterate type="lt">
                                    <p:tmPct val="0"/>
                                  </p:iterate>
                                  <p:childTnLst>
                                    <p:anim calcmode="lin" valueType="num">
                                      <p:cBhvr additive="base">
                                        <p:cTn id="212" dur="500"/>
                                        <p:tgtEl>
                                          <p:spTgt spid="71684">
                                            <p:txEl>
                                              <p:pRg st="5" end="5"/>
                                            </p:txEl>
                                          </p:spTgt>
                                        </p:tgtEl>
                                        <p:attrNameLst>
                                          <p:attrName>ppt_x</p:attrName>
                                        </p:attrNameLst>
                                      </p:cBhvr>
                                      <p:tavLst>
                                        <p:tav tm="0">
                                          <p:val>
                                            <p:strVal val="ppt_x"/>
                                          </p:val>
                                        </p:tav>
                                        <p:tav tm="100000">
                                          <p:val>
                                            <p:strVal val="ppt_x"/>
                                          </p:val>
                                        </p:tav>
                                      </p:tavLst>
                                    </p:anim>
                                    <p:anim calcmode="lin" valueType="num">
                                      <p:cBhvr additive="base">
                                        <p:cTn id="213" dur="500"/>
                                        <p:tgtEl>
                                          <p:spTgt spid="71684">
                                            <p:txEl>
                                              <p:pRg st="5" end="5"/>
                                            </p:txEl>
                                          </p:spTgt>
                                        </p:tgtEl>
                                        <p:attrNameLst>
                                          <p:attrName>ppt_y</p:attrName>
                                        </p:attrNameLst>
                                      </p:cBhvr>
                                      <p:tavLst>
                                        <p:tav tm="0">
                                          <p:val>
                                            <p:strVal val="ppt_y"/>
                                          </p:val>
                                        </p:tav>
                                        <p:tav tm="100000">
                                          <p:val>
                                            <p:strVal val="1+ppt_h/2"/>
                                          </p:val>
                                        </p:tav>
                                      </p:tavLst>
                                    </p:anim>
                                    <p:set>
                                      <p:cBhvr>
                                        <p:cTn id="214" dur="1" fill="hold">
                                          <p:stCondLst>
                                            <p:cond delay="499"/>
                                          </p:stCondLst>
                                        </p:cTn>
                                        <p:tgtEl>
                                          <p:spTgt spid="71684">
                                            <p:txEl>
                                              <p:pRg st="5" end="5"/>
                                            </p:txEl>
                                          </p:spTgt>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49" presetClass="exit" presetSubtype="0" accel="100000" fill="hold" nodeType="clickEffect">
                                  <p:stCondLst>
                                    <p:cond delay="0"/>
                                  </p:stCondLst>
                                  <p:childTnLst>
                                    <p:anim calcmode="lin" valueType="num">
                                      <p:cBhvr>
                                        <p:cTn id="218" dur="500"/>
                                        <p:tgtEl>
                                          <p:spTgt spid="71711"/>
                                        </p:tgtEl>
                                        <p:attrNameLst>
                                          <p:attrName>ppt_w</p:attrName>
                                        </p:attrNameLst>
                                      </p:cBhvr>
                                      <p:tavLst>
                                        <p:tav tm="0">
                                          <p:val>
                                            <p:strVal val="ppt_w"/>
                                          </p:val>
                                        </p:tav>
                                        <p:tav tm="100000">
                                          <p:val>
                                            <p:fltVal val="0"/>
                                          </p:val>
                                        </p:tav>
                                      </p:tavLst>
                                    </p:anim>
                                    <p:anim calcmode="lin" valueType="num">
                                      <p:cBhvr>
                                        <p:cTn id="219" dur="500"/>
                                        <p:tgtEl>
                                          <p:spTgt spid="71711"/>
                                        </p:tgtEl>
                                        <p:attrNameLst>
                                          <p:attrName>ppt_h</p:attrName>
                                        </p:attrNameLst>
                                      </p:cBhvr>
                                      <p:tavLst>
                                        <p:tav tm="0">
                                          <p:val>
                                            <p:strVal val="ppt_h"/>
                                          </p:val>
                                        </p:tav>
                                        <p:tav tm="100000">
                                          <p:val>
                                            <p:fltVal val="0"/>
                                          </p:val>
                                        </p:tav>
                                      </p:tavLst>
                                    </p:anim>
                                    <p:anim calcmode="lin" valueType="num">
                                      <p:cBhvr>
                                        <p:cTn id="220" dur="500"/>
                                        <p:tgtEl>
                                          <p:spTgt spid="71711"/>
                                        </p:tgtEl>
                                        <p:attrNameLst>
                                          <p:attrName>style.rotation</p:attrName>
                                        </p:attrNameLst>
                                      </p:cBhvr>
                                      <p:tavLst>
                                        <p:tav tm="0">
                                          <p:val>
                                            <p:fltVal val="0"/>
                                          </p:val>
                                        </p:tav>
                                        <p:tav tm="100000">
                                          <p:val>
                                            <p:fltVal val="360"/>
                                          </p:val>
                                        </p:tav>
                                      </p:tavLst>
                                    </p:anim>
                                    <p:animEffect transition="out" filter="fade">
                                      <p:cBhvr>
                                        <p:cTn id="221" dur="500"/>
                                        <p:tgtEl>
                                          <p:spTgt spid="71711"/>
                                        </p:tgtEl>
                                      </p:cBhvr>
                                    </p:animEffect>
                                    <p:set>
                                      <p:cBhvr>
                                        <p:cTn id="222" dur="1" fill="hold">
                                          <p:stCondLst>
                                            <p:cond delay="499"/>
                                          </p:stCondLst>
                                        </p:cTn>
                                        <p:tgtEl>
                                          <p:spTgt spid="71711"/>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49" presetClass="exit" presetSubtype="0" accel="100000" fill="hold" grpId="1" nodeType="clickEffect">
                                  <p:stCondLst>
                                    <p:cond delay="0"/>
                                  </p:stCondLst>
                                  <p:childTnLst>
                                    <p:anim calcmode="lin" valueType="num">
                                      <p:cBhvr>
                                        <p:cTn id="226" dur="500"/>
                                        <p:tgtEl>
                                          <p:spTgt spid="71712"/>
                                        </p:tgtEl>
                                        <p:attrNameLst>
                                          <p:attrName>ppt_w</p:attrName>
                                        </p:attrNameLst>
                                      </p:cBhvr>
                                      <p:tavLst>
                                        <p:tav tm="0">
                                          <p:val>
                                            <p:strVal val="ppt_w"/>
                                          </p:val>
                                        </p:tav>
                                        <p:tav tm="100000">
                                          <p:val>
                                            <p:fltVal val="0"/>
                                          </p:val>
                                        </p:tav>
                                      </p:tavLst>
                                    </p:anim>
                                    <p:anim calcmode="lin" valueType="num">
                                      <p:cBhvr>
                                        <p:cTn id="227" dur="500"/>
                                        <p:tgtEl>
                                          <p:spTgt spid="71712"/>
                                        </p:tgtEl>
                                        <p:attrNameLst>
                                          <p:attrName>ppt_h</p:attrName>
                                        </p:attrNameLst>
                                      </p:cBhvr>
                                      <p:tavLst>
                                        <p:tav tm="0">
                                          <p:val>
                                            <p:strVal val="ppt_h"/>
                                          </p:val>
                                        </p:tav>
                                        <p:tav tm="100000">
                                          <p:val>
                                            <p:fltVal val="0"/>
                                          </p:val>
                                        </p:tav>
                                      </p:tavLst>
                                    </p:anim>
                                    <p:anim calcmode="lin" valueType="num">
                                      <p:cBhvr>
                                        <p:cTn id="228" dur="500"/>
                                        <p:tgtEl>
                                          <p:spTgt spid="71712"/>
                                        </p:tgtEl>
                                        <p:attrNameLst>
                                          <p:attrName>style.rotation</p:attrName>
                                        </p:attrNameLst>
                                      </p:cBhvr>
                                      <p:tavLst>
                                        <p:tav tm="0">
                                          <p:val>
                                            <p:fltVal val="0"/>
                                          </p:val>
                                        </p:tav>
                                        <p:tav tm="100000">
                                          <p:val>
                                            <p:fltVal val="360"/>
                                          </p:val>
                                        </p:tav>
                                      </p:tavLst>
                                    </p:anim>
                                    <p:animEffect transition="out" filter="fade">
                                      <p:cBhvr>
                                        <p:cTn id="229" dur="500"/>
                                        <p:tgtEl>
                                          <p:spTgt spid="71712"/>
                                        </p:tgtEl>
                                      </p:cBhvr>
                                    </p:animEffect>
                                    <p:set>
                                      <p:cBhvr>
                                        <p:cTn id="230" dur="1" fill="hold">
                                          <p:stCondLst>
                                            <p:cond delay="499"/>
                                          </p:stCondLst>
                                        </p:cTn>
                                        <p:tgtEl>
                                          <p:spTgt spid="71712"/>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nodeType="clickEffect">
                                  <p:stCondLst>
                                    <p:cond delay="0"/>
                                  </p:stCondLst>
                                  <p:iterate type="lt">
                                    <p:tmPct val="10000"/>
                                  </p:iterate>
                                  <p:childTnLst>
                                    <p:set>
                                      <p:cBhvr>
                                        <p:cTn id="234" dur="1" fill="hold">
                                          <p:stCondLst>
                                            <p:cond delay="0"/>
                                          </p:stCondLst>
                                        </p:cTn>
                                        <p:tgtEl>
                                          <p:spTgt spid="71713">
                                            <p:txEl>
                                              <p:pRg st="0" end="0"/>
                                            </p:txEl>
                                          </p:spTgt>
                                        </p:tgtEl>
                                        <p:attrNameLst>
                                          <p:attrName>style.visibility</p:attrName>
                                        </p:attrNameLst>
                                      </p:cBhvr>
                                      <p:to>
                                        <p:strVal val="visible"/>
                                      </p:to>
                                    </p:set>
                                    <p:anim calcmode="lin" valueType="num">
                                      <p:cBhvr additive="base">
                                        <p:cTn id="235" dur="500" fill="hold"/>
                                        <p:tgtEl>
                                          <p:spTgt spid="71713">
                                            <p:txEl>
                                              <p:pRg st="0" end="0"/>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717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uiExpand="1" build="allAtOnce"/>
      <p:bldP spid="71697" grpId="0" animBg="1"/>
      <p:bldP spid="71697" grpId="1" animBg="1"/>
      <p:bldP spid="71697" grpId="2" animBg="1"/>
      <p:bldP spid="71705" grpId="0" animBg="1"/>
      <p:bldP spid="71705" grpId="1" animBg="1"/>
      <p:bldP spid="71706" grpId="0" build="allAtOnce" animBg="1"/>
      <p:bldP spid="71706" grpId="1" build="allAtOnce" animBg="1"/>
      <p:bldP spid="71707" grpId="0" animBg="1"/>
      <p:bldP spid="71707" grpId="1" animBg="1"/>
      <p:bldP spid="71708" grpId="0" animBg="1"/>
      <p:bldP spid="71708" grpId="1" animBg="1"/>
      <p:bldP spid="71708" grpId="2" animBg="1"/>
      <p:bldP spid="71709" grpId="0" animBg="1"/>
      <p:bldP spid="71709" grpId="1" animBg="1"/>
      <p:bldP spid="71710" grpId="0" animBg="1"/>
      <p:bldP spid="71710" grpId="1" animBg="1"/>
      <p:bldP spid="71712" grpId="0" animBg="1"/>
      <p:bldP spid="71712"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p:txBody>
          <a:bodyPr/>
          <a:lstStyle/>
          <a:p>
            <a:fld id="{59C888BF-E4BA-4932-AE6E-6CCF49C7D2CE}" type="datetime1">
              <a:rPr lang="en-US"/>
              <a:pPr/>
              <a:t>5/15/2017</a:t>
            </a:fld>
            <a:endParaRPr lang="en-US"/>
          </a:p>
        </p:txBody>
      </p:sp>
      <p:sp>
        <p:nvSpPr>
          <p:cNvPr id="15" name="Rectangle 11"/>
          <p:cNvSpPr>
            <a:spLocks noGrp="1" noChangeArrowheads="1"/>
          </p:cNvSpPr>
          <p:nvPr>
            <p:ph type="sldNum" sz="quarter" idx="4"/>
          </p:nvPr>
        </p:nvSpPr>
        <p:spPr/>
        <p:txBody>
          <a:bodyPr/>
          <a:lstStyle/>
          <a:p>
            <a:fld id="{376459CC-0514-4280-A056-B44A51346B9E}" type="slidenum">
              <a:rPr lang="en-US"/>
              <a:pPr/>
              <a:t>100</a:t>
            </a:fld>
            <a:endParaRPr lang="en-US"/>
          </a:p>
        </p:txBody>
      </p:sp>
      <p:sp>
        <p:nvSpPr>
          <p:cNvPr id="155650" name="Rectangle 2"/>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sp>
        <p:nvSpPr>
          <p:cNvPr id="155651" name="Rectangle 3"/>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5652" name="Rectangle 4"/>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5653" name="Rectangle 5"/>
          <p:cNvSpPr>
            <a:spLocks noChangeArrowheads="1"/>
          </p:cNvSpPr>
          <p:nvPr/>
        </p:nvSpPr>
        <p:spPr bwMode="auto">
          <a:xfrm>
            <a:off x="179388" y="260350"/>
            <a:ext cx="7853362" cy="336550"/>
          </a:xfrm>
          <a:prstGeom prst="rect">
            <a:avLst/>
          </a:prstGeom>
          <a:noFill/>
          <a:ln w="9525">
            <a:noFill/>
            <a:miter lim="800000"/>
            <a:headEnd/>
            <a:tailEnd/>
          </a:ln>
          <a:effectLst/>
        </p:spPr>
        <p:txBody>
          <a:bodyPr wrap="none" anchor="ctr">
            <a:spAutoFit/>
          </a:bodyPr>
          <a:lstStyle/>
          <a:p>
            <a:pPr eaLnBrk="1" hangingPunct="1"/>
            <a:r>
              <a:rPr lang="en-US"/>
              <a:t>Memperhatikan bahwa, pada umumnya </a:t>
            </a:r>
            <a:r>
              <a:rPr lang="en-US">
                <a:sym typeface="Symbol" pitchFamily="18" charset="2"/>
              </a:rPr>
              <a:t></a:t>
            </a:r>
            <a:r>
              <a:rPr lang="en-US"/>
              <a:t>G</a:t>
            </a:r>
            <a:r>
              <a:rPr lang="en-US">
                <a:sym typeface="Symbol" pitchFamily="18" charset="2"/>
              </a:rPr>
              <a:t>pq</a:t>
            </a:r>
            <a:r>
              <a:rPr lang="en-US"/>
              <a:t> &lt; </a:t>
            </a:r>
            <a:r>
              <a:rPr lang="en-US">
                <a:sym typeface="Symbol" pitchFamily="18" charset="2"/>
              </a:rPr>
              <a:t></a:t>
            </a:r>
            <a:r>
              <a:rPr lang="en-US"/>
              <a:t>B</a:t>
            </a:r>
            <a:r>
              <a:rPr lang="en-US">
                <a:sym typeface="Symbol" pitchFamily="18" charset="2"/>
              </a:rPr>
              <a:t>pq</a:t>
            </a:r>
            <a:r>
              <a:rPr lang="en-US"/>
              <a:t> dan </a:t>
            </a:r>
            <a:r>
              <a:rPr lang="en-US">
                <a:sym typeface="Symbol" pitchFamily="18" charset="2"/>
              </a:rPr>
              <a:t></a:t>
            </a:r>
            <a:r>
              <a:rPr lang="en-US"/>
              <a:t>pq </a:t>
            </a:r>
            <a:r>
              <a:rPr lang="en-US">
                <a:sym typeface="Symbol" pitchFamily="18" charset="2"/>
              </a:rPr>
              <a:t>sangat kecil, sehingga </a:t>
            </a:r>
          </a:p>
        </p:txBody>
      </p:sp>
      <p:sp>
        <p:nvSpPr>
          <p:cNvPr id="155655" name="Rectangle 7"/>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5654" name="Object 6"/>
          <p:cNvGraphicFramePr>
            <a:graphicFrameLocks noChangeAspect="1"/>
          </p:cNvGraphicFramePr>
          <p:nvPr/>
        </p:nvGraphicFramePr>
        <p:xfrm>
          <a:off x="468313" y="765175"/>
          <a:ext cx="5940425" cy="500063"/>
        </p:xfrm>
        <a:graphic>
          <a:graphicData uri="http://schemas.openxmlformats.org/presentationml/2006/ole">
            <mc:AlternateContent xmlns:mc="http://schemas.openxmlformats.org/markup-compatibility/2006">
              <mc:Choice xmlns:v="urn:schemas-microsoft-com:vml" Requires="v">
                <p:oleObj spid="_x0000_s147461" name="Equation" r:id="rId3" imgW="3289300" imgH="279400" progId="Equation.3">
                  <p:embed/>
                </p:oleObj>
              </mc:Choice>
              <mc:Fallback>
                <p:oleObj name="Equation" r:id="rId3" imgW="32893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765175"/>
                        <a:ext cx="594042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6" name="Rectangle 8"/>
          <p:cNvSpPr>
            <a:spLocks noChangeArrowheads="1"/>
          </p:cNvSpPr>
          <p:nvPr/>
        </p:nvSpPr>
        <p:spPr bwMode="auto">
          <a:xfrm>
            <a:off x="179388" y="1557338"/>
            <a:ext cx="6811962" cy="336550"/>
          </a:xfrm>
          <a:prstGeom prst="rect">
            <a:avLst/>
          </a:prstGeom>
          <a:noFill/>
          <a:ln w="9525">
            <a:noFill/>
            <a:miter lim="800000"/>
            <a:headEnd/>
            <a:tailEnd/>
          </a:ln>
          <a:effectLst/>
        </p:spPr>
        <p:txBody>
          <a:bodyPr wrap="none" anchor="ctr">
            <a:spAutoFit/>
          </a:bodyPr>
          <a:lstStyle/>
          <a:p>
            <a:pPr eaLnBrk="1" hangingPunct="1"/>
            <a:r>
              <a:rPr lang="sv-SE"/>
              <a:t>Maka submatriks M dan N dapat diabaikan sehingga persamaan menjadi</a:t>
            </a:r>
            <a:r>
              <a:rPr lang="en-US"/>
              <a:t> </a:t>
            </a:r>
          </a:p>
        </p:txBody>
      </p:sp>
      <p:sp>
        <p:nvSpPr>
          <p:cNvPr id="155658" name="Rectangle 10"/>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5657" name="Object 9"/>
          <p:cNvGraphicFramePr>
            <a:graphicFrameLocks noChangeAspect="1"/>
          </p:cNvGraphicFramePr>
          <p:nvPr/>
        </p:nvGraphicFramePr>
        <p:xfrm>
          <a:off x="720725" y="2060575"/>
          <a:ext cx="4356100" cy="1416050"/>
        </p:xfrm>
        <a:graphic>
          <a:graphicData uri="http://schemas.openxmlformats.org/presentationml/2006/ole">
            <mc:AlternateContent xmlns:mc="http://schemas.openxmlformats.org/markup-compatibility/2006">
              <mc:Choice xmlns:v="urn:schemas-microsoft-com:vml" Requires="v">
                <p:oleObj spid="_x0000_s147462" name="Equation" r:id="rId5" imgW="1549400" imgH="508000" progId="Equation.3">
                  <p:embed/>
                </p:oleObj>
              </mc:Choice>
              <mc:Fallback>
                <p:oleObj name="Equation" r:id="rId5" imgW="15494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 y="2060575"/>
                        <a:ext cx="4356100" cy="141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60"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5659" name="Object 11"/>
          <p:cNvGraphicFramePr>
            <a:graphicFrameLocks noChangeAspect="1"/>
          </p:cNvGraphicFramePr>
          <p:nvPr/>
        </p:nvGraphicFramePr>
        <p:xfrm>
          <a:off x="755650" y="3789363"/>
          <a:ext cx="3024188" cy="1722437"/>
        </p:xfrm>
        <a:graphic>
          <a:graphicData uri="http://schemas.openxmlformats.org/presentationml/2006/ole">
            <mc:AlternateContent xmlns:mc="http://schemas.openxmlformats.org/markup-compatibility/2006">
              <mc:Choice xmlns:v="urn:schemas-microsoft-com:vml" Requires="v">
                <p:oleObj spid="_x0000_s147463" name="Equation" r:id="rId7" imgW="748975" imgH="431613" progId="Equation.3">
                  <p:embed/>
                </p:oleObj>
              </mc:Choice>
              <mc:Fallback>
                <p:oleObj name="Equation" r:id="rId7" imgW="748975"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789363"/>
                        <a:ext cx="3024188" cy="172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0056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strips(upRight)">
                                      <p:cBhvr>
                                        <p:cTn id="7" dur="500"/>
                                        <p:tgtEl>
                                          <p:spTgt spid="15565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55654"/>
                                        </p:tgtEl>
                                        <p:attrNameLst>
                                          <p:attrName>style.visibility</p:attrName>
                                        </p:attrNameLst>
                                      </p:cBhvr>
                                      <p:to>
                                        <p:strVal val="visible"/>
                                      </p:to>
                                    </p:set>
                                    <p:animEffect transition="in" filter="strips(upRight)">
                                      <p:cBhvr>
                                        <p:cTn id="12" dur="1000"/>
                                        <p:tgtEl>
                                          <p:spTgt spid="15565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155656"/>
                                        </p:tgtEl>
                                        <p:attrNameLst>
                                          <p:attrName>style.visibility</p:attrName>
                                        </p:attrNameLst>
                                      </p:cBhvr>
                                      <p:to>
                                        <p:strVal val="visible"/>
                                      </p:to>
                                    </p:set>
                                    <p:animEffect transition="in" filter="fade">
                                      <p:cBhvr>
                                        <p:cTn id="17" dur="500"/>
                                        <p:tgtEl>
                                          <p:spTgt spid="155656"/>
                                        </p:tgtEl>
                                      </p:cBhvr>
                                    </p:animEffect>
                                    <p:anim calcmode="lin" valueType="num">
                                      <p:cBhvr>
                                        <p:cTn id="18" dur="500" fill="hold"/>
                                        <p:tgtEl>
                                          <p:spTgt spid="155656"/>
                                        </p:tgtEl>
                                        <p:attrNameLst>
                                          <p:attrName>ppt_w</p:attrName>
                                        </p:attrNameLst>
                                      </p:cBhvr>
                                      <p:tavLst>
                                        <p:tav tm="0" fmla="#ppt_w*sin(2.5*pi*$)">
                                          <p:val>
                                            <p:fltVal val="0"/>
                                          </p:val>
                                        </p:tav>
                                        <p:tav tm="100000">
                                          <p:val>
                                            <p:fltVal val="1"/>
                                          </p:val>
                                        </p:tav>
                                      </p:tavLst>
                                    </p:anim>
                                    <p:anim calcmode="lin" valueType="num">
                                      <p:cBhvr>
                                        <p:cTn id="19" dur="500" fill="hold"/>
                                        <p:tgtEl>
                                          <p:spTgt spid="15565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5657"/>
                                        </p:tgtEl>
                                        <p:attrNameLst>
                                          <p:attrName>style.visibility</p:attrName>
                                        </p:attrNameLst>
                                      </p:cBhvr>
                                      <p:to>
                                        <p:strVal val="visible"/>
                                      </p:to>
                                    </p:set>
                                    <p:anim calcmode="lin" valueType="num">
                                      <p:cBhvr>
                                        <p:cTn id="24" dur="1000" fill="hold"/>
                                        <p:tgtEl>
                                          <p:spTgt spid="155657"/>
                                        </p:tgtEl>
                                        <p:attrNameLst>
                                          <p:attrName>ppt_w</p:attrName>
                                        </p:attrNameLst>
                                      </p:cBhvr>
                                      <p:tavLst>
                                        <p:tav tm="0">
                                          <p:val>
                                            <p:strVal val="#ppt_w*0.70"/>
                                          </p:val>
                                        </p:tav>
                                        <p:tav tm="100000">
                                          <p:val>
                                            <p:strVal val="#ppt_w"/>
                                          </p:val>
                                        </p:tav>
                                      </p:tavLst>
                                    </p:anim>
                                    <p:anim calcmode="lin" valueType="num">
                                      <p:cBhvr>
                                        <p:cTn id="25" dur="1000" fill="hold"/>
                                        <p:tgtEl>
                                          <p:spTgt spid="155657"/>
                                        </p:tgtEl>
                                        <p:attrNameLst>
                                          <p:attrName>ppt_h</p:attrName>
                                        </p:attrNameLst>
                                      </p:cBhvr>
                                      <p:tavLst>
                                        <p:tav tm="0">
                                          <p:val>
                                            <p:strVal val="#ppt_h"/>
                                          </p:val>
                                        </p:tav>
                                        <p:tav tm="100000">
                                          <p:val>
                                            <p:strVal val="#ppt_h"/>
                                          </p:val>
                                        </p:tav>
                                      </p:tavLst>
                                    </p:anim>
                                    <p:animEffect transition="in" filter="fade">
                                      <p:cBhvr>
                                        <p:cTn id="26" dur="1000"/>
                                        <p:tgtEl>
                                          <p:spTgt spid="15565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55659"/>
                                        </p:tgtEl>
                                        <p:attrNameLst>
                                          <p:attrName>style.visibility</p:attrName>
                                        </p:attrNameLst>
                                      </p:cBhvr>
                                      <p:to>
                                        <p:strVal val="visible"/>
                                      </p:to>
                                    </p:set>
                                    <p:anim calcmode="lin" valueType="num">
                                      <p:cBhvr>
                                        <p:cTn id="31" dur="1000" fill="hold"/>
                                        <p:tgtEl>
                                          <p:spTgt spid="155659"/>
                                        </p:tgtEl>
                                        <p:attrNameLst>
                                          <p:attrName>ppt_x</p:attrName>
                                        </p:attrNameLst>
                                      </p:cBhvr>
                                      <p:tavLst>
                                        <p:tav tm="0">
                                          <p:val>
                                            <p:strVal val="#ppt_x-.2"/>
                                          </p:val>
                                        </p:tav>
                                        <p:tav tm="100000">
                                          <p:val>
                                            <p:strVal val="#ppt_x"/>
                                          </p:val>
                                        </p:tav>
                                      </p:tavLst>
                                    </p:anim>
                                    <p:anim calcmode="lin" valueType="num">
                                      <p:cBhvr>
                                        <p:cTn id="32" dur="1000" fill="hold"/>
                                        <p:tgtEl>
                                          <p:spTgt spid="15565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5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P spid="15565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Grp="1" noChangeArrowheads="1"/>
          </p:cNvSpPr>
          <p:nvPr>
            <p:ph type="dt" sz="half" idx="2"/>
          </p:nvPr>
        </p:nvSpPr>
        <p:spPr/>
        <p:txBody>
          <a:bodyPr/>
          <a:lstStyle/>
          <a:p>
            <a:fld id="{CDAAC77F-2807-49B2-A295-E135DA591375}" type="datetime1">
              <a:rPr lang="en-US"/>
              <a:pPr/>
              <a:t>5/15/2017</a:t>
            </a:fld>
            <a:endParaRPr lang="en-US"/>
          </a:p>
        </p:txBody>
      </p:sp>
      <p:sp>
        <p:nvSpPr>
          <p:cNvPr id="14" name="Rectangle 11"/>
          <p:cNvSpPr>
            <a:spLocks noGrp="1" noChangeArrowheads="1"/>
          </p:cNvSpPr>
          <p:nvPr>
            <p:ph type="sldNum" sz="quarter" idx="4"/>
          </p:nvPr>
        </p:nvSpPr>
        <p:spPr/>
        <p:txBody>
          <a:bodyPr/>
          <a:lstStyle/>
          <a:p>
            <a:fld id="{2EFD5538-AA5B-4017-AFDB-ACAA1B8D93CE}" type="slidenum">
              <a:rPr lang="en-US"/>
              <a:pPr/>
              <a:t>101</a:t>
            </a:fld>
            <a:endParaRPr lang="en-US"/>
          </a:p>
        </p:txBody>
      </p:sp>
      <p:sp>
        <p:nvSpPr>
          <p:cNvPr id="156674" name="Rectangle 2"/>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sp>
        <p:nvSpPr>
          <p:cNvPr id="156675" name="Rectangle 3"/>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6677" name="Rectangle 5"/>
          <p:cNvSpPr>
            <a:spLocks noChangeArrowheads="1"/>
          </p:cNvSpPr>
          <p:nvPr/>
        </p:nvSpPr>
        <p:spPr bwMode="auto">
          <a:xfrm>
            <a:off x="354013" y="260350"/>
            <a:ext cx="8321675" cy="336550"/>
          </a:xfrm>
          <a:prstGeom prst="rect">
            <a:avLst/>
          </a:prstGeom>
          <a:noFill/>
          <a:ln w="9525">
            <a:noFill/>
            <a:miter lim="800000"/>
            <a:headEnd/>
            <a:tailEnd/>
          </a:ln>
          <a:effectLst/>
        </p:spPr>
        <p:txBody>
          <a:bodyPr wrap="none" anchor="ctr">
            <a:spAutoFit/>
          </a:bodyPr>
          <a:lstStyle/>
          <a:p>
            <a:pPr eaLnBrk="1" hangingPunct="1"/>
            <a:r>
              <a:rPr lang="sv-SE"/>
              <a:t>Metoda Fast Decoupled, dapat disederhanakan lebih jauh tanpa mengurangi ketelitiannya</a:t>
            </a:r>
            <a:r>
              <a:rPr lang="en-US"/>
              <a:t> </a:t>
            </a:r>
          </a:p>
        </p:txBody>
      </p:sp>
      <p:graphicFrame>
        <p:nvGraphicFramePr>
          <p:cNvPr id="156678" name="Object 6"/>
          <p:cNvGraphicFramePr>
            <a:graphicFrameLocks noChangeAspect="1"/>
          </p:cNvGraphicFramePr>
          <p:nvPr/>
        </p:nvGraphicFramePr>
        <p:xfrm>
          <a:off x="755650" y="765175"/>
          <a:ext cx="3708400" cy="493713"/>
        </p:xfrm>
        <a:graphic>
          <a:graphicData uri="http://schemas.openxmlformats.org/presentationml/2006/ole">
            <mc:AlternateContent xmlns:mc="http://schemas.openxmlformats.org/markup-compatibility/2006">
              <mc:Choice xmlns:v="urn:schemas-microsoft-com:vml" Requires="v">
                <p:oleObj spid="_x0000_s148485" name="Equation" r:id="rId3" imgW="1790700" imgH="241300" progId="Equation.3">
                  <p:embed/>
                </p:oleObj>
              </mc:Choice>
              <mc:Fallback>
                <p:oleObj name="Equation" r:id="rId3" imgW="17907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765175"/>
                        <a:ext cx="3708400"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80" name="Rectangle 8"/>
          <p:cNvSpPr>
            <a:spLocks noChangeArrowheads="1"/>
          </p:cNvSpPr>
          <p:nvPr/>
        </p:nvSpPr>
        <p:spPr bwMode="auto">
          <a:xfrm>
            <a:off x="755650" y="1447800"/>
            <a:ext cx="2700338" cy="396875"/>
          </a:xfrm>
          <a:prstGeom prst="rect">
            <a:avLst/>
          </a:prstGeom>
          <a:noFill/>
          <a:ln w="9525">
            <a:noFill/>
            <a:miter lim="800000"/>
            <a:headEnd/>
            <a:tailEnd/>
          </a:ln>
          <a:effectLst/>
        </p:spPr>
        <p:txBody>
          <a:bodyPr anchor="ctr">
            <a:spAutoFit/>
          </a:bodyPr>
          <a:lstStyle/>
          <a:p>
            <a:pPr eaLnBrk="1" hangingPunct="1">
              <a:tabLst>
                <a:tab pos="457200" algn="l"/>
              </a:tabLst>
            </a:pPr>
            <a:r>
              <a:rPr lang="en-US" sz="2000">
                <a:solidFill>
                  <a:srgbClr val="000000"/>
                </a:solidFill>
                <a:cs typeface="Times New Roman" pitchFamily="18" charset="0"/>
              </a:rPr>
              <a:t>Qp &lt;&lt; B</a:t>
            </a:r>
            <a:r>
              <a:rPr lang="en-US" sz="2000" baseline="-30000">
                <a:solidFill>
                  <a:srgbClr val="000000"/>
                </a:solidFill>
                <a:cs typeface="Times New Roman" pitchFamily="18" charset="0"/>
              </a:rPr>
              <a:t>pp</a:t>
            </a:r>
            <a:r>
              <a:rPr lang="en-US" sz="2000">
                <a:solidFill>
                  <a:srgbClr val="000000"/>
                </a:solidFill>
                <a:cs typeface="Times New Roman" pitchFamily="18" charset="0"/>
              </a:rPr>
              <a:t> </a:t>
            </a:r>
            <a:r>
              <a:rPr lang="en-US" sz="2000">
                <a:solidFill>
                  <a:srgbClr val="000000"/>
                </a:solidFill>
                <a:latin typeface="Times New Roman" pitchFamily="18" charset="0"/>
                <a:cs typeface="Times New Roman" pitchFamily="18" charset="0"/>
                <a:sym typeface="Symbol" pitchFamily="18" charset="2"/>
              </a:rPr>
              <a:t></a:t>
            </a:r>
            <a:r>
              <a:rPr lang="en-US" sz="2000">
                <a:solidFill>
                  <a:srgbClr val="000000"/>
                </a:solidFill>
                <a:cs typeface="Times New Roman" pitchFamily="18" charset="0"/>
              </a:rPr>
              <a:t>V</a:t>
            </a:r>
            <a:r>
              <a:rPr lang="en-US" sz="2000" baseline="-30000">
                <a:solidFill>
                  <a:srgbClr val="000000"/>
                </a:solidFill>
                <a:latin typeface="Times New Roman" pitchFamily="18" charset="0"/>
                <a:cs typeface="Times New Roman" pitchFamily="18" charset="0"/>
                <a:sym typeface="Symbol" pitchFamily="18" charset="2"/>
              </a:rPr>
              <a:t>p</a:t>
            </a:r>
            <a:r>
              <a:rPr lang="en-US" sz="2000">
                <a:solidFill>
                  <a:srgbClr val="000000"/>
                </a:solidFill>
                <a:latin typeface="Times New Roman" pitchFamily="18" charset="0"/>
                <a:cs typeface="Times New Roman" pitchFamily="18" charset="0"/>
                <a:sym typeface="Symbol" pitchFamily="18" charset="2"/>
              </a:rPr>
              <a:t></a:t>
            </a:r>
            <a:r>
              <a:rPr lang="en-US" sz="2000" baseline="30000">
                <a:solidFill>
                  <a:srgbClr val="000000"/>
                </a:solidFill>
                <a:cs typeface="Times New Roman" pitchFamily="18" charset="0"/>
              </a:rPr>
              <a:t>2</a:t>
            </a:r>
            <a:endParaRPr lang="en-US" sz="2000">
              <a:solidFill>
                <a:srgbClr val="000000"/>
              </a:solidFill>
              <a:latin typeface="Times New Roman" pitchFamily="18" charset="0"/>
              <a:cs typeface="Times New Roman" pitchFamily="18" charset="0"/>
              <a:sym typeface="Symbol" pitchFamily="18" charset="2"/>
            </a:endParaRPr>
          </a:p>
        </p:txBody>
      </p:sp>
      <p:sp>
        <p:nvSpPr>
          <p:cNvPr id="156682" name="Rectangle 10"/>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6681" name="Object 9"/>
          <p:cNvGraphicFramePr>
            <a:graphicFrameLocks noChangeAspect="1"/>
          </p:cNvGraphicFramePr>
          <p:nvPr/>
        </p:nvGraphicFramePr>
        <p:xfrm>
          <a:off x="647700" y="2276475"/>
          <a:ext cx="4572000" cy="1630363"/>
        </p:xfrm>
        <a:graphic>
          <a:graphicData uri="http://schemas.openxmlformats.org/presentationml/2006/ole">
            <mc:AlternateContent xmlns:mc="http://schemas.openxmlformats.org/markup-compatibility/2006">
              <mc:Choice xmlns:v="urn:schemas-microsoft-com:vml" Requires="v">
                <p:oleObj spid="_x0000_s148486" name="Equation" r:id="rId5" imgW="1497950" imgH="533169" progId="Equation.3">
                  <p:embed/>
                </p:oleObj>
              </mc:Choice>
              <mc:Fallback>
                <p:oleObj name="Equation" r:id="rId5" imgW="1497950" imgH="53316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2276475"/>
                        <a:ext cx="4572000" cy="163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84" name="Rectangle 12"/>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6683" name="Object 11"/>
          <p:cNvGraphicFramePr>
            <a:graphicFrameLocks noChangeAspect="1"/>
          </p:cNvGraphicFramePr>
          <p:nvPr/>
        </p:nvGraphicFramePr>
        <p:xfrm>
          <a:off x="2520950" y="4581525"/>
          <a:ext cx="4427538" cy="1835150"/>
        </p:xfrm>
        <a:graphic>
          <a:graphicData uri="http://schemas.openxmlformats.org/presentationml/2006/ole">
            <mc:AlternateContent xmlns:mc="http://schemas.openxmlformats.org/markup-compatibility/2006">
              <mc:Choice xmlns:v="urn:schemas-microsoft-com:vml" Requires="v">
                <p:oleObj spid="_x0000_s148487" name="Equation" r:id="rId7" imgW="1167893" imgH="482391" progId="Equation.3">
                  <p:embed/>
                </p:oleObj>
              </mc:Choice>
              <mc:Fallback>
                <p:oleObj name="Equation" r:id="rId7" imgW="1167893" imgH="4823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0950" y="4581525"/>
                        <a:ext cx="4427538" cy="183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85" name="Rectangle 13"/>
          <p:cNvSpPr>
            <a:spLocks noChangeArrowheads="1"/>
          </p:cNvSpPr>
          <p:nvPr/>
        </p:nvSpPr>
        <p:spPr bwMode="auto">
          <a:xfrm>
            <a:off x="179388" y="3933825"/>
            <a:ext cx="8964612" cy="581025"/>
          </a:xfrm>
          <a:prstGeom prst="rect">
            <a:avLst/>
          </a:prstGeom>
          <a:noFill/>
          <a:ln w="9525">
            <a:noFill/>
            <a:miter lim="800000"/>
            <a:headEnd/>
            <a:tailEnd/>
          </a:ln>
          <a:effectLst/>
        </p:spPr>
        <p:txBody>
          <a:bodyPr anchor="ctr">
            <a:spAutoFit/>
          </a:bodyPr>
          <a:lstStyle/>
          <a:p>
            <a:pPr eaLnBrk="1" hangingPunct="1"/>
            <a:r>
              <a:rPr lang="en-US"/>
              <a:t>Penyederhanaan berikutnya adalah pendekatan [V] = [I], maka diperoleh bentuk umum persamaan yang terkenal dengan nama FAST DECOUPLED LOAD FLOW (FDLF) </a:t>
            </a:r>
          </a:p>
        </p:txBody>
      </p:sp>
    </p:spTree>
    <p:extLst>
      <p:ext uri="{BB962C8B-B14F-4D97-AF65-F5344CB8AC3E}">
        <p14:creationId xmlns:p14="http://schemas.microsoft.com/office/powerpoint/2010/main" val="3256751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strips(downRight)">
                                      <p:cBhvr>
                                        <p:cTn id="7" dur="2000"/>
                                        <p:tgtEl>
                                          <p:spTgt spid="15667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56680"/>
                                        </p:tgtEl>
                                        <p:attrNameLst>
                                          <p:attrName>style.visibility</p:attrName>
                                        </p:attrNameLst>
                                      </p:cBhvr>
                                      <p:to>
                                        <p:strVal val="visible"/>
                                      </p:to>
                                    </p:set>
                                    <p:anim calcmode="lin" valueType="num">
                                      <p:cBhvr>
                                        <p:cTn id="12" dur="1000" fill="hold"/>
                                        <p:tgtEl>
                                          <p:spTgt spid="156680"/>
                                        </p:tgtEl>
                                        <p:attrNameLst>
                                          <p:attrName>ppt_x</p:attrName>
                                        </p:attrNameLst>
                                      </p:cBhvr>
                                      <p:tavLst>
                                        <p:tav tm="0">
                                          <p:val>
                                            <p:strVal val="#ppt_x-.2"/>
                                          </p:val>
                                        </p:tav>
                                        <p:tav tm="100000">
                                          <p:val>
                                            <p:strVal val="#ppt_x"/>
                                          </p:val>
                                        </p:tav>
                                      </p:tavLst>
                                    </p:anim>
                                    <p:anim calcmode="lin" valueType="num">
                                      <p:cBhvr>
                                        <p:cTn id="13" dur="1000" fill="hold"/>
                                        <p:tgtEl>
                                          <p:spTgt spid="15668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6680"/>
                                        </p:tgtEl>
                                      </p:cBhvr>
                                    </p:animEffect>
                                  </p:childTnLst>
                                </p:cTn>
                              </p:par>
                              <p:par>
                                <p:cTn id="15" presetID="29" presetClass="entr" presetSubtype="0" fill="hold" nodeType="withEffect">
                                  <p:stCondLst>
                                    <p:cond delay="0"/>
                                  </p:stCondLst>
                                  <p:childTnLst>
                                    <p:set>
                                      <p:cBhvr>
                                        <p:cTn id="16" dur="1" fill="hold">
                                          <p:stCondLst>
                                            <p:cond delay="0"/>
                                          </p:stCondLst>
                                        </p:cTn>
                                        <p:tgtEl>
                                          <p:spTgt spid="156678"/>
                                        </p:tgtEl>
                                        <p:attrNameLst>
                                          <p:attrName>style.visibility</p:attrName>
                                        </p:attrNameLst>
                                      </p:cBhvr>
                                      <p:to>
                                        <p:strVal val="visible"/>
                                      </p:to>
                                    </p:set>
                                    <p:anim calcmode="lin" valueType="num">
                                      <p:cBhvr>
                                        <p:cTn id="17" dur="1000" fill="hold"/>
                                        <p:tgtEl>
                                          <p:spTgt spid="156678"/>
                                        </p:tgtEl>
                                        <p:attrNameLst>
                                          <p:attrName>ppt_x</p:attrName>
                                        </p:attrNameLst>
                                      </p:cBhvr>
                                      <p:tavLst>
                                        <p:tav tm="0">
                                          <p:val>
                                            <p:strVal val="#ppt_x-.2"/>
                                          </p:val>
                                        </p:tav>
                                        <p:tav tm="100000">
                                          <p:val>
                                            <p:strVal val="#ppt_x"/>
                                          </p:val>
                                        </p:tav>
                                      </p:tavLst>
                                    </p:anim>
                                    <p:anim calcmode="lin" valueType="num">
                                      <p:cBhvr>
                                        <p:cTn id="18" dur="1000" fill="hold"/>
                                        <p:tgtEl>
                                          <p:spTgt spid="15667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6678"/>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56681"/>
                                        </p:tgtEl>
                                        <p:attrNameLst>
                                          <p:attrName>style.visibility</p:attrName>
                                        </p:attrNameLst>
                                      </p:cBhvr>
                                      <p:to>
                                        <p:strVal val="visible"/>
                                      </p:to>
                                    </p:set>
                                    <p:anim calcmode="lin" valueType="num">
                                      <p:cBhvr>
                                        <p:cTn id="24" dur="1000" fill="hold"/>
                                        <p:tgtEl>
                                          <p:spTgt spid="156681"/>
                                        </p:tgtEl>
                                        <p:attrNameLst>
                                          <p:attrName>ppt_x</p:attrName>
                                        </p:attrNameLst>
                                      </p:cBhvr>
                                      <p:tavLst>
                                        <p:tav tm="0">
                                          <p:val>
                                            <p:strVal val="#ppt_x-.2"/>
                                          </p:val>
                                        </p:tav>
                                        <p:tav tm="100000">
                                          <p:val>
                                            <p:strVal val="#ppt_x"/>
                                          </p:val>
                                        </p:tav>
                                      </p:tavLst>
                                    </p:anim>
                                    <p:anim calcmode="lin" valueType="num">
                                      <p:cBhvr>
                                        <p:cTn id="25" dur="1000" fill="hold"/>
                                        <p:tgtEl>
                                          <p:spTgt spid="15668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6681"/>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iterate type="lt">
                                    <p:tmPct val="10000"/>
                                  </p:iterate>
                                  <p:childTnLst>
                                    <p:set>
                                      <p:cBhvr>
                                        <p:cTn id="30" dur="1" fill="hold">
                                          <p:stCondLst>
                                            <p:cond delay="0"/>
                                          </p:stCondLst>
                                        </p:cTn>
                                        <p:tgtEl>
                                          <p:spTgt spid="156685"/>
                                        </p:tgtEl>
                                        <p:attrNameLst>
                                          <p:attrName>style.visibility</p:attrName>
                                        </p:attrNameLst>
                                      </p:cBhvr>
                                      <p:to>
                                        <p:strVal val="visible"/>
                                      </p:to>
                                    </p:set>
                                    <p:animEffect transition="in" filter="fade">
                                      <p:cBhvr>
                                        <p:cTn id="31" dur="500"/>
                                        <p:tgtEl>
                                          <p:spTgt spid="156685"/>
                                        </p:tgtEl>
                                      </p:cBhvr>
                                    </p:animEffect>
                                    <p:anim calcmode="lin" valueType="num">
                                      <p:cBhvr>
                                        <p:cTn id="32" dur="500" fill="hold"/>
                                        <p:tgtEl>
                                          <p:spTgt spid="156685"/>
                                        </p:tgtEl>
                                        <p:attrNameLst>
                                          <p:attrName>ppt_w</p:attrName>
                                        </p:attrNameLst>
                                      </p:cBhvr>
                                      <p:tavLst>
                                        <p:tav tm="0" fmla="#ppt_w*sin(2.5*pi*$)">
                                          <p:val>
                                            <p:fltVal val="0"/>
                                          </p:val>
                                        </p:tav>
                                        <p:tav tm="100000">
                                          <p:val>
                                            <p:fltVal val="1"/>
                                          </p:val>
                                        </p:tav>
                                      </p:tavLst>
                                    </p:anim>
                                    <p:anim calcmode="lin" valueType="num">
                                      <p:cBhvr>
                                        <p:cTn id="33" dur="500" fill="hold"/>
                                        <p:tgtEl>
                                          <p:spTgt spid="15668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56683"/>
                                        </p:tgtEl>
                                        <p:attrNameLst>
                                          <p:attrName>style.visibility</p:attrName>
                                        </p:attrNameLst>
                                      </p:cBhvr>
                                      <p:to>
                                        <p:strVal val="visible"/>
                                      </p:to>
                                    </p:set>
                                    <p:animEffect transition="in" filter="strips(downLeft)">
                                      <p:cBhvr>
                                        <p:cTn id="38" dur="500"/>
                                        <p:tgtEl>
                                          <p:spTgt spid="156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p:bldP spid="156680" grpId="0"/>
      <p:bldP spid="15668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p:cNvSpPr>
            <a:spLocks noGrp="1" noChangeArrowheads="1"/>
          </p:cNvSpPr>
          <p:nvPr>
            <p:ph type="dt" sz="half" idx="2"/>
          </p:nvPr>
        </p:nvSpPr>
        <p:spPr/>
        <p:txBody>
          <a:bodyPr/>
          <a:lstStyle/>
          <a:p>
            <a:fld id="{B783F831-768D-484C-8AE7-D2F6014BD126}" type="datetime1">
              <a:rPr lang="en-US"/>
              <a:pPr/>
              <a:t>5/15/2017</a:t>
            </a:fld>
            <a:endParaRPr lang="en-US"/>
          </a:p>
        </p:txBody>
      </p:sp>
      <p:sp>
        <p:nvSpPr>
          <p:cNvPr id="21" name="Rectangle 11"/>
          <p:cNvSpPr>
            <a:spLocks noGrp="1" noChangeArrowheads="1"/>
          </p:cNvSpPr>
          <p:nvPr>
            <p:ph type="sldNum" sz="quarter" idx="4"/>
          </p:nvPr>
        </p:nvSpPr>
        <p:spPr/>
        <p:txBody>
          <a:bodyPr/>
          <a:lstStyle/>
          <a:p>
            <a:fld id="{B822E184-6997-41DC-83AD-F9EE0FFBD688}" type="slidenum">
              <a:rPr lang="en-US"/>
              <a:pPr/>
              <a:t>102</a:t>
            </a:fld>
            <a:endParaRPr lang="en-US"/>
          </a:p>
        </p:txBody>
      </p:sp>
      <p:sp>
        <p:nvSpPr>
          <p:cNvPr id="158722" name="Rectangle 2"/>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sp>
        <p:nvSpPr>
          <p:cNvPr id="158723" name="Rectangle 3"/>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8724" name="Rectangle 4"/>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8725" name="Rectangle 5"/>
          <p:cNvSpPr>
            <a:spLocks noChangeArrowheads="1"/>
          </p:cNvSpPr>
          <p:nvPr/>
        </p:nvSpPr>
        <p:spPr bwMode="auto">
          <a:xfrm>
            <a:off x="323850" y="260350"/>
            <a:ext cx="5540375" cy="336550"/>
          </a:xfrm>
          <a:prstGeom prst="rect">
            <a:avLst/>
          </a:prstGeom>
          <a:noFill/>
          <a:ln w="9525">
            <a:noFill/>
            <a:miter lim="800000"/>
            <a:headEnd/>
            <a:tailEnd/>
          </a:ln>
          <a:effectLst/>
        </p:spPr>
        <p:txBody>
          <a:bodyPr wrap="none" anchor="ctr">
            <a:spAutoFit/>
          </a:bodyPr>
          <a:lstStyle/>
          <a:p>
            <a:pPr eaLnBrk="1" hangingPunct="1"/>
            <a:r>
              <a:rPr lang="sv-SE"/>
              <a:t>Pembentukan matriks [B’] dan [B”] adalah sebagai berikut :</a:t>
            </a:r>
            <a:r>
              <a:rPr lang="en-US"/>
              <a:t> </a:t>
            </a:r>
          </a:p>
        </p:txBody>
      </p:sp>
      <p:sp>
        <p:nvSpPr>
          <p:cNvPr id="158726" name="Rectangle 6"/>
          <p:cNvSpPr>
            <a:spLocks noChangeArrowheads="1"/>
          </p:cNvSpPr>
          <p:nvPr/>
        </p:nvSpPr>
        <p:spPr bwMode="auto">
          <a:xfrm>
            <a:off x="323850" y="765175"/>
            <a:ext cx="2635250" cy="336550"/>
          </a:xfrm>
          <a:prstGeom prst="rect">
            <a:avLst/>
          </a:prstGeom>
          <a:noFill/>
          <a:ln w="9525">
            <a:noFill/>
            <a:miter lim="800000"/>
            <a:headEnd/>
            <a:tailEnd/>
          </a:ln>
          <a:effectLst/>
        </p:spPr>
        <p:txBody>
          <a:bodyPr wrap="none" anchor="ctr">
            <a:spAutoFit/>
          </a:bodyPr>
          <a:lstStyle/>
          <a:p>
            <a:pPr eaLnBrk="1" hangingPunct="1"/>
            <a:r>
              <a:rPr lang="en-US"/>
              <a:t>Elemen-elemen Matriks </a:t>
            </a:r>
            <a:r>
              <a:rPr lang="en-US" b="1"/>
              <a:t>B’</a:t>
            </a:r>
            <a:r>
              <a:rPr lang="en-US"/>
              <a:t> </a:t>
            </a:r>
          </a:p>
        </p:txBody>
      </p:sp>
      <p:sp>
        <p:nvSpPr>
          <p:cNvPr id="158727" name="Rectangle 7"/>
          <p:cNvSpPr>
            <a:spLocks noChangeArrowheads="1"/>
          </p:cNvSpPr>
          <p:nvPr/>
        </p:nvSpPr>
        <p:spPr bwMode="auto">
          <a:xfrm>
            <a:off x="611188" y="1268413"/>
            <a:ext cx="1470025" cy="336550"/>
          </a:xfrm>
          <a:prstGeom prst="rect">
            <a:avLst/>
          </a:prstGeom>
          <a:noFill/>
          <a:ln w="9525">
            <a:noFill/>
            <a:miter lim="800000"/>
            <a:headEnd/>
            <a:tailEnd/>
          </a:ln>
          <a:effectLst/>
        </p:spPr>
        <p:txBody>
          <a:bodyPr wrap="none" anchor="ctr">
            <a:spAutoFit/>
          </a:bodyPr>
          <a:lstStyle/>
          <a:p>
            <a:pPr eaLnBrk="1" hangingPunct="1"/>
            <a:r>
              <a:rPr lang="en-US"/>
              <a:t>Luar diagonal </a:t>
            </a:r>
          </a:p>
        </p:txBody>
      </p:sp>
      <p:sp>
        <p:nvSpPr>
          <p:cNvPr id="158729" name="Rectangle 9"/>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8728" name="Object 8"/>
          <p:cNvGraphicFramePr>
            <a:graphicFrameLocks noChangeAspect="1"/>
          </p:cNvGraphicFramePr>
          <p:nvPr/>
        </p:nvGraphicFramePr>
        <p:xfrm>
          <a:off x="1042988" y="1603375"/>
          <a:ext cx="2016125" cy="1393825"/>
        </p:xfrm>
        <a:graphic>
          <a:graphicData uri="http://schemas.openxmlformats.org/presentationml/2006/ole">
            <mc:AlternateContent xmlns:mc="http://schemas.openxmlformats.org/markup-compatibility/2006">
              <mc:Choice xmlns:v="urn:schemas-microsoft-com:vml" Requires="v">
                <p:oleObj spid="_x0000_s149510" name="Equation" r:id="rId3" imgW="647419" imgH="444307" progId="Equation.3">
                  <p:embed/>
                </p:oleObj>
              </mc:Choice>
              <mc:Fallback>
                <p:oleObj name="Equation" r:id="rId3" imgW="647419"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603375"/>
                        <a:ext cx="2016125"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30" name="Rectangle 10"/>
          <p:cNvSpPr>
            <a:spLocks noChangeArrowheads="1"/>
          </p:cNvSpPr>
          <p:nvPr/>
        </p:nvSpPr>
        <p:spPr bwMode="auto">
          <a:xfrm>
            <a:off x="652463" y="3213100"/>
            <a:ext cx="1039812" cy="336550"/>
          </a:xfrm>
          <a:prstGeom prst="rect">
            <a:avLst/>
          </a:prstGeom>
          <a:noFill/>
          <a:ln w="9525">
            <a:noFill/>
            <a:miter lim="800000"/>
            <a:headEnd/>
            <a:tailEnd/>
          </a:ln>
          <a:effectLst/>
        </p:spPr>
        <p:txBody>
          <a:bodyPr wrap="none" anchor="ctr">
            <a:spAutoFit/>
          </a:bodyPr>
          <a:lstStyle/>
          <a:p>
            <a:pPr eaLnBrk="1" hangingPunct="1"/>
            <a:r>
              <a:rPr lang="en-US"/>
              <a:t>Diagonal </a:t>
            </a:r>
          </a:p>
        </p:txBody>
      </p:sp>
      <p:sp>
        <p:nvSpPr>
          <p:cNvPr id="158732" name="Rectangle 12"/>
          <p:cNvSpPr>
            <a:spLocks noChangeArrowheads="1"/>
          </p:cNvSpPr>
          <p:nvPr/>
        </p:nvSpPr>
        <p:spPr bwMode="auto">
          <a:xfrm>
            <a:off x="0" y="32527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8731" name="Object 11"/>
          <p:cNvGraphicFramePr>
            <a:graphicFrameLocks noChangeAspect="1"/>
          </p:cNvGraphicFramePr>
          <p:nvPr/>
        </p:nvGraphicFramePr>
        <p:xfrm>
          <a:off x="971550" y="3789363"/>
          <a:ext cx="2663825" cy="1158875"/>
        </p:xfrm>
        <a:graphic>
          <a:graphicData uri="http://schemas.openxmlformats.org/presentationml/2006/ole">
            <mc:AlternateContent xmlns:mc="http://schemas.openxmlformats.org/markup-compatibility/2006">
              <mc:Choice xmlns:v="urn:schemas-microsoft-com:vml" Requires="v">
                <p:oleObj spid="_x0000_s149511" name="Equation" r:id="rId5" imgW="812447" imgH="355446" progId="Equation.3">
                  <p:embed/>
                </p:oleObj>
              </mc:Choice>
              <mc:Fallback>
                <p:oleObj name="Equation" r:id="rId5" imgW="812447" imgH="3554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789363"/>
                        <a:ext cx="2663825"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33" name="Rectangle 13"/>
          <p:cNvSpPr>
            <a:spLocks noChangeArrowheads="1"/>
          </p:cNvSpPr>
          <p:nvPr/>
        </p:nvSpPr>
        <p:spPr bwMode="auto">
          <a:xfrm>
            <a:off x="5622925" y="1268413"/>
            <a:ext cx="1470025" cy="336550"/>
          </a:xfrm>
          <a:prstGeom prst="rect">
            <a:avLst/>
          </a:prstGeom>
          <a:noFill/>
          <a:ln w="9525">
            <a:noFill/>
            <a:miter lim="800000"/>
            <a:headEnd/>
            <a:tailEnd/>
          </a:ln>
          <a:effectLst/>
        </p:spPr>
        <p:txBody>
          <a:bodyPr wrap="none" anchor="ctr">
            <a:spAutoFit/>
          </a:bodyPr>
          <a:lstStyle/>
          <a:p>
            <a:pPr eaLnBrk="1" hangingPunct="1"/>
            <a:r>
              <a:rPr lang="en-US"/>
              <a:t>Luar diagonal </a:t>
            </a:r>
          </a:p>
        </p:txBody>
      </p:sp>
      <p:sp>
        <p:nvSpPr>
          <p:cNvPr id="158734" name="Rectangle 14"/>
          <p:cNvSpPr>
            <a:spLocks noChangeArrowheads="1"/>
          </p:cNvSpPr>
          <p:nvPr/>
        </p:nvSpPr>
        <p:spPr bwMode="auto">
          <a:xfrm>
            <a:off x="5060950" y="765175"/>
            <a:ext cx="2679700" cy="336550"/>
          </a:xfrm>
          <a:prstGeom prst="rect">
            <a:avLst/>
          </a:prstGeom>
          <a:noFill/>
          <a:ln w="9525">
            <a:noFill/>
            <a:miter lim="800000"/>
            <a:headEnd/>
            <a:tailEnd/>
          </a:ln>
          <a:effectLst/>
        </p:spPr>
        <p:txBody>
          <a:bodyPr wrap="none" anchor="ctr">
            <a:spAutoFit/>
          </a:bodyPr>
          <a:lstStyle/>
          <a:p>
            <a:pPr eaLnBrk="1" hangingPunct="1"/>
            <a:r>
              <a:rPr lang="en-US"/>
              <a:t>Elemen-elemen Matriks </a:t>
            </a:r>
            <a:r>
              <a:rPr lang="en-US" b="1"/>
              <a:t>B”</a:t>
            </a:r>
            <a:r>
              <a:rPr lang="en-US"/>
              <a:t> </a:t>
            </a:r>
          </a:p>
        </p:txBody>
      </p:sp>
      <p:graphicFrame>
        <p:nvGraphicFramePr>
          <p:cNvPr id="158735" name="Object 15"/>
          <p:cNvGraphicFramePr>
            <a:graphicFrameLocks noChangeAspect="1"/>
          </p:cNvGraphicFramePr>
          <p:nvPr/>
        </p:nvGraphicFramePr>
        <p:xfrm>
          <a:off x="5991225" y="1628775"/>
          <a:ext cx="2541588" cy="1200150"/>
        </p:xfrm>
        <a:graphic>
          <a:graphicData uri="http://schemas.openxmlformats.org/presentationml/2006/ole">
            <mc:AlternateContent xmlns:mc="http://schemas.openxmlformats.org/markup-compatibility/2006">
              <mc:Choice xmlns:v="urn:schemas-microsoft-com:vml" Requires="v">
                <p:oleObj spid="_x0000_s149512" name="Equation" r:id="rId7" imgW="1028254" imgH="482391" progId="Equation.3">
                  <p:embed/>
                </p:oleObj>
              </mc:Choice>
              <mc:Fallback>
                <p:oleObj name="Equation" r:id="rId7" imgW="1028254" imgH="4823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1225" y="1628775"/>
                        <a:ext cx="2541588" cy="120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37" name="Rectangle 17"/>
          <p:cNvSpPr>
            <a:spLocks noChangeArrowheads="1"/>
          </p:cNvSpPr>
          <p:nvPr/>
        </p:nvSpPr>
        <p:spPr bwMode="auto">
          <a:xfrm>
            <a:off x="5619750" y="3213100"/>
            <a:ext cx="1039813" cy="336550"/>
          </a:xfrm>
          <a:prstGeom prst="rect">
            <a:avLst/>
          </a:prstGeom>
          <a:noFill/>
          <a:ln w="9525">
            <a:noFill/>
            <a:miter lim="800000"/>
            <a:headEnd/>
            <a:tailEnd/>
          </a:ln>
          <a:effectLst/>
        </p:spPr>
        <p:txBody>
          <a:bodyPr wrap="none" anchor="ctr">
            <a:spAutoFit/>
          </a:bodyPr>
          <a:lstStyle/>
          <a:p>
            <a:pPr eaLnBrk="1" hangingPunct="1"/>
            <a:r>
              <a:rPr lang="en-US"/>
              <a:t>Diagonal </a:t>
            </a:r>
          </a:p>
        </p:txBody>
      </p:sp>
      <p:sp>
        <p:nvSpPr>
          <p:cNvPr id="158739" name="Rectangle 19"/>
          <p:cNvSpPr>
            <a:spLocks noChangeArrowheads="1"/>
          </p:cNvSpPr>
          <p:nvPr/>
        </p:nvSpPr>
        <p:spPr bwMode="auto">
          <a:xfrm>
            <a:off x="0" y="32527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8738" name="Object 18"/>
          <p:cNvGraphicFramePr>
            <a:graphicFrameLocks noChangeAspect="1"/>
          </p:cNvGraphicFramePr>
          <p:nvPr/>
        </p:nvGraphicFramePr>
        <p:xfrm>
          <a:off x="5003800" y="3644900"/>
          <a:ext cx="3816350" cy="954088"/>
        </p:xfrm>
        <a:graphic>
          <a:graphicData uri="http://schemas.openxmlformats.org/presentationml/2006/ole">
            <mc:AlternateContent xmlns:mc="http://schemas.openxmlformats.org/markup-compatibility/2006">
              <mc:Choice xmlns:v="urn:schemas-microsoft-com:vml" Requires="v">
                <p:oleObj spid="_x0000_s149513" name="Equation" r:id="rId9" imgW="1409088" imgH="355446" progId="Equation.3">
                  <p:embed/>
                </p:oleObj>
              </mc:Choice>
              <mc:Fallback>
                <p:oleObj name="Equation" r:id="rId9" imgW="1409088" imgH="3554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3800" y="3644900"/>
                        <a:ext cx="3816350" cy="95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8218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58725"/>
                                        </p:tgtEl>
                                        <p:attrNameLst>
                                          <p:attrName>style.visibility</p:attrName>
                                        </p:attrNameLst>
                                      </p:cBhvr>
                                      <p:to>
                                        <p:strVal val="visible"/>
                                      </p:to>
                                    </p:set>
                                    <p:animEffect transition="in" filter="fade">
                                      <p:cBhvr>
                                        <p:cTn id="7" dur="500"/>
                                        <p:tgtEl>
                                          <p:spTgt spid="158725"/>
                                        </p:tgtEl>
                                      </p:cBhvr>
                                    </p:animEffect>
                                    <p:anim calcmode="lin" valueType="num">
                                      <p:cBhvr>
                                        <p:cTn id="8" dur="500" fill="hold"/>
                                        <p:tgtEl>
                                          <p:spTgt spid="158725"/>
                                        </p:tgtEl>
                                        <p:attrNameLst>
                                          <p:attrName>ppt_w</p:attrName>
                                        </p:attrNameLst>
                                      </p:cBhvr>
                                      <p:tavLst>
                                        <p:tav tm="0" fmla="#ppt_w*sin(2.5*pi*$)">
                                          <p:val>
                                            <p:fltVal val="0"/>
                                          </p:val>
                                        </p:tav>
                                        <p:tav tm="100000">
                                          <p:val>
                                            <p:fltVal val="1"/>
                                          </p:val>
                                        </p:tav>
                                      </p:tavLst>
                                    </p:anim>
                                    <p:anim calcmode="lin" valueType="num">
                                      <p:cBhvr>
                                        <p:cTn id="9" dur="500" fill="hold"/>
                                        <p:tgtEl>
                                          <p:spTgt spid="15872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58726"/>
                                        </p:tgtEl>
                                        <p:attrNameLst>
                                          <p:attrName>style.visibility</p:attrName>
                                        </p:attrNameLst>
                                      </p:cBhvr>
                                      <p:to>
                                        <p:strVal val="visible"/>
                                      </p:to>
                                    </p:set>
                                    <p:animEffect transition="in" filter="fade">
                                      <p:cBhvr>
                                        <p:cTn id="14" dur="1000"/>
                                        <p:tgtEl>
                                          <p:spTgt spid="158726"/>
                                        </p:tgtEl>
                                      </p:cBhvr>
                                    </p:animEffect>
                                    <p:anim calcmode="lin" valueType="num">
                                      <p:cBhvr>
                                        <p:cTn id="15" dur="1000" fill="hold"/>
                                        <p:tgtEl>
                                          <p:spTgt spid="158726"/>
                                        </p:tgtEl>
                                        <p:attrNameLst>
                                          <p:attrName>ppt_w</p:attrName>
                                        </p:attrNameLst>
                                      </p:cBhvr>
                                      <p:tavLst>
                                        <p:tav tm="0" fmla="#ppt_w*sin(2.5*pi*$)">
                                          <p:val>
                                            <p:fltVal val="0"/>
                                          </p:val>
                                        </p:tav>
                                        <p:tav tm="100000">
                                          <p:val>
                                            <p:fltVal val="1"/>
                                          </p:val>
                                        </p:tav>
                                      </p:tavLst>
                                    </p:anim>
                                    <p:anim calcmode="lin" valueType="num">
                                      <p:cBhvr>
                                        <p:cTn id="16" dur="1000" fill="hold"/>
                                        <p:tgtEl>
                                          <p:spTgt spid="15872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58727"/>
                                        </p:tgtEl>
                                        <p:attrNameLst>
                                          <p:attrName>style.visibility</p:attrName>
                                        </p:attrNameLst>
                                      </p:cBhvr>
                                      <p:to>
                                        <p:strVal val="visible"/>
                                      </p:to>
                                    </p:set>
                                    <p:animEffect transition="in" filter="fade">
                                      <p:cBhvr>
                                        <p:cTn id="21" dur="2000"/>
                                        <p:tgtEl>
                                          <p:spTgt spid="158727"/>
                                        </p:tgtEl>
                                      </p:cBhvr>
                                    </p:animEffect>
                                    <p:anim calcmode="lin" valueType="num">
                                      <p:cBhvr>
                                        <p:cTn id="22" dur="2000" fill="hold"/>
                                        <p:tgtEl>
                                          <p:spTgt spid="158727"/>
                                        </p:tgtEl>
                                        <p:attrNameLst>
                                          <p:attrName>ppt_w</p:attrName>
                                        </p:attrNameLst>
                                      </p:cBhvr>
                                      <p:tavLst>
                                        <p:tav tm="0" fmla="#ppt_w*sin(2.5*pi*$)">
                                          <p:val>
                                            <p:fltVal val="0"/>
                                          </p:val>
                                        </p:tav>
                                        <p:tav tm="100000">
                                          <p:val>
                                            <p:fltVal val="1"/>
                                          </p:val>
                                        </p:tav>
                                      </p:tavLst>
                                    </p:anim>
                                    <p:anim calcmode="lin" valueType="num">
                                      <p:cBhvr>
                                        <p:cTn id="23" dur="2000" fill="hold"/>
                                        <p:tgtEl>
                                          <p:spTgt spid="15872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58728"/>
                                        </p:tgtEl>
                                        <p:attrNameLst>
                                          <p:attrName>style.visibility</p:attrName>
                                        </p:attrNameLst>
                                      </p:cBhvr>
                                      <p:to>
                                        <p:strVal val="visible"/>
                                      </p:to>
                                    </p:set>
                                    <p:anim calcmode="lin" valueType="num">
                                      <p:cBhvr>
                                        <p:cTn id="28" dur="1000" fill="hold"/>
                                        <p:tgtEl>
                                          <p:spTgt spid="158728"/>
                                        </p:tgtEl>
                                        <p:attrNameLst>
                                          <p:attrName>ppt_x</p:attrName>
                                        </p:attrNameLst>
                                      </p:cBhvr>
                                      <p:tavLst>
                                        <p:tav tm="0">
                                          <p:val>
                                            <p:strVal val="#ppt_x-.2"/>
                                          </p:val>
                                        </p:tav>
                                        <p:tav tm="100000">
                                          <p:val>
                                            <p:strVal val="#ppt_x"/>
                                          </p:val>
                                        </p:tav>
                                      </p:tavLst>
                                    </p:anim>
                                    <p:anim calcmode="lin" valueType="num">
                                      <p:cBhvr>
                                        <p:cTn id="29" dur="1000" fill="hold"/>
                                        <p:tgtEl>
                                          <p:spTgt spid="15872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8728"/>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158730"/>
                                        </p:tgtEl>
                                        <p:attrNameLst>
                                          <p:attrName>style.visibility</p:attrName>
                                        </p:attrNameLst>
                                      </p:cBhvr>
                                      <p:to>
                                        <p:strVal val="visible"/>
                                      </p:to>
                                    </p:set>
                                    <p:animEffect transition="in" filter="fade">
                                      <p:cBhvr>
                                        <p:cTn id="35" dur="2000"/>
                                        <p:tgtEl>
                                          <p:spTgt spid="158730"/>
                                        </p:tgtEl>
                                      </p:cBhvr>
                                    </p:animEffect>
                                    <p:anim calcmode="lin" valueType="num">
                                      <p:cBhvr>
                                        <p:cTn id="36" dur="2000" fill="hold"/>
                                        <p:tgtEl>
                                          <p:spTgt spid="158730"/>
                                        </p:tgtEl>
                                        <p:attrNameLst>
                                          <p:attrName>ppt_w</p:attrName>
                                        </p:attrNameLst>
                                      </p:cBhvr>
                                      <p:tavLst>
                                        <p:tav tm="0" fmla="#ppt_w*sin(2.5*pi*$)">
                                          <p:val>
                                            <p:fltVal val="0"/>
                                          </p:val>
                                        </p:tav>
                                        <p:tav tm="100000">
                                          <p:val>
                                            <p:fltVal val="1"/>
                                          </p:val>
                                        </p:tav>
                                      </p:tavLst>
                                    </p:anim>
                                    <p:anim calcmode="lin" valueType="num">
                                      <p:cBhvr>
                                        <p:cTn id="37" dur="2000" fill="hold"/>
                                        <p:tgtEl>
                                          <p:spTgt spid="15873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58731"/>
                                        </p:tgtEl>
                                        <p:attrNameLst>
                                          <p:attrName>style.visibility</p:attrName>
                                        </p:attrNameLst>
                                      </p:cBhvr>
                                      <p:to>
                                        <p:strVal val="visible"/>
                                      </p:to>
                                    </p:set>
                                    <p:anim calcmode="lin" valueType="num">
                                      <p:cBhvr>
                                        <p:cTn id="42" dur="1000" fill="hold"/>
                                        <p:tgtEl>
                                          <p:spTgt spid="158731"/>
                                        </p:tgtEl>
                                        <p:attrNameLst>
                                          <p:attrName>ppt_w</p:attrName>
                                        </p:attrNameLst>
                                      </p:cBhvr>
                                      <p:tavLst>
                                        <p:tav tm="0">
                                          <p:val>
                                            <p:strVal val="#ppt_w*0.70"/>
                                          </p:val>
                                        </p:tav>
                                        <p:tav tm="100000">
                                          <p:val>
                                            <p:strVal val="#ppt_w"/>
                                          </p:val>
                                        </p:tav>
                                      </p:tavLst>
                                    </p:anim>
                                    <p:anim calcmode="lin" valueType="num">
                                      <p:cBhvr>
                                        <p:cTn id="43" dur="1000" fill="hold"/>
                                        <p:tgtEl>
                                          <p:spTgt spid="158731"/>
                                        </p:tgtEl>
                                        <p:attrNameLst>
                                          <p:attrName>ppt_h</p:attrName>
                                        </p:attrNameLst>
                                      </p:cBhvr>
                                      <p:tavLst>
                                        <p:tav tm="0">
                                          <p:val>
                                            <p:strVal val="#ppt_h"/>
                                          </p:val>
                                        </p:tav>
                                        <p:tav tm="100000">
                                          <p:val>
                                            <p:strVal val="#ppt_h"/>
                                          </p:val>
                                        </p:tav>
                                      </p:tavLst>
                                    </p:anim>
                                    <p:animEffect transition="in" filter="fade">
                                      <p:cBhvr>
                                        <p:cTn id="44" dur="1000"/>
                                        <p:tgtEl>
                                          <p:spTgt spid="158731"/>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158734"/>
                                        </p:tgtEl>
                                        <p:attrNameLst>
                                          <p:attrName>style.visibility</p:attrName>
                                        </p:attrNameLst>
                                      </p:cBhvr>
                                      <p:to>
                                        <p:strVal val="visible"/>
                                      </p:to>
                                    </p:set>
                                    <p:animEffect transition="in" filter="fade">
                                      <p:cBhvr>
                                        <p:cTn id="49" dur="2000"/>
                                        <p:tgtEl>
                                          <p:spTgt spid="158734"/>
                                        </p:tgtEl>
                                      </p:cBhvr>
                                    </p:animEffect>
                                    <p:anim calcmode="lin" valueType="num">
                                      <p:cBhvr>
                                        <p:cTn id="50" dur="2000" fill="hold"/>
                                        <p:tgtEl>
                                          <p:spTgt spid="158734"/>
                                        </p:tgtEl>
                                        <p:attrNameLst>
                                          <p:attrName>ppt_w</p:attrName>
                                        </p:attrNameLst>
                                      </p:cBhvr>
                                      <p:tavLst>
                                        <p:tav tm="0" fmla="#ppt_w*sin(2.5*pi*$)">
                                          <p:val>
                                            <p:fltVal val="0"/>
                                          </p:val>
                                        </p:tav>
                                        <p:tav tm="100000">
                                          <p:val>
                                            <p:fltVal val="1"/>
                                          </p:val>
                                        </p:tav>
                                      </p:tavLst>
                                    </p:anim>
                                    <p:anim calcmode="lin" valueType="num">
                                      <p:cBhvr>
                                        <p:cTn id="51" dur="2000" fill="hold"/>
                                        <p:tgtEl>
                                          <p:spTgt spid="15873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iterate type="lt">
                                    <p:tmPct val="10000"/>
                                  </p:iterate>
                                  <p:childTnLst>
                                    <p:set>
                                      <p:cBhvr>
                                        <p:cTn id="55" dur="1" fill="hold">
                                          <p:stCondLst>
                                            <p:cond delay="0"/>
                                          </p:stCondLst>
                                        </p:cTn>
                                        <p:tgtEl>
                                          <p:spTgt spid="158733"/>
                                        </p:tgtEl>
                                        <p:attrNameLst>
                                          <p:attrName>style.visibility</p:attrName>
                                        </p:attrNameLst>
                                      </p:cBhvr>
                                      <p:to>
                                        <p:strVal val="visible"/>
                                      </p:to>
                                    </p:set>
                                    <p:animEffect transition="in" filter="fade">
                                      <p:cBhvr>
                                        <p:cTn id="56" dur="2000"/>
                                        <p:tgtEl>
                                          <p:spTgt spid="158733"/>
                                        </p:tgtEl>
                                      </p:cBhvr>
                                    </p:animEffect>
                                    <p:anim calcmode="lin" valueType="num">
                                      <p:cBhvr>
                                        <p:cTn id="57" dur="2000" fill="hold"/>
                                        <p:tgtEl>
                                          <p:spTgt spid="158733"/>
                                        </p:tgtEl>
                                        <p:attrNameLst>
                                          <p:attrName>ppt_w</p:attrName>
                                        </p:attrNameLst>
                                      </p:cBhvr>
                                      <p:tavLst>
                                        <p:tav tm="0" fmla="#ppt_w*sin(2.5*pi*$)">
                                          <p:val>
                                            <p:fltVal val="0"/>
                                          </p:val>
                                        </p:tav>
                                        <p:tav tm="100000">
                                          <p:val>
                                            <p:fltVal val="1"/>
                                          </p:val>
                                        </p:tav>
                                      </p:tavLst>
                                    </p:anim>
                                    <p:anim calcmode="lin" valueType="num">
                                      <p:cBhvr>
                                        <p:cTn id="58" dur="2000" fill="hold"/>
                                        <p:tgtEl>
                                          <p:spTgt spid="15873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158735"/>
                                        </p:tgtEl>
                                        <p:attrNameLst>
                                          <p:attrName>style.visibility</p:attrName>
                                        </p:attrNameLst>
                                      </p:cBhvr>
                                      <p:to>
                                        <p:strVal val="visible"/>
                                      </p:to>
                                    </p:set>
                                    <p:anim calcmode="lin" valueType="num">
                                      <p:cBhvr>
                                        <p:cTn id="63" dur="1000" fill="hold"/>
                                        <p:tgtEl>
                                          <p:spTgt spid="158735"/>
                                        </p:tgtEl>
                                        <p:attrNameLst>
                                          <p:attrName>ppt_x</p:attrName>
                                        </p:attrNameLst>
                                      </p:cBhvr>
                                      <p:tavLst>
                                        <p:tav tm="0">
                                          <p:val>
                                            <p:strVal val="#ppt_x-.2"/>
                                          </p:val>
                                        </p:tav>
                                        <p:tav tm="100000">
                                          <p:val>
                                            <p:strVal val="#ppt_x"/>
                                          </p:val>
                                        </p:tav>
                                      </p:tavLst>
                                    </p:anim>
                                    <p:anim calcmode="lin" valueType="num">
                                      <p:cBhvr>
                                        <p:cTn id="64" dur="1000" fill="hold"/>
                                        <p:tgtEl>
                                          <p:spTgt spid="15873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58735"/>
                                        </p:tgtEl>
                                      </p:cBhvr>
                                    </p:animEffect>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iterate type="lt">
                                    <p:tmPct val="10000"/>
                                  </p:iterate>
                                  <p:childTnLst>
                                    <p:set>
                                      <p:cBhvr>
                                        <p:cTn id="69" dur="1" fill="hold">
                                          <p:stCondLst>
                                            <p:cond delay="0"/>
                                          </p:stCondLst>
                                        </p:cTn>
                                        <p:tgtEl>
                                          <p:spTgt spid="158737"/>
                                        </p:tgtEl>
                                        <p:attrNameLst>
                                          <p:attrName>style.visibility</p:attrName>
                                        </p:attrNameLst>
                                      </p:cBhvr>
                                      <p:to>
                                        <p:strVal val="visible"/>
                                      </p:to>
                                    </p:set>
                                    <p:animEffect transition="in" filter="fade">
                                      <p:cBhvr>
                                        <p:cTn id="70" dur="2000"/>
                                        <p:tgtEl>
                                          <p:spTgt spid="158737"/>
                                        </p:tgtEl>
                                      </p:cBhvr>
                                    </p:animEffect>
                                    <p:anim calcmode="lin" valueType="num">
                                      <p:cBhvr>
                                        <p:cTn id="71" dur="2000" fill="hold"/>
                                        <p:tgtEl>
                                          <p:spTgt spid="158737"/>
                                        </p:tgtEl>
                                        <p:attrNameLst>
                                          <p:attrName>ppt_w</p:attrName>
                                        </p:attrNameLst>
                                      </p:cBhvr>
                                      <p:tavLst>
                                        <p:tav tm="0" fmla="#ppt_w*sin(2.5*pi*$)">
                                          <p:val>
                                            <p:fltVal val="0"/>
                                          </p:val>
                                        </p:tav>
                                        <p:tav tm="100000">
                                          <p:val>
                                            <p:fltVal val="1"/>
                                          </p:val>
                                        </p:tav>
                                      </p:tavLst>
                                    </p:anim>
                                    <p:anim calcmode="lin" valueType="num">
                                      <p:cBhvr>
                                        <p:cTn id="72" dur="2000" fill="hold"/>
                                        <p:tgtEl>
                                          <p:spTgt spid="158737"/>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158738"/>
                                        </p:tgtEl>
                                        <p:attrNameLst>
                                          <p:attrName>style.visibility</p:attrName>
                                        </p:attrNameLst>
                                      </p:cBhvr>
                                      <p:to>
                                        <p:strVal val="visible"/>
                                      </p:to>
                                    </p:set>
                                    <p:anim calcmode="lin" valueType="num">
                                      <p:cBhvr>
                                        <p:cTn id="77" dur="1000" fill="hold"/>
                                        <p:tgtEl>
                                          <p:spTgt spid="158738"/>
                                        </p:tgtEl>
                                        <p:attrNameLst>
                                          <p:attrName>ppt_x</p:attrName>
                                        </p:attrNameLst>
                                      </p:cBhvr>
                                      <p:tavLst>
                                        <p:tav tm="0">
                                          <p:val>
                                            <p:strVal val="#ppt_x-.2"/>
                                          </p:val>
                                        </p:tav>
                                        <p:tav tm="100000">
                                          <p:val>
                                            <p:strVal val="#ppt_x"/>
                                          </p:val>
                                        </p:tav>
                                      </p:tavLst>
                                    </p:anim>
                                    <p:anim calcmode="lin" valueType="num">
                                      <p:cBhvr>
                                        <p:cTn id="78" dur="1000" fill="hold"/>
                                        <p:tgtEl>
                                          <p:spTgt spid="158738"/>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58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p:bldP spid="158726" grpId="0"/>
      <p:bldP spid="158727" grpId="0"/>
      <p:bldP spid="158730" grpId="0"/>
      <p:bldP spid="158733" grpId="0"/>
      <p:bldP spid="158734" grpId="0"/>
      <p:bldP spid="15873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ChangeArrowheads="1"/>
          </p:cNvSpPr>
          <p:nvPr>
            <p:ph type="dt" sz="half" idx="2"/>
          </p:nvPr>
        </p:nvSpPr>
        <p:spPr/>
        <p:txBody>
          <a:bodyPr/>
          <a:lstStyle/>
          <a:p>
            <a:fld id="{BCBF81F5-EBB6-4127-BF21-625F9377C661}" type="datetime1">
              <a:rPr lang="en-US"/>
              <a:pPr/>
              <a:t>5/15/2017</a:t>
            </a:fld>
            <a:endParaRPr lang="en-US"/>
          </a:p>
        </p:txBody>
      </p:sp>
      <p:sp>
        <p:nvSpPr>
          <p:cNvPr id="9" name="Rectangle 11"/>
          <p:cNvSpPr>
            <a:spLocks noGrp="1" noChangeArrowheads="1"/>
          </p:cNvSpPr>
          <p:nvPr>
            <p:ph type="sldNum" sz="quarter" idx="4"/>
          </p:nvPr>
        </p:nvSpPr>
        <p:spPr/>
        <p:txBody>
          <a:bodyPr/>
          <a:lstStyle/>
          <a:p>
            <a:fld id="{D8359B1C-A637-4CCA-96A8-89BD2F14E5A8}" type="slidenum">
              <a:rPr lang="en-US"/>
              <a:pPr/>
              <a:t>103</a:t>
            </a:fld>
            <a:endParaRPr lang="en-US"/>
          </a:p>
        </p:txBody>
      </p:sp>
      <p:sp>
        <p:nvSpPr>
          <p:cNvPr id="159746" name="Rectangle 2"/>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sp>
        <p:nvSpPr>
          <p:cNvPr id="159747" name="Rectangle 3"/>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9748" name="Rectangle 4"/>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9750" name="Rectangle 6"/>
          <p:cNvSpPr>
            <a:spLocks noChangeArrowheads="1"/>
          </p:cNvSpPr>
          <p:nvPr/>
        </p:nvSpPr>
        <p:spPr bwMode="auto">
          <a:xfrm>
            <a:off x="0" y="-3190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9749" name="Object 5"/>
          <p:cNvGraphicFramePr>
            <a:graphicFrameLocks noChangeAspect="1"/>
          </p:cNvGraphicFramePr>
          <p:nvPr/>
        </p:nvGraphicFramePr>
        <p:xfrm>
          <a:off x="1439863" y="188913"/>
          <a:ext cx="6300787" cy="6556375"/>
        </p:xfrm>
        <a:graphic>
          <a:graphicData uri="http://schemas.openxmlformats.org/presentationml/2006/ole">
            <mc:AlternateContent xmlns:mc="http://schemas.openxmlformats.org/markup-compatibility/2006">
              <mc:Choice xmlns:v="urn:schemas-microsoft-com:vml" Requires="v">
                <p:oleObj spid="_x0000_s150531" name="Visio" r:id="rId3" imgW="4958080" imgH="7437120" progId="Visio.Drawing.11">
                  <p:embed/>
                </p:oleObj>
              </mc:Choice>
              <mc:Fallback>
                <p:oleObj name="Visio" r:id="rId3" imgW="4958080" imgH="743712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188913"/>
                        <a:ext cx="6300787" cy="655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94798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9749"/>
                                        </p:tgtEl>
                                        <p:attrNameLst>
                                          <p:attrName>style.visibility</p:attrName>
                                        </p:attrNameLst>
                                      </p:cBhvr>
                                      <p:to>
                                        <p:strVal val="visible"/>
                                      </p:to>
                                    </p:set>
                                    <p:anim calcmode="lin" valueType="num">
                                      <p:cBhvr>
                                        <p:cTn id="7" dur="5000" fill="hold"/>
                                        <p:tgtEl>
                                          <p:spTgt spid="159749"/>
                                        </p:tgtEl>
                                        <p:attrNameLst>
                                          <p:attrName>ppt_x</p:attrName>
                                        </p:attrNameLst>
                                      </p:cBhvr>
                                      <p:tavLst>
                                        <p:tav tm="0">
                                          <p:val>
                                            <p:strVal val="#ppt_x-.2"/>
                                          </p:val>
                                        </p:tav>
                                        <p:tav tm="100000">
                                          <p:val>
                                            <p:strVal val="#ppt_x"/>
                                          </p:val>
                                        </p:tav>
                                      </p:tavLst>
                                    </p:anim>
                                    <p:anim calcmode="lin" valueType="num">
                                      <p:cBhvr>
                                        <p:cTn id="8" dur="5000" fill="hold"/>
                                        <p:tgtEl>
                                          <p:spTgt spid="159749"/>
                                        </p:tgtEl>
                                        <p:attrNameLst>
                                          <p:attrName>ppt_y</p:attrName>
                                        </p:attrNameLst>
                                      </p:cBhvr>
                                      <p:tavLst>
                                        <p:tav tm="0">
                                          <p:val>
                                            <p:strVal val="#ppt_y"/>
                                          </p:val>
                                        </p:tav>
                                        <p:tav tm="100000">
                                          <p:val>
                                            <p:strVal val="#ppt_y"/>
                                          </p:val>
                                        </p:tav>
                                      </p:tavLst>
                                    </p:anim>
                                    <p:animEffect transition="in" filter="wipe(right)" prLst="gradientSize: 0.1">
                                      <p:cBhvr>
                                        <p:cTn id="9" dur="50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6ABCE33-E831-4FB7-A81E-6A34B4AB02F9}" type="slidenum">
              <a:rPr lang="en-US" altLang="en-US"/>
              <a:pPr/>
              <a:t>104</a:t>
            </a:fld>
            <a:endParaRPr lang="en-US" altLang="en-US"/>
          </a:p>
        </p:txBody>
      </p:sp>
      <p:sp>
        <p:nvSpPr>
          <p:cNvPr id="78853" name="AutoShape 5"/>
          <p:cNvSpPr>
            <a:spLocks noChangeArrowheads="1"/>
          </p:cNvSpPr>
          <p:nvPr/>
        </p:nvSpPr>
        <p:spPr bwMode="auto">
          <a:xfrm>
            <a:off x="381000" y="2209800"/>
            <a:ext cx="6172200" cy="4267200"/>
          </a:xfrm>
          <a:prstGeom prst="smileyFace">
            <a:avLst>
              <a:gd name="adj" fmla="val 4653"/>
            </a:avLst>
          </a:prstGeom>
          <a:solidFill>
            <a:schemeClr val="accent1"/>
          </a:solidFill>
          <a:ln w="9525">
            <a:solidFill>
              <a:schemeClr val="tx1"/>
            </a:solidFill>
            <a:round/>
            <a:headEnd/>
            <a:tailEnd/>
          </a:ln>
          <a:effectLst/>
        </p:spPr>
        <p:txBody>
          <a:bodyPr lIns="0" tIns="0" rIns="0" bIns="0" anchor="ctr">
            <a:spAutoFit/>
          </a:bodyPr>
          <a:lstStyle/>
          <a:p>
            <a:endParaRPr lang="id-ID"/>
          </a:p>
        </p:txBody>
      </p:sp>
      <p:sp>
        <p:nvSpPr>
          <p:cNvPr id="78858" name="AutoShape 10"/>
          <p:cNvSpPr>
            <a:spLocks noChangeArrowheads="1"/>
          </p:cNvSpPr>
          <p:nvPr/>
        </p:nvSpPr>
        <p:spPr bwMode="auto">
          <a:xfrm>
            <a:off x="5638800" y="762000"/>
            <a:ext cx="3505200" cy="1676400"/>
          </a:xfrm>
          <a:prstGeom prst="cloudCallout">
            <a:avLst>
              <a:gd name="adj1" fmla="val -43750"/>
              <a:gd name="adj2" fmla="val 70000"/>
            </a:avLst>
          </a:prstGeom>
          <a:solidFill>
            <a:schemeClr val="accent1"/>
          </a:solidFill>
          <a:ln w="9525">
            <a:solidFill>
              <a:schemeClr val="tx1"/>
            </a:solidFill>
            <a:round/>
            <a:headEnd/>
            <a:tailEnd/>
          </a:ln>
          <a:effectLst/>
        </p:spPr>
        <p:txBody>
          <a:bodyPr lIns="0" tIns="0" rIns="0" bIns="0" anchor="ctr"/>
          <a:lstStyle/>
          <a:p>
            <a:pPr algn="ctr" eaLnBrk="0" hangingPunct="0"/>
            <a:r>
              <a:rPr lang="en-US">
                <a:latin typeface="Garamond" pitchFamily="18" charset="0"/>
              </a:rPr>
              <a:t>Terimakasih atas perhatiannya</a:t>
            </a:r>
          </a:p>
          <a:p>
            <a:pPr algn="ctr" eaLnBrk="0" hangingPunct="0"/>
            <a:r>
              <a:rPr lang="en-US">
                <a:latin typeface="Garamond" pitchFamily="18" charset="0"/>
              </a:rPr>
              <a:t>Selamat belajar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fade">
                                      <p:cBhvr>
                                        <p:cTn id="7" dur="770" decel="100000"/>
                                        <p:tgtEl>
                                          <p:spTgt spid="78853"/>
                                        </p:tgtEl>
                                      </p:cBhvr>
                                    </p:animEffect>
                                    <p:animScale>
                                      <p:cBhvr>
                                        <p:cTn id="8" dur="770" decel="100000"/>
                                        <p:tgtEl>
                                          <p:spTgt spid="78853"/>
                                        </p:tgtEl>
                                      </p:cBhvr>
                                      <p:from x="10000" y="10000"/>
                                      <p:to x="200000" y="450000"/>
                                    </p:animScale>
                                    <p:animScale>
                                      <p:cBhvr>
                                        <p:cTn id="9" dur="1230" accel="100000" fill="hold">
                                          <p:stCondLst>
                                            <p:cond delay="770"/>
                                          </p:stCondLst>
                                        </p:cTn>
                                        <p:tgtEl>
                                          <p:spTgt spid="78853"/>
                                        </p:tgtEl>
                                      </p:cBhvr>
                                      <p:from x="200000" y="450000"/>
                                      <p:to x="100000" y="100000"/>
                                    </p:animScale>
                                    <p:set>
                                      <p:cBhvr>
                                        <p:cTn id="10" dur="770" fill="hold"/>
                                        <p:tgtEl>
                                          <p:spTgt spid="78853"/>
                                        </p:tgtEl>
                                        <p:attrNameLst>
                                          <p:attrName>ppt_x</p:attrName>
                                        </p:attrNameLst>
                                      </p:cBhvr>
                                      <p:to>
                                        <p:strVal val="(0.5)"/>
                                      </p:to>
                                    </p:set>
                                    <p:anim from="(0.5)" to="(#ppt_x)" calcmode="lin" valueType="num">
                                      <p:cBhvr>
                                        <p:cTn id="11" dur="1230" accel="100000" fill="hold">
                                          <p:stCondLst>
                                            <p:cond delay="770"/>
                                          </p:stCondLst>
                                        </p:cTn>
                                        <p:tgtEl>
                                          <p:spTgt spid="78853"/>
                                        </p:tgtEl>
                                        <p:attrNameLst>
                                          <p:attrName>ppt_x</p:attrName>
                                        </p:attrNameLst>
                                      </p:cBhvr>
                                    </p:anim>
                                    <p:set>
                                      <p:cBhvr>
                                        <p:cTn id="12" dur="770" fill="hold"/>
                                        <p:tgtEl>
                                          <p:spTgt spid="78853"/>
                                        </p:tgtEl>
                                        <p:attrNameLst>
                                          <p:attrName>ppt_y</p:attrName>
                                        </p:attrNameLst>
                                      </p:cBhvr>
                                      <p:to>
                                        <p:strVal val="(#ppt_y+0.4)"/>
                                      </p:to>
                                    </p:set>
                                    <p:anim from="(#ppt_y+0.4)" to="(#ppt_y)" calcmode="lin" valueType="num">
                                      <p:cBhvr>
                                        <p:cTn id="13" dur="1230" accel="100000" fill="hold">
                                          <p:stCondLst>
                                            <p:cond delay="770"/>
                                          </p:stCondLst>
                                        </p:cTn>
                                        <p:tgtEl>
                                          <p:spTgt spid="78853"/>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par>
                                <p:cTn id="14" presetID="51" presetClass="entr" presetSubtype="0" fill="hold" grpId="1" nodeType="withEffect">
                                  <p:stCondLst>
                                    <p:cond delay="0"/>
                                  </p:stCondLst>
                                  <p:childTnLst>
                                    <p:set>
                                      <p:cBhvr>
                                        <p:cTn id="15" dur="1" fill="hold">
                                          <p:stCondLst>
                                            <p:cond delay="0"/>
                                          </p:stCondLst>
                                        </p:cTn>
                                        <p:tgtEl>
                                          <p:spTgt spid="78858"/>
                                        </p:tgtEl>
                                        <p:attrNameLst>
                                          <p:attrName>style.visibility</p:attrName>
                                        </p:attrNameLst>
                                      </p:cBhvr>
                                      <p:to>
                                        <p:strVal val="visible"/>
                                      </p:to>
                                    </p:set>
                                    <p:animEffect transition="in" filter="fade">
                                      <p:cBhvr>
                                        <p:cTn id="16" dur="770" decel="100000"/>
                                        <p:tgtEl>
                                          <p:spTgt spid="78858"/>
                                        </p:tgtEl>
                                      </p:cBhvr>
                                    </p:animEffect>
                                    <p:animScale>
                                      <p:cBhvr>
                                        <p:cTn id="17" dur="770" decel="100000"/>
                                        <p:tgtEl>
                                          <p:spTgt spid="78858"/>
                                        </p:tgtEl>
                                      </p:cBhvr>
                                      <p:from x="10000" y="10000"/>
                                      <p:to x="200000" y="450000"/>
                                    </p:animScale>
                                    <p:animScale>
                                      <p:cBhvr>
                                        <p:cTn id="18" dur="1230" accel="100000" fill="hold">
                                          <p:stCondLst>
                                            <p:cond delay="770"/>
                                          </p:stCondLst>
                                        </p:cTn>
                                        <p:tgtEl>
                                          <p:spTgt spid="78858"/>
                                        </p:tgtEl>
                                      </p:cBhvr>
                                      <p:from x="200000" y="450000"/>
                                      <p:to x="100000" y="100000"/>
                                    </p:animScale>
                                    <p:set>
                                      <p:cBhvr>
                                        <p:cTn id="19" dur="770" fill="hold"/>
                                        <p:tgtEl>
                                          <p:spTgt spid="78858"/>
                                        </p:tgtEl>
                                        <p:attrNameLst>
                                          <p:attrName>ppt_x</p:attrName>
                                        </p:attrNameLst>
                                      </p:cBhvr>
                                      <p:to>
                                        <p:strVal val="(0.5)"/>
                                      </p:to>
                                    </p:set>
                                    <p:anim from="(0.5)" to="(#ppt_x)" calcmode="lin" valueType="num">
                                      <p:cBhvr>
                                        <p:cTn id="20" dur="1230" accel="100000" fill="hold">
                                          <p:stCondLst>
                                            <p:cond delay="770"/>
                                          </p:stCondLst>
                                        </p:cTn>
                                        <p:tgtEl>
                                          <p:spTgt spid="78858"/>
                                        </p:tgtEl>
                                        <p:attrNameLst>
                                          <p:attrName>ppt_x</p:attrName>
                                        </p:attrNameLst>
                                      </p:cBhvr>
                                    </p:anim>
                                    <p:set>
                                      <p:cBhvr>
                                        <p:cTn id="21" dur="770" fill="hold"/>
                                        <p:tgtEl>
                                          <p:spTgt spid="78858"/>
                                        </p:tgtEl>
                                        <p:attrNameLst>
                                          <p:attrName>ppt_y</p:attrName>
                                        </p:attrNameLst>
                                      </p:cBhvr>
                                      <p:to>
                                        <p:strVal val="(#ppt_y+0.4)"/>
                                      </p:to>
                                    </p:set>
                                    <p:anim from="(#ppt_y+0.4)" to="(#ppt_y)" calcmode="lin" valueType="num">
                                      <p:cBhvr>
                                        <p:cTn id="22" dur="1230" accel="100000" fill="hold">
                                          <p:stCondLst>
                                            <p:cond delay="770"/>
                                          </p:stCondLst>
                                        </p:cTn>
                                        <p:tgtEl>
                                          <p:spTgt spid="78858"/>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43200000">
                                      <p:cBhvr>
                                        <p:cTn id="26" dur="2000" fill="hold"/>
                                        <p:tgtEl>
                                          <p:spTgt spid="7885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1" presetClass="path" presetSubtype="0" accel="50000" decel="50000" fill="hold" grpId="1" nodeType="clickEffect">
                                  <p:stCondLst>
                                    <p:cond delay="0"/>
                                  </p:stCondLst>
                                  <p:childTnLst>
                                    <p:animMotion origin="layout" path="M 0.0 0.0  C -0.008 0.01067  -0.017 0.02133  -0.021 0.03467  C -0.025 0.04933  -0.027 0.06667  -0.029 0.084  C -0.031 0.10133  -0.029 0.116  -0.027 0.132  C -0.025 0.14667  -0.022 0.16267  -0.015 0.176  C -0.009 0.18933  0.001 0.2  0.012 0.208  C 0.022 0.216  0.034 0.22133  0.046 0.224  C 0.058 0.22667  0.07 0.22667  0.081 0.224  C 0.093 0.22133  0.104 0.21467  0.113 0.204  C 0.122 0.19467  0.13 0.18267  0.134 0.168  C 0.139 0.15467  0.141 0.136  0.141 0.12133  C 0.142 0.10667  0.141 0.08933  0.136 0.07467  C 0.131 0.06133  0.122 0.05067  0.11 0.04533  C 0.098 0.04133  0.086 0.04667  0.078 0.056  C 0.071 0.06533  0.066 0.08  0.065 0.09733  C 0.065 0.11467  0.066 0.13067  0.071 0.144  C 0.076 0.15733  0.075 0.16  0.095 0.17733  C 0.113 0.196  0.131 0.19067  0.142 0.192  C 0.153 0.192  0.162 0.18667  0.173 0.18133  C 0.185 0.17467  0.195 0.16267  0.202 0.152  C 0.209 0.14133  0.212 0.128  0.216 0.10667  C 0.219 0.08533  0.219 0.07467  0.219 0.05867  C 0.219 0.04267  0.219 0.02667  0.219 0.01067  E" pathEditMode="relative" ptsTypes="">
                                      <p:cBhvr>
                                        <p:cTn id="30" dur="2000" fill="hold"/>
                                        <p:tgtEl>
                                          <p:spTgt spid="78853"/>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2" nodeType="clickEffect">
                                  <p:stCondLst>
                                    <p:cond delay="0"/>
                                  </p:stCondLst>
                                  <p:childTnLst>
                                    <p:animRot by="21600000">
                                      <p:cBhvr>
                                        <p:cTn id="34" dur="2000" fill="hold"/>
                                        <p:tgtEl>
                                          <p:spTgt spid="788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3" grpId="1" animBg="1"/>
      <p:bldP spid="78853" grpId="2" animBg="1"/>
      <p:bldP spid="78858" grpId="0" animBg="1"/>
      <p:bldP spid="7885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05F37A5-3374-44F4-8FA5-B217F7A0FFB3}" type="slidenum">
              <a:rPr lang="en-US" altLang="en-US"/>
              <a:pPr/>
              <a:t>11</a:t>
            </a:fld>
            <a:endParaRPr lang="en-US" altLang="en-US"/>
          </a:p>
        </p:txBody>
      </p:sp>
      <p:sp>
        <p:nvSpPr>
          <p:cNvPr id="72708" name="Rectangle 4"/>
          <p:cNvSpPr>
            <a:spLocks noChangeArrowheads="1"/>
          </p:cNvSpPr>
          <p:nvPr/>
        </p:nvSpPr>
        <p:spPr bwMode="auto">
          <a:xfrm>
            <a:off x="304800" y="304800"/>
            <a:ext cx="8534400" cy="6053138"/>
          </a:xfrm>
          <a:prstGeom prst="rect">
            <a:avLst/>
          </a:prstGeom>
          <a:noFill/>
          <a:ln w="9525" algn="ctr">
            <a:noFill/>
            <a:miter lim="800000"/>
            <a:headEnd/>
            <a:tailEnd/>
          </a:ln>
          <a:effectLst/>
        </p:spPr>
        <p:txBody>
          <a:bodyPr lIns="0" tIns="0" rIns="0" bIns="0" anchor="ctr">
            <a:spAutoFit/>
          </a:bodyPr>
          <a:lstStyle/>
          <a:p>
            <a:pPr algn="just" eaLnBrk="0" hangingPunct="0"/>
            <a:r>
              <a:rPr lang="en-US" sz="2000" b="1">
                <a:latin typeface="Garamond" pitchFamily="18" charset="0"/>
              </a:rPr>
              <a:t>STRUCTURE PILIHAN</a:t>
            </a:r>
            <a:endParaRPr lang="en-US" sz="2000">
              <a:latin typeface="Garamond" pitchFamily="18" charset="0"/>
            </a:endParaRPr>
          </a:p>
          <a:p>
            <a:pPr algn="just" eaLnBrk="0" hangingPunct="0"/>
            <a:r>
              <a:rPr lang="en-US" sz="1600" b="1">
                <a:latin typeface="Garamond" pitchFamily="18" charset="0"/>
              </a:rPr>
              <a:t>SP DIGAMBARKAN PADA GAMBAR BERIKUT</a:t>
            </a:r>
          </a:p>
          <a:p>
            <a:pPr algn="just" eaLnBrk="0" hangingPunct="0"/>
            <a:r>
              <a:rPr lang="en-US" sz="1600" b="1">
                <a:latin typeface="Garamond" pitchFamily="18" charset="0"/>
              </a:rPr>
              <a:t>SEPERTI HALNYA SL DAN SS, PADA SP HANYA TERDAPAT SATU TITIK MASUK DAN KELUAR</a:t>
            </a:r>
          </a:p>
          <a:p>
            <a:pPr algn="just" eaLnBrk="0" hangingPunct="0"/>
            <a:endParaRPr lang="en-US" sz="1600" b="1">
              <a:latin typeface="Garamond" pitchFamily="18" charset="0"/>
            </a:endParaRPr>
          </a:p>
          <a:p>
            <a:pPr algn="just" eaLnBrk="0" hangingPunct="0"/>
            <a:r>
              <a:rPr lang="en-US" sz="1500" b="1">
                <a:latin typeface="Garamond" pitchFamily="18" charset="0"/>
              </a:rPr>
              <a:t>KARENA HANYA ADA SATU TITIK KELUAR, APAPUN YANG ADA PADA STRUCTURE AKAN DIEKSEKUSI, TANPA MEMANDANG KEADAAN KONDISI. </a:t>
            </a:r>
          </a:p>
          <a:p>
            <a:pPr algn="just" eaLnBrk="0" hangingPunct="0"/>
            <a:r>
              <a:rPr lang="en-US" sz="1500" b="1">
                <a:latin typeface="Garamond" pitchFamily="18" charset="0"/>
              </a:rPr>
              <a:t>SEPERTI AKTIVITAS YANG DINYATAKAN DALAM SL, SP DAPAT PULA DIKOMBINASIKAN DAN DINYATAKAN DALAM SEBUAH SIMBOL TUNGGAL, SEPERTI PADA SEBUAH STRUCTURE BERURUT.</a:t>
            </a:r>
          </a:p>
          <a:p>
            <a:pPr algn="just" eaLnBrk="0" hangingPunct="0"/>
            <a:endParaRPr lang="en-US" sz="1500" b="1">
              <a:latin typeface="Garamond" pitchFamily="18" charset="0"/>
            </a:endParaRPr>
          </a:p>
          <a:p>
            <a:pPr algn="just" eaLnBrk="0" hangingPunct="0"/>
            <a:r>
              <a:rPr lang="en-US" sz="2000" b="1">
                <a:latin typeface="Garamond" pitchFamily="18" charset="0"/>
              </a:rPr>
              <a:t>CHART STRUKTUR DAN STRUKTUR PROGRAM</a:t>
            </a:r>
          </a:p>
          <a:p>
            <a:pPr algn="just" eaLnBrk="0" hangingPunct="0"/>
            <a:r>
              <a:rPr lang="en-US" sz="1500" b="1">
                <a:latin typeface="Garamond" pitchFamily="18" charset="0"/>
              </a:rPr>
              <a:t>KITA DAPAT MENGGUNAKAN SS, SL ATAU SP UNTUK MENGGAMBARKAN PROGRAM FLOWCHART YANG DINYATAKAN DENGAN SEBUAH CHART STRUKTUR. SETIAP PENGOLAHAN YANG DILAKUKAN OLEH SALAH SATU MODUL DAPAT MEWAKILI SEBAGAI SEBUAH SEKUEN DARI KETIGA STRUKTUR.</a:t>
            </a:r>
            <a:r>
              <a:rPr lang="en-US" sz="1500">
                <a:latin typeface="Garamond" pitchFamily="18" charset="0"/>
              </a:rPr>
              <a:t> </a:t>
            </a:r>
          </a:p>
          <a:p>
            <a:pPr algn="just" eaLnBrk="0" hangingPunct="0"/>
            <a:endParaRPr lang="en-US" sz="1500" b="1">
              <a:latin typeface="Garamond" pitchFamily="18" charset="0"/>
            </a:endParaRPr>
          </a:p>
          <a:p>
            <a:pPr algn="just" eaLnBrk="0" hangingPunct="0"/>
            <a:r>
              <a:rPr lang="en-US" sz="2000" b="1">
                <a:latin typeface="Garamond" pitchFamily="18" charset="0"/>
              </a:rPr>
              <a:t>STRUKTUR PENGKODEAN</a:t>
            </a:r>
            <a:endParaRPr lang="en-US" sz="2000">
              <a:latin typeface="Garamond" pitchFamily="18" charset="0"/>
            </a:endParaRPr>
          </a:p>
          <a:p>
            <a:pPr algn="just" eaLnBrk="0" hangingPunct="0"/>
            <a:r>
              <a:rPr lang="en-US" sz="1500">
                <a:latin typeface="Garamond" pitchFamily="18" charset="0"/>
              </a:rPr>
              <a:t>BAGAIMANA SEBUAH SS, SL DAN SP PENGKODEANNYA SANGAT TERGANTUNG DARI BAHASA PEMROGRAMAN YANG AKAN DIGUNAKAN. </a:t>
            </a:r>
          </a:p>
          <a:p>
            <a:pPr algn="just" eaLnBrk="0" hangingPunct="0"/>
            <a:r>
              <a:rPr lang="en-US" sz="1500">
                <a:latin typeface="Garamond" pitchFamily="18" charset="0"/>
              </a:rPr>
              <a:t>TIDAK SEMUA BAHASA PEMROGRAMAN DAPAT MENGGUNAKAN STRUKTUR TERSEBUT. COBOL, FORTRAN 77, PASCAL DAN BEBERAPA VERSI BASIC DAPAT MENGGUNAKAN STRUKTUR TERSEBUT TANPA MEMERLUKAN INSTRUKSI PENCABANGAN. </a:t>
            </a:r>
          </a:p>
          <a:p>
            <a:pPr algn="just" eaLnBrk="0" hangingPunct="0"/>
            <a:r>
              <a:rPr lang="en-US" sz="1500">
                <a:latin typeface="Garamond" pitchFamily="18" charset="0"/>
              </a:rPr>
              <a:t>BEBERAPA VERSI BASIC LAINNYA, ASSEMBLER DAN RPG TIDAK DAPAT DIPAKAI TANPA MELAKUKAN IMPROVISASI STRUKTUR, DAN PEMAKAIAN INSTRUKSI PENCABANGAN</a:t>
            </a:r>
            <a:r>
              <a:rPr lang="en-US">
                <a:latin typeface="Garamond" pitchFamily="18" charset="0"/>
              </a:rPr>
              <a:t>  </a:t>
            </a:r>
          </a:p>
        </p:txBody>
      </p:sp>
      <p:graphicFrame>
        <p:nvGraphicFramePr>
          <p:cNvPr id="72709" name="Object 5"/>
          <p:cNvGraphicFramePr>
            <a:graphicFrameLocks noChangeAspect="1"/>
          </p:cNvGraphicFramePr>
          <p:nvPr/>
        </p:nvGraphicFramePr>
        <p:xfrm>
          <a:off x="1295400" y="228600"/>
          <a:ext cx="6411913" cy="6629400"/>
        </p:xfrm>
        <a:graphic>
          <a:graphicData uri="http://schemas.openxmlformats.org/presentationml/2006/ole">
            <mc:AlternateContent xmlns:mc="http://schemas.openxmlformats.org/markup-compatibility/2006">
              <mc:Choice xmlns:v="urn:schemas-microsoft-com:vml" Requires="v">
                <p:oleObj spid="_x0000_s72712" name="VISIO" r:id="rId8" imgW="4668840" imgH="5236200" progId="Visio.Drawing.5">
                  <p:embed/>
                </p:oleObj>
              </mc:Choice>
              <mc:Fallback>
                <p:oleObj name="VISIO" r:id="rId8" imgW="4668840" imgH="5236200" progId="Visio.Drawing.5">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28600"/>
                        <a:ext cx="6411913" cy="662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 calcmode="lin" valueType="num">
                                      <p:cBhvr>
                                        <p:cTn id="7" dur="3000" fill="hold"/>
                                        <p:tgtEl>
                                          <p:spTgt spid="72708">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72708">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7270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7270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iterate type="lt">
                                    <p:tmPct val="10000"/>
                                  </p:iterate>
                                  <p:childTnLst>
                                    <p:set>
                                      <p:cBhvr>
                                        <p:cTn id="14" dur="1" fill="hold">
                                          <p:stCondLst>
                                            <p:cond delay="0"/>
                                          </p:stCondLst>
                                        </p:cTn>
                                        <p:tgtEl>
                                          <p:spTgt spid="72708">
                                            <p:txEl>
                                              <p:pRg st="1" end="1"/>
                                            </p:txEl>
                                          </p:spTgt>
                                        </p:tgtEl>
                                        <p:attrNameLst>
                                          <p:attrName>style.visibility</p:attrName>
                                        </p:attrNameLst>
                                      </p:cBhvr>
                                      <p:to>
                                        <p:strVal val="visible"/>
                                      </p:to>
                                    </p:set>
                                    <p:anim calcmode="lin" valueType="num">
                                      <p:cBhvr additive="base">
                                        <p:cTn id="15" dur="500" fill="hold"/>
                                        <p:tgtEl>
                                          <p:spTgt spid="72708">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2708">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2708">
                                            <p:txEl>
                                              <p:pRg st="1" end="1"/>
                                            </p:txEl>
                                          </p:spTgt>
                                        </p:tgtEl>
                                        <p:attrNameLst>
                                          <p:attrName>ppt_c</p:attrName>
                                        </p:attrNameLst>
                                      </p:cBhvr>
                                      <p:to>
                                        <a:srgbClr val="FFCC00"/>
                                      </p:to>
                                    </p:animClr>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72709"/>
                                        </p:tgtEl>
                                        <p:attrNameLst>
                                          <p:attrName>style.visibility</p:attrName>
                                        </p:attrNameLst>
                                      </p:cBhvr>
                                      <p:to>
                                        <p:strVal val="visible"/>
                                      </p:to>
                                    </p:set>
                                    <p:anim calcmode="lin" valueType="num">
                                      <p:cBhvr>
                                        <p:cTn id="21" dur="1000" fill="hold"/>
                                        <p:tgtEl>
                                          <p:spTgt spid="72709"/>
                                        </p:tgtEl>
                                        <p:attrNameLst>
                                          <p:attrName>ppt_w</p:attrName>
                                        </p:attrNameLst>
                                      </p:cBhvr>
                                      <p:tavLst>
                                        <p:tav tm="0">
                                          <p:val>
                                            <p:fltVal val="0"/>
                                          </p:val>
                                        </p:tav>
                                        <p:tav tm="100000">
                                          <p:val>
                                            <p:strVal val="#ppt_w"/>
                                          </p:val>
                                        </p:tav>
                                      </p:tavLst>
                                    </p:anim>
                                    <p:anim calcmode="lin" valueType="num">
                                      <p:cBhvr>
                                        <p:cTn id="22" dur="1000" fill="hold"/>
                                        <p:tgtEl>
                                          <p:spTgt spid="72709"/>
                                        </p:tgtEl>
                                        <p:attrNameLst>
                                          <p:attrName>ppt_h</p:attrName>
                                        </p:attrNameLst>
                                      </p:cBhvr>
                                      <p:tavLst>
                                        <p:tav tm="0">
                                          <p:val>
                                            <p:fltVal val="0"/>
                                          </p:val>
                                        </p:tav>
                                        <p:tav tm="100000">
                                          <p:val>
                                            <p:strVal val="#ppt_h"/>
                                          </p:val>
                                        </p:tav>
                                      </p:tavLst>
                                    </p:anim>
                                    <p:anim calcmode="lin" valueType="num">
                                      <p:cBhvr>
                                        <p:cTn id="23" dur="1000" fill="hold"/>
                                        <p:tgtEl>
                                          <p:spTgt spid="7270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27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72709"/>
                                        </p:tgtEl>
                                      </p:cBhvr>
                                    </p:animEffect>
                                    <p:set>
                                      <p:cBhvr>
                                        <p:cTn id="29" dur="1" fill="hold">
                                          <p:stCondLst>
                                            <p:cond delay="499"/>
                                          </p:stCondLst>
                                        </p:cTn>
                                        <p:tgtEl>
                                          <p:spTgt spid="7270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iterate type="lt">
                                    <p:tmPct val="10000"/>
                                  </p:iterate>
                                  <p:childTnLst>
                                    <p:set>
                                      <p:cBhvr>
                                        <p:cTn id="33" dur="1" fill="hold">
                                          <p:stCondLst>
                                            <p:cond delay="0"/>
                                          </p:stCondLst>
                                        </p:cTn>
                                        <p:tgtEl>
                                          <p:spTgt spid="72708">
                                            <p:txEl>
                                              <p:pRg st="2" end="2"/>
                                            </p:txEl>
                                          </p:spTgt>
                                        </p:tgtEl>
                                        <p:attrNameLst>
                                          <p:attrName>style.visibility</p:attrName>
                                        </p:attrNameLst>
                                      </p:cBhvr>
                                      <p:to>
                                        <p:strVal val="visible"/>
                                      </p:to>
                                    </p:set>
                                    <p:anim calcmode="lin" valueType="num">
                                      <p:cBhvr additive="base">
                                        <p:cTn id="34" dur="500" fill="hold"/>
                                        <p:tgtEl>
                                          <p:spTgt spid="72708">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27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iterate type="lt">
                                    <p:tmPct val="10000"/>
                                  </p:iterate>
                                  <p:childTnLst>
                                    <p:set>
                                      <p:cBhvr>
                                        <p:cTn id="39" dur="1" fill="hold">
                                          <p:stCondLst>
                                            <p:cond delay="0"/>
                                          </p:stCondLst>
                                        </p:cTn>
                                        <p:tgtEl>
                                          <p:spTgt spid="72708">
                                            <p:txEl>
                                              <p:pRg st="4" end="4"/>
                                            </p:txEl>
                                          </p:spTgt>
                                        </p:tgtEl>
                                        <p:attrNameLst>
                                          <p:attrName>style.visibility</p:attrName>
                                        </p:attrNameLst>
                                      </p:cBhvr>
                                      <p:to>
                                        <p:strVal val="visible"/>
                                      </p:to>
                                    </p:set>
                                    <p:anim calcmode="lin" valueType="num">
                                      <p:cBhvr additive="base">
                                        <p:cTn id="40" dur="500" fill="hold"/>
                                        <p:tgtEl>
                                          <p:spTgt spid="72708">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727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nodeType="clickEffect">
                                  <p:stCondLst>
                                    <p:cond delay="0"/>
                                  </p:stCondLst>
                                  <p:iterate type="lt">
                                    <p:tmPct val="10000"/>
                                  </p:iterate>
                                  <p:childTnLst>
                                    <p:set>
                                      <p:cBhvr>
                                        <p:cTn id="45" dur="1" fill="hold">
                                          <p:stCondLst>
                                            <p:cond delay="0"/>
                                          </p:stCondLst>
                                        </p:cTn>
                                        <p:tgtEl>
                                          <p:spTgt spid="72708">
                                            <p:txEl>
                                              <p:pRg st="5" end="5"/>
                                            </p:txEl>
                                          </p:spTgt>
                                        </p:tgtEl>
                                        <p:attrNameLst>
                                          <p:attrName>style.visibility</p:attrName>
                                        </p:attrNameLst>
                                      </p:cBhvr>
                                      <p:to>
                                        <p:strVal val="visible"/>
                                      </p:to>
                                    </p:set>
                                    <p:anim calcmode="lin" valueType="num">
                                      <p:cBhvr additive="base">
                                        <p:cTn id="46" dur="500" fill="hold"/>
                                        <p:tgtEl>
                                          <p:spTgt spid="72708">
                                            <p:txEl>
                                              <p:pRg st="5" end="5"/>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72708">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2708">
                                            <p:txEl>
                                              <p:pRg st="5" end="5"/>
                                            </p:txEl>
                                          </p:spTgt>
                                        </p:tgtEl>
                                        <p:attrNameLst>
                                          <p:attrName>ppt_c</p:attrName>
                                        </p:attrNameLst>
                                      </p:cBhvr>
                                      <p:to>
                                        <a:srgbClr val="FFCC00"/>
                                      </p:to>
                                    </p:animClr>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2709"/>
                                        </p:tgtEl>
                                        <p:attrNameLst>
                                          <p:attrName>style.visibility</p:attrName>
                                        </p:attrNameLst>
                                      </p:cBhvr>
                                      <p:to>
                                        <p:strVal val="visible"/>
                                      </p:to>
                                    </p:set>
                                    <p:anim calcmode="lin" valueType="num">
                                      <p:cBhvr additive="base">
                                        <p:cTn id="52" dur="500" fill="hold"/>
                                        <p:tgtEl>
                                          <p:spTgt spid="72709"/>
                                        </p:tgtEl>
                                        <p:attrNameLst>
                                          <p:attrName>ppt_x</p:attrName>
                                        </p:attrNameLst>
                                      </p:cBhvr>
                                      <p:tavLst>
                                        <p:tav tm="0">
                                          <p:val>
                                            <p:strVal val="#ppt_x"/>
                                          </p:val>
                                        </p:tav>
                                        <p:tav tm="100000">
                                          <p:val>
                                            <p:strVal val="#ppt_x"/>
                                          </p:val>
                                        </p:tav>
                                      </p:tavLst>
                                    </p:anim>
                                    <p:anim calcmode="lin" valueType="num">
                                      <p:cBhvr additive="base">
                                        <p:cTn id="53"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xit" presetSubtype="26" fill="hold" nodeType="clickEffect">
                                  <p:stCondLst>
                                    <p:cond delay="0"/>
                                  </p:stCondLst>
                                  <p:childTnLst>
                                    <p:animEffect transition="out" filter="barn(inHorizontal)">
                                      <p:cBhvr>
                                        <p:cTn id="57" dur="500"/>
                                        <p:tgtEl>
                                          <p:spTgt spid="72709"/>
                                        </p:tgtEl>
                                      </p:cBhvr>
                                    </p:animEffect>
                                    <p:set>
                                      <p:cBhvr>
                                        <p:cTn id="58" dur="1" fill="hold">
                                          <p:stCondLst>
                                            <p:cond delay="499"/>
                                          </p:stCondLst>
                                        </p:cTn>
                                        <p:tgtEl>
                                          <p:spTgt spid="7270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2708">
                                            <p:txEl>
                                              <p:pRg st="7" end="7"/>
                                            </p:txEl>
                                          </p:spTgt>
                                        </p:tgtEl>
                                        <p:attrNameLst>
                                          <p:attrName>style.visibility</p:attrName>
                                        </p:attrNameLst>
                                      </p:cBhvr>
                                      <p:to>
                                        <p:strVal val="visible"/>
                                      </p:to>
                                    </p:set>
                                    <p:anim calcmode="lin" valueType="num">
                                      <p:cBhvr additive="base">
                                        <p:cTn id="63" dur="500" fill="hold"/>
                                        <p:tgtEl>
                                          <p:spTgt spid="72708">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270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72708">
                                            <p:txEl>
                                              <p:pRg st="7" end="7"/>
                                            </p:txEl>
                                          </p:spTgt>
                                        </p:tgtEl>
                                        <p:attrNameLst>
                                          <p:attrName>style.visibility</p:attrName>
                                        </p:attrNameLst>
                                      </p:cBhvr>
                                      <p:to>
                                        <p:strVal val="visible"/>
                                      </p:to>
                                    </p:set>
                                    <p:animEffect transition="in" filter="checkerboard(across)">
                                      <p:cBhvr>
                                        <p:cTn id="69" dur="1000"/>
                                        <p:tgtEl>
                                          <p:spTgt spid="72708">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nodeType="clickEffect">
                                  <p:stCondLst>
                                    <p:cond delay="0"/>
                                  </p:stCondLst>
                                  <p:iterate type="lt">
                                    <p:tmPct val="10000"/>
                                  </p:iterate>
                                  <p:childTnLst>
                                    <p:set>
                                      <p:cBhvr>
                                        <p:cTn id="73" dur="1" fill="hold">
                                          <p:stCondLst>
                                            <p:cond delay="0"/>
                                          </p:stCondLst>
                                        </p:cTn>
                                        <p:tgtEl>
                                          <p:spTgt spid="72708">
                                            <p:txEl>
                                              <p:pRg st="8" end="8"/>
                                            </p:txEl>
                                          </p:spTgt>
                                        </p:tgtEl>
                                        <p:attrNameLst>
                                          <p:attrName>style.visibility</p:attrName>
                                        </p:attrNameLst>
                                      </p:cBhvr>
                                      <p:to>
                                        <p:strVal val="visible"/>
                                      </p:to>
                                    </p:set>
                                    <p:anim calcmode="lin" valueType="num">
                                      <p:cBhvr additive="base">
                                        <p:cTn id="74" dur="500" fill="hold"/>
                                        <p:tgtEl>
                                          <p:spTgt spid="72708">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2708">
                                            <p:txEl>
                                              <p:pRg st="8" end="8"/>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2708">
                                            <p:txEl>
                                              <p:pRg st="8" end="8"/>
                                            </p:txEl>
                                          </p:spTgt>
                                        </p:tgtEl>
                                        <p:attrNameLst>
                                          <p:attrName>ppt_c</p:attrName>
                                        </p:attrNameLst>
                                      </p:cBhvr>
                                      <p:to>
                                        <a:srgbClr val="FFCC00"/>
                                      </p:to>
                                    </p:animClr>
                                    <p:audio>
                                      <p:cMediaNode>
                                        <p:cTn display="0" masterRel="sameClick">
                                          <p:stCondLst>
                                            <p:cond evt="begin" delay="0">
                                              <p:tn val="72"/>
                                            </p:cond>
                                          </p:stCondLst>
                                          <p:endCondLst>
                                            <p:cond evt="onStopAudio" delay="0">
                                              <p:tgtEl>
                                                <p:sldTgt/>
                                              </p:tgtEl>
                                            </p:cond>
                                          </p:endCondLst>
                                        </p:cTn>
                                        <p:tgtEl>
                                          <p:sndTgt r:embed="rId5" name="breeze.wav"/>
                                        </p:tgtEl>
                                      </p:cMediaNode>
                                    </p:audio>
                                  </p:subTnLst>
                                </p:cTn>
                              </p:par>
                            </p:childTnLst>
                          </p:cTn>
                        </p:par>
                      </p:childTnLst>
                    </p:cTn>
                  </p:par>
                  <p:par>
                    <p:cTn id="76" fill="hold">
                      <p:stCondLst>
                        <p:cond delay="indefinite"/>
                      </p:stCondLst>
                      <p:childTnLst>
                        <p:par>
                          <p:cTn id="77" fill="hold">
                            <p:stCondLst>
                              <p:cond delay="0"/>
                            </p:stCondLst>
                            <p:childTnLst>
                              <p:par>
                                <p:cTn id="78" presetID="15" presetClass="entr" presetSubtype="0" fill="hold" nodeType="clickEffect">
                                  <p:stCondLst>
                                    <p:cond delay="0"/>
                                  </p:stCondLst>
                                  <p:childTnLst>
                                    <p:set>
                                      <p:cBhvr>
                                        <p:cTn id="79" dur="1" fill="hold">
                                          <p:stCondLst>
                                            <p:cond delay="0"/>
                                          </p:stCondLst>
                                        </p:cTn>
                                        <p:tgtEl>
                                          <p:spTgt spid="72708">
                                            <p:txEl>
                                              <p:pRg st="10" end="10"/>
                                            </p:txEl>
                                          </p:spTgt>
                                        </p:tgtEl>
                                        <p:attrNameLst>
                                          <p:attrName>style.visibility</p:attrName>
                                        </p:attrNameLst>
                                      </p:cBhvr>
                                      <p:to>
                                        <p:strVal val="visible"/>
                                      </p:to>
                                    </p:set>
                                    <p:anim calcmode="lin" valueType="num">
                                      <p:cBhvr>
                                        <p:cTn id="80" dur="1000" fill="hold"/>
                                        <p:tgtEl>
                                          <p:spTgt spid="72708">
                                            <p:txEl>
                                              <p:pRg st="10" end="10"/>
                                            </p:txEl>
                                          </p:spTgt>
                                        </p:tgtEl>
                                        <p:attrNameLst>
                                          <p:attrName>ppt_w</p:attrName>
                                        </p:attrNameLst>
                                      </p:cBhvr>
                                      <p:tavLst>
                                        <p:tav tm="0">
                                          <p:val>
                                            <p:fltVal val="0"/>
                                          </p:val>
                                        </p:tav>
                                        <p:tav tm="100000">
                                          <p:val>
                                            <p:strVal val="#ppt_w"/>
                                          </p:val>
                                        </p:tav>
                                      </p:tavLst>
                                    </p:anim>
                                    <p:anim calcmode="lin" valueType="num">
                                      <p:cBhvr>
                                        <p:cTn id="81" dur="1000" fill="hold"/>
                                        <p:tgtEl>
                                          <p:spTgt spid="72708">
                                            <p:txEl>
                                              <p:pRg st="10" end="10"/>
                                            </p:txEl>
                                          </p:spTgt>
                                        </p:tgtEl>
                                        <p:attrNameLst>
                                          <p:attrName>ppt_h</p:attrName>
                                        </p:attrNameLst>
                                      </p:cBhvr>
                                      <p:tavLst>
                                        <p:tav tm="0">
                                          <p:val>
                                            <p:fltVal val="0"/>
                                          </p:val>
                                        </p:tav>
                                        <p:tav tm="100000">
                                          <p:val>
                                            <p:strVal val="#ppt_h"/>
                                          </p:val>
                                        </p:tav>
                                      </p:tavLst>
                                    </p:anim>
                                    <p:anim calcmode="lin" valueType="num">
                                      <p:cBhvr>
                                        <p:cTn id="82" dur="1000" fill="hold"/>
                                        <p:tgtEl>
                                          <p:spTgt spid="72708">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72708">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p:stCondLst>
                        <p:cond delay="indefinite"/>
                      </p:stCondLst>
                      <p:childTnLst>
                        <p:par>
                          <p:cTn id="85" fill="hold">
                            <p:stCondLst>
                              <p:cond delay="0"/>
                            </p:stCondLst>
                            <p:childTnLst>
                              <p:par>
                                <p:cTn id="86" presetID="8" presetClass="emph" presetSubtype="0" fill="hold" nodeType="clickEffect">
                                  <p:stCondLst>
                                    <p:cond delay="0"/>
                                  </p:stCondLst>
                                  <p:childTnLst>
                                    <p:animRot by="21600000">
                                      <p:cBhvr>
                                        <p:cTn id="87" dur="2000" fill="hold"/>
                                        <p:tgtEl>
                                          <p:spTgt spid="72708">
                                            <p:txEl>
                                              <p:pRg st="10" end="10"/>
                                            </p:txEl>
                                          </p:spTgt>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iterate type="lt">
                                    <p:tmPct val="10000"/>
                                  </p:iterate>
                                  <p:childTnLst>
                                    <p:set>
                                      <p:cBhvr>
                                        <p:cTn id="91" dur="1" fill="hold">
                                          <p:stCondLst>
                                            <p:cond delay="0"/>
                                          </p:stCondLst>
                                        </p:cTn>
                                        <p:tgtEl>
                                          <p:spTgt spid="72708">
                                            <p:txEl>
                                              <p:pRg st="11" end="11"/>
                                            </p:txEl>
                                          </p:spTgt>
                                        </p:tgtEl>
                                        <p:attrNameLst>
                                          <p:attrName>style.visibility</p:attrName>
                                        </p:attrNameLst>
                                      </p:cBhvr>
                                      <p:to>
                                        <p:strVal val="visible"/>
                                      </p:to>
                                    </p:set>
                                    <p:anim calcmode="lin" valueType="num">
                                      <p:cBhvr additive="base">
                                        <p:cTn id="92" dur="500" fill="hold"/>
                                        <p:tgtEl>
                                          <p:spTgt spid="72708">
                                            <p:txEl>
                                              <p:pRg st="11" end="1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7270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6" name="coin.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12" fill="hold" nodeType="clickEffect">
                                  <p:stCondLst>
                                    <p:cond delay="0"/>
                                  </p:stCondLst>
                                  <p:iterate type="lt">
                                    <p:tmPct val="10000"/>
                                  </p:iterate>
                                  <p:childTnLst>
                                    <p:set>
                                      <p:cBhvr>
                                        <p:cTn id="97" dur="1" fill="hold">
                                          <p:stCondLst>
                                            <p:cond delay="0"/>
                                          </p:stCondLst>
                                        </p:cTn>
                                        <p:tgtEl>
                                          <p:spTgt spid="72708">
                                            <p:txEl>
                                              <p:pRg st="12" end="12"/>
                                            </p:txEl>
                                          </p:spTgt>
                                        </p:tgtEl>
                                        <p:attrNameLst>
                                          <p:attrName>style.visibility</p:attrName>
                                        </p:attrNameLst>
                                      </p:cBhvr>
                                      <p:to>
                                        <p:strVal val="visible"/>
                                      </p:to>
                                    </p:set>
                                    <p:anim calcmode="lin" valueType="num">
                                      <p:cBhvr additive="base">
                                        <p:cTn id="98" dur="500" fill="hold"/>
                                        <p:tgtEl>
                                          <p:spTgt spid="72708">
                                            <p:txEl>
                                              <p:pRg st="12" end="12"/>
                                            </p:txEl>
                                          </p:spTgt>
                                        </p:tgtEl>
                                        <p:attrNameLst>
                                          <p:attrName>ppt_x</p:attrName>
                                        </p:attrNameLst>
                                      </p:cBhvr>
                                      <p:tavLst>
                                        <p:tav tm="0">
                                          <p:val>
                                            <p:strVal val="0-#ppt_w/2"/>
                                          </p:val>
                                        </p:tav>
                                        <p:tav tm="100000">
                                          <p:val>
                                            <p:strVal val="#ppt_x"/>
                                          </p:val>
                                        </p:tav>
                                      </p:tavLst>
                                    </p:anim>
                                    <p:anim calcmode="lin" valueType="num">
                                      <p:cBhvr additive="base">
                                        <p:cTn id="99" dur="500" fill="hold"/>
                                        <p:tgtEl>
                                          <p:spTgt spid="72708">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3" name="bomb.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iterate type="wd">
                                    <p:tmPct val="10000"/>
                                  </p:iterate>
                                  <p:childTnLst>
                                    <p:set>
                                      <p:cBhvr>
                                        <p:cTn id="103" dur="1" fill="hold">
                                          <p:stCondLst>
                                            <p:cond delay="0"/>
                                          </p:stCondLst>
                                        </p:cTn>
                                        <p:tgtEl>
                                          <p:spTgt spid="72708">
                                            <p:txEl>
                                              <p:pRg st="13" end="13"/>
                                            </p:txEl>
                                          </p:spTgt>
                                        </p:tgtEl>
                                        <p:attrNameLst>
                                          <p:attrName>style.visibility</p:attrName>
                                        </p:attrNameLst>
                                      </p:cBhvr>
                                      <p:to>
                                        <p:strVal val="visible"/>
                                      </p:to>
                                    </p:set>
                                    <p:anim calcmode="lin" valueType="num">
                                      <p:cBhvr additive="base">
                                        <p:cTn id="104" dur="500" fill="hold"/>
                                        <p:tgtEl>
                                          <p:spTgt spid="72708">
                                            <p:txEl>
                                              <p:pRg st="13" end="1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72708">
                                            <p:txEl>
                                              <p:pRg st="13" end="1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600EC9A3-8582-4A8F-9676-5DE6DCEE8D0A}" type="slidenum">
              <a:rPr lang="en-US" altLang="en-US"/>
              <a:pPr/>
              <a:t>12</a:t>
            </a:fld>
            <a:endParaRPr lang="en-US" altLang="en-US"/>
          </a:p>
        </p:txBody>
      </p:sp>
      <p:sp>
        <p:nvSpPr>
          <p:cNvPr id="73737" name="Rectangle 9"/>
          <p:cNvSpPr>
            <a:spLocks noChangeArrowheads="1"/>
          </p:cNvSpPr>
          <p:nvPr/>
        </p:nvSpPr>
        <p:spPr bwMode="auto">
          <a:xfrm>
            <a:off x="0" y="34925"/>
            <a:ext cx="8610600" cy="6813550"/>
          </a:xfrm>
          <a:prstGeom prst="rect">
            <a:avLst/>
          </a:prstGeom>
          <a:noFill/>
          <a:ln w="9525" algn="ctr">
            <a:noFill/>
            <a:miter lim="800000"/>
            <a:headEnd/>
            <a:tailEnd/>
          </a:ln>
          <a:effectLst/>
        </p:spPr>
        <p:txBody>
          <a:bodyPr lIns="0" tIns="0" rIns="0" bIns="0" anchor="ctr">
            <a:spAutoFit/>
          </a:bodyPr>
          <a:lstStyle/>
          <a:p>
            <a:pPr indent="450850" algn="just"/>
            <a:r>
              <a:rPr lang="en-US" sz="1600" b="1">
                <a:latin typeface="Garamond" pitchFamily="18" charset="0"/>
              </a:rPr>
              <a:t>PSEUDOCODE STRUKTUR BERURUT	 </a:t>
            </a:r>
          </a:p>
          <a:p>
            <a:pPr indent="450850" algn="just" eaLnBrk="0" hangingPunct="0"/>
            <a:r>
              <a:rPr lang="en-US" sz="1600" b="1">
                <a:latin typeface="Garamond" pitchFamily="18" charset="0"/>
              </a:rPr>
              <a:t>             GAJI     ← JAM KERJA X GAJI PER JAM</a:t>
            </a:r>
          </a:p>
          <a:p>
            <a:pPr indent="450850" algn="just" eaLnBrk="0" hangingPunct="0"/>
            <a:r>
              <a:rPr lang="en-US" sz="1600" b="1">
                <a:latin typeface="Garamond" pitchFamily="18" charset="0"/>
              </a:rPr>
              <a:t>             TOTAL←                	  TOTAL + GAJI</a:t>
            </a:r>
          </a:p>
          <a:p>
            <a:pPr indent="450850" algn="just" eaLnBrk="0" hangingPunct="0"/>
            <a:r>
              <a:rPr lang="en-US" sz="1600" b="1">
                <a:latin typeface="Garamond" pitchFamily="18" charset="0"/>
              </a:rPr>
              <a:t>             MOVE INPUT NOMOR PEKERJA KE OUTPUT RECORD</a:t>
            </a:r>
          </a:p>
          <a:p>
            <a:pPr indent="450850" algn="just" eaLnBrk="0" hangingPunct="0"/>
            <a:r>
              <a:rPr lang="en-US" sz="1600" b="1">
                <a:latin typeface="Garamond" pitchFamily="18" charset="0"/>
              </a:rPr>
              <a:t>             PRINT DETAIL LINE</a:t>
            </a:r>
            <a:r>
              <a:rPr lang="en-US" sz="1600">
                <a:latin typeface="Garamond" pitchFamily="18" charset="0"/>
              </a:rPr>
              <a:t> </a:t>
            </a:r>
          </a:p>
          <a:p>
            <a:pPr indent="450850" algn="just" eaLnBrk="0" hangingPunct="0"/>
            <a:endParaRPr lang="en-US" sz="1000">
              <a:latin typeface="Garamond" pitchFamily="18" charset="0"/>
            </a:endParaRPr>
          </a:p>
          <a:p>
            <a:pPr indent="450850" algn="just" eaLnBrk="0" hangingPunct="0"/>
            <a:r>
              <a:rPr lang="en-US" sz="1600" b="1">
                <a:latin typeface="Garamond" pitchFamily="18" charset="0"/>
              </a:rPr>
              <a:t>PSEUDOCODE STRUKTUR LOOP</a:t>
            </a:r>
          </a:p>
          <a:p>
            <a:pPr indent="450850" algn="just" eaLnBrk="0" hangingPunct="0"/>
            <a:r>
              <a:rPr lang="en-US" sz="1600">
                <a:latin typeface="Garamond" pitchFamily="18" charset="0"/>
              </a:rPr>
              <a:t>SL DIILUSTRASIKAN DENGAN INSTRUKSI DO WHILE</a:t>
            </a:r>
          </a:p>
          <a:p>
            <a:pPr indent="450850" algn="just" eaLnBrk="0" hangingPunct="0"/>
            <a:r>
              <a:rPr lang="en-US" sz="1600">
                <a:latin typeface="Garamond" pitchFamily="18" charset="0"/>
              </a:rPr>
              <a:t>  </a:t>
            </a:r>
            <a:r>
              <a:rPr lang="en-US" sz="1000">
                <a:latin typeface="Garamond" pitchFamily="18" charset="0"/>
              </a:rPr>
              <a:t>         </a:t>
            </a:r>
            <a:r>
              <a:rPr lang="en-US" sz="1600">
                <a:latin typeface="Garamond" pitchFamily="18" charset="0"/>
              </a:rPr>
              <a:t>   DO WHILE (CONDITION – A)</a:t>
            </a:r>
          </a:p>
          <a:p>
            <a:pPr indent="450850" algn="just" eaLnBrk="0" hangingPunct="0"/>
            <a:r>
              <a:rPr lang="en-US" sz="1600">
                <a:latin typeface="Garamond" pitchFamily="18" charset="0"/>
              </a:rPr>
              <a:t>                  INSTRUCTION – 1 </a:t>
            </a:r>
          </a:p>
          <a:p>
            <a:pPr indent="450850" algn="just" eaLnBrk="0" hangingPunct="0"/>
            <a:r>
              <a:rPr lang="en-US" sz="1600">
                <a:latin typeface="Garamond" pitchFamily="18" charset="0"/>
              </a:rPr>
              <a:t>                  INSTRUCTION – 2</a:t>
            </a:r>
          </a:p>
          <a:p>
            <a:pPr indent="450850" algn="just" eaLnBrk="0" hangingPunct="0"/>
            <a:r>
              <a:rPr lang="en-US" sz="1600">
                <a:latin typeface="Garamond" pitchFamily="18" charset="0"/>
              </a:rPr>
              <a:t>                  …….</a:t>
            </a:r>
          </a:p>
          <a:p>
            <a:pPr indent="450850" algn="just" eaLnBrk="0" hangingPunct="0"/>
            <a:r>
              <a:rPr lang="en-US" sz="1600">
                <a:latin typeface="Garamond" pitchFamily="18" charset="0"/>
              </a:rPr>
              <a:t>           END DO</a:t>
            </a:r>
          </a:p>
          <a:p>
            <a:pPr indent="450850" algn="just" eaLnBrk="0" hangingPunct="0"/>
            <a:endParaRPr lang="en-US" sz="1600">
              <a:latin typeface="Garamond" pitchFamily="18" charset="0"/>
            </a:endParaRPr>
          </a:p>
          <a:p>
            <a:pPr indent="450850" algn="just" eaLnBrk="0" hangingPunct="0"/>
            <a:r>
              <a:rPr lang="en-US" sz="1600" b="1">
                <a:latin typeface="Garamond" pitchFamily="18" charset="0"/>
              </a:rPr>
              <a:t>PSEUDOCODE STRUKTUR PILIHAN</a:t>
            </a:r>
          </a:p>
          <a:p>
            <a:pPr indent="450850" algn="just" eaLnBrk="0" hangingPunct="0"/>
            <a:r>
              <a:rPr lang="en-US" sz="1600">
                <a:latin typeface="Garamond" pitchFamily="18" charset="0"/>
              </a:rPr>
              <a:t>SP DIGAMBARKAN DENGAN INSTRUKSI </a:t>
            </a:r>
            <a:r>
              <a:rPr lang="en-US" sz="1600" b="1">
                <a:latin typeface="Garamond" pitchFamily="18" charset="0"/>
              </a:rPr>
              <a:t>IF–THEN–ELSE</a:t>
            </a:r>
            <a:r>
              <a:rPr lang="en-US" sz="1600">
                <a:latin typeface="Garamond" pitchFamily="18" charset="0"/>
              </a:rPr>
              <a:t> </a:t>
            </a:r>
          </a:p>
          <a:p>
            <a:pPr indent="450850" algn="just" eaLnBrk="0" hangingPunct="0"/>
            <a:r>
              <a:rPr lang="en-US" sz="1600">
                <a:latin typeface="Garamond" pitchFamily="18" charset="0"/>
              </a:rPr>
              <a:t>          IF CONDITION – B THEN</a:t>
            </a:r>
          </a:p>
          <a:p>
            <a:pPr indent="450850" algn="just" eaLnBrk="0" hangingPunct="0"/>
            <a:r>
              <a:rPr lang="en-US" sz="1600">
                <a:latin typeface="Garamond" pitchFamily="18" charset="0"/>
              </a:rPr>
              <a:t>               INSTRUCTION – T</a:t>
            </a:r>
          </a:p>
          <a:p>
            <a:pPr indent="450850" algn="just" eaLnBrk="0" hangingPunct="0"/>
            <a:r>
              <a:rPr lang="en-US" sz="1600">
                <a:latin typeface="Garamond" pitchFamily="18" charset="0"/>
              </a:rPr>
              <a:t>          ELSE</a:t>
            </a:r>
          </a:p>
          <a:p>
            <a:pPr indent="450850" algn="just" eaLnBrk="0" hangingPunct="0"/>
            <a:r>
              <a:rPr lang="en-US" sz="1600">
                <a:latin typeface="Garamond" pitchFamily="18" charset="0"/>
              </a:rPr>
              <a:t>               INSTRUCTION – F</a:t>
            </a:r>
          </a:p>
          <a:p>
            <a:pPr indent="450850" algn="just" eaLnBrk="0" hangingPunct="0"/>
            <a:r>
              <a:rPr lang="en-US" sz="1600">
                <a:latin typeface="Garamond" pitchFamily="18" charset="0"/>
              </a:rPr>
              <a:t>          END IF</a:t>
            </a:r>
          </a:p>
          <a:p>
            <a:pPr indent="450850" algn="just" eaLnBrk="0" hangingPunct="0"/>
            <a:r>
              <a:rPr lang="en-US" sz="1600">
                <a:latin typeface="Garamond" pitchFamily="18" charset="0"/>
              </a:rPr>
              <a:t>ATAU</a:t>
            </a:r>
          </a:p>
          <a:p>
            <a:pPr indent="450850" algn="just" eaLnBrk="0" hangingPunct="0"/>
            <a:r>
              <a:rPr lang="en-US" sz="1600">
                <a:latin typeface="Garamond" pitchFamily="18" charset="0"/>
              </a:rPr>
              <a:t>           IF CONDITION – B THEN</a:t>
            </a:r>
          </a:p>
          <a:p>
            <a:pPr indent="450850" algn="just" eaLnBrk="0" hangingPunct="0"/>
            <a:r>
              <a:rPr lang="en-US" sz="1600">
                <a:latin typeface="Garamond" pitchFamily="18" charset="0"/>
              </a:rPr>
              <a:t>                INSTRUCTION – T</a:t>
            </a:r>
          </a:p>
          <a:p>
            <a:pPr indent="450850" algn="just" eaLnBrk="0" hangingPunct="0"/>
            <a:r>
              <a:rPr lang="en-US" sz="1600">
                <a:latin typeface="Garamond" pitchFamily="18" charset="0"/>
              </a:rPr>
              <a:t>           ELSE</a:t>
            </a:r>
          </a:p>
          <a:p>
            <a:pPr indent="450850" algn="just" eaLnBrk="0" hangingPunct="0"/>
            <a:r>
              <a:rPr lang="en-US" sz="1600">
                <a:latin typeface="Garamond" pitchFamily="18" charset="0"/>
              </a:rPr>
              <a:t>               (NULL)</a:t>
            </a:r>
          </a:p>
          <a:p>
            <a:pPr indent="450850" algn="just" eaLnBrk="0" hangingPunct="0"/>
            <a:r>
              <a:rPr lang="en-US" sz="1600">
                <a:latin typeface="Garamond" pitchFamily="18" charset="0"/>
              </a:rPr>
              <a:t>           END IF</a:t>
            </a:r>
            <a:r>
              <a:rPr lang="en-US">
                <a:latin typeface="Garamond" pitchFamily="18" charset="0"/>
              </a:rPr>
              <a:t> </a:t>
            </a:r>
            <a:endParaRPr lang="en-US" b="1">
              <a:latin typeface="Garamond" pitchFamily="18" charset="0"/>
            </a:endParaRPr>
          </a:p>
          <a:p>
            <a:pPr indent="450850" algn="just" eaLnBrk="0" hangingPunct="0"/>
            <a:endParaRPr lang="en-US"/>
          </a:p>
        </p:txBody>
      </p:sp>
      <p:sp>
        <p:nvSpPr>
          <p:cNvPr id="73740" name="AutoShape 12"/>
          <p:cNvSpPr>
            <a:spLocks noChangeArrowheads="1"/>
          </p:cNvSpPr>
          <p:nvPr/>
        </p:nvSpPr>
        <p:spPr bwMode="auto">
          <a:xfrm>
            <a:off x="381000" y="304800"/>
            <a:ext cx="685800" cy="990600"/>
          </a:xfrm>
          <a:prstGeom prst="downArrow">
            <a:avLst>
              <a:gd name="adj1" fmla="val 50000"/>
              <a:gd name="adj2" fmla="val 36111"/>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sp>
        <p:nvSpPr>
          <p:cNvPr id="73743" name="AutoShape 15"/>
          <p:cNvSpPr>
            <a:spLocks noChangeArrowheads="1"/>
          </p:cNvSpPr>
          <p:nvPr/>
        </p:nvSpPr>
        <p:spPr bwMode="auto">
          <a:xfrm>
            <a:off x="3581400" y="2057400"/>
            <a:ext cx="457200" cy="762000"/>
          </a:xfrm>
          <a:prstGeom prst="curvedLeftArrow">
            <a:avLst>
              <a:gd name="adj1" fmla="val 33333"/>
              <a:gd name="adj2" fmla="val 66667"/>
              <a:gd name="adj3" fmla="val 33333"/>
            </a:avLst>
          </a:prstGeom>
          <a:solidFill>
            <a:srgbClr val="0000FF"/>
          </a:solidFill>
          <a:ln w="9525">
            <a:solidFill>
              <a:schemeClr val="tx1"/>
            </a:solidFill>
            <a:miter lim="800000"/>
            <a:headEnd/>
            <a:tailEnd/>
          </a:ln>
          <a:effectLst/>
        </p:spPr>
        <p:txBody>
          <a:bodyPr lIns="0" tIns="0" rIns="0" bIns="0" anchor="ctr">
            <a:spAutoFit/>
          </a:bodyPr>
          <a:lstStyle/>
          <a:p>
            <a:endParaRPr lang="id-ID"/>
          </a:p>
        </p:txBody>
      </p:sp>
      <p:sp>
        <p:nvSpPr>
          <p:cNvPr id="73744" name="AutoShape 16"/>
          <p:cNvSpPr>
            <a:spLocks noChangeArrowheads="1"/>
          </p:cNvSpPr>
          <p:nvPr/>
        </p:nvSpPr>
        <p:spPr bwMode="auto">
          <a:xfrm>
            <a:off x="457200" y="1981200"/>
            <a:ext cx="457200" cy="1295400"/>
          </a:xfrm>
          <a:prstGeom prst="curvedRightArrow">
            <a:avLst>
              <a:gd name="adj1" fmla="val 56667"/>
              <a:gd name="adj2" fmla="val 113333"/>
              <a:gd name="adj3" fmla="val 33333"/>
            </a:avLst>
          </a:prstGeom>
          <a:solidFill>
            <a:schemeClr val="accent1"/>
          </a:solidFill>
          <a:ln w="9525">
            <a:solidFill>
              <a:schemeClr val="tx1"/>
            </a:solidFill>
            <a:miter lim="800000"/>
            <a:headEnd/>
            <a:tailEnd/>
          </a:ln>
          <a:effectLst/>
        </p:spPr>
        <p:txBody>
          <a:bodyPr wrap="none" lIns="0" tIns="0" rIns="0" bIns="0" anchor="ctr">
            <a:spAutoFit/>
          </a:bodyPr>
          <a:lstStyle/>
          <a:p>
            <a:endParaRPr lang="id-ID"/>
          </a:p>
        </p:txBody>
      </p:sp>
      <p:sp>
        <p:nvSpPr>
          <p:cNvPr id="73745" name="AutoShape 17"/>
          <p:cNvSpPr>
            <a:spLocks noChangeArrowheads="1"/>
          </p:cNvSpPr>
          <p:nvPr/>
        </p:nvSpPr>
        <p:spPr bwMode="auto">
          <a:xfrm>
            <a:off x="3200400" y="3962400"/>
            <a:ext cx="228600" cy="304800"/>
          </a:xfrm>
          <a:prstGeom prst="curvedLeftArrow">
            <a:avLst>
              <a:gd name="adj1" fmla="val 26667"/>
              <a:gd name="adj2" fmla="val 53333"/>
              <a:gd name="adj3" fmla="val 33333"/>
            </a:avLst>
          </a:prstGeom>
          <a:solidFill>
            <a:srgbClr val="0000FF"/>
          </a:solidFill>
          <a:ln w="9525">
            <a:solidFill>
              <a:schemeClr val="tx1"/>
            </a:solidFill>
            <a:miter lim="800000"/>
            <a:headEnd/>
            <a:tailEnd/>
          </a:ln>
          <a:effectLst/>
        </p:spPr>
        <p:txBody>
          <a:bodyPr wrap="none" lIns="0" tIns="0" rIns="0" bIns="0" anchor="ctr">
            <a:spAutoFit/>
          </a:bodyPr>
          <a:lstStyle/>
          <a:p>
            <a:endParaRPr lang="id-ID"/>
          </a:p>
        </p:txBody>
      </p:sp>
      <p:sp>
        <p:nvSpPr>
          <p:cNvPr id="73746" name="AutoShape 18"/>
          <p:cNvSpPr>
            <a:spLocks noChangeArrowheads="1"/>
          </p:cNvSpPr>
          <p:nvPr/>
        </p:nvSpPr>
        <p:spPr bwMode="auto">
          <a:xfrm>
            <a:off x="533400" y="3962400"/>
            <a:ext cx="381000" cy="914400"/>
          </a:xfrm>
          <a:prstGeom prst="curvedRightArrow">
            <a:avLst>
              <a:gd name="adj1" fmla="val 48000"/>
              <a:gd name="adj2" fmla="val 96000"/>
              <a:gd name="adj3" fmla="val 33333"/>
            </a:avLst>
          </a:prstGeom>
          <a:solidFill>
            <a:schemeClr val="accent1"/>
          </a:solidFill>
          <a:ln w="9525">
            <a:solidFill>
              <a:schemeClr val="tx1"/>
            </a:solidFill>
            <a:miter lim="800000"/>
            <a:headEnd/>
            <a:tailEnd/>
          </a:ln>
          <a:effectLst/>
        </p:spPr>
        <p:txBody>
          <a:bodyPr wrap="none" lIns="0" tIns="0" rIns="0" bIns="0" anchor="ctr">
            <a:spAutoFit/>
          </a:bodyPr>
          <a:lstStyle/>
          <a:p>
            <a:endParaRPr lang="id-ID"/>
          </a:p>
        </p:txBody>
      </p:sp>
      <p:sp>
        <p:nvSpPr>
          <p:cNvPr id="73747" name="AutoShape 19"/>
          <p:cNvSpPr>
            <a:spLocks noChangeArrowheads="1"/>
          </p:cNvSpPr>
          <p:nvPr/>
        </p:nvSpPr>
        <p:spPr bwMode="auto">
          <a:xfrm>
            <a:off x="3276600" y="5410200"/>
            <a:ext cx="228600" cy="381000"/>
          </a:xfrm>
          <a:prstGeom prst="curvedLeftArrow">
            <a:avLst>
              <a:gd name="adj1" fmla="val 33333"/>
              <a:gd name="adj2" fmla="val 66667"/>
              <a:gd name="adj3" fmla="val 33333"/>
            </a:avLst>
          </a:prstGeom>
          <a:solidFill>
            <a:srgbClr val="0000FF"/>
          </a:solidFill>
          <a:ln w="9525">
            <a:solidFill>
              <a:schemeClr val="tx1"/>
            </a:solidFill>
            <a:miter lim="800000"/>
            <a:headEnd/>
            <a:tailEnd/>
          </a:ln>
          <a:effectLst/>
        </p:spPr>
        <p:txBody>
          <a:bodyPr wrap="none" lIns="0" tIns="0" rIns="0" bIns="0" anchor="ctr">
            <a:spAutoFit/>
          </a:bodyPr>
          <a:lstStyle/>
          <a:p>
            <a:endParaRPr lang="id-ID"/>
          </a:p>
        </p:txBody>
      </p:sp>
      <p:sp>
        <p:nvSpPr>
          <p:cNvPr id="73748" name="AutoShape 20"/>
          <p:cNvSpPr>
            <a:spLocks noChangeArrowheads="1"/>
          </p:cNvSpPr>
          <p:nvPr/>
        </p:nvSpPr>
        <p:spPr bwMode="auto">
          <a:xfrm>
            <a:off x="533400" y="5410200"/>
            <a:ext cx="457200" cy="1295400"/>
          </a:xfrm>
          <a:prstGeom prst="curvedRightArrow">
            <a:avLst>
              <a:gd name="adj1" fmla="val 56667"/>
              <a:gd name="adj2" fmla="val 113333"/>
              <a:gd name="adj3" fmla="val 33333"/>
            </a:avLst>
          </a:prstGeom>
          <a:solidFill>
            <a:schemeClr val="accent1"/>
          </a:solidFill>
          <a:ln w="9525">
            <a:solidFill>
              <a:schemeClr val="tx1"/>
            </a:solidFill>
            <a:miter lim="800000"/>
            <a:headEnd/>
            <a:tailEnd/>
          </a:ln>
          <a:effectLst/>
        </p:spPr>
        <p:txBody>
          <a:bodyPr wrap="none" lIns="0" tIns="0" rIns="0" bIns="0" anchor="ctr">
            <a:spAutoFit/>
          </a:bodyPr>
          <a:lstStyle/>
          <a:p>
            <a:endParaRPr lang="id-ID"/>
          </a:p>
        </p:txBody>
      </p:sp>
      <p:sp>
        <p:nvSpPr>
          <p:cNvPr id="73749" name="AutoShape 21"/>
          <p:cNvSpPr>
            <a:spLocks noChangeArrowheads="1"/>
          </p:cNvSpPr>
          <p:nvPr/>
        </p:nvSpPr>
        <p:spPr bwMode="auto">
          <a:xfrm>
            <a:off x="4191000" y="1295400"/>
            <a:ext cx="2667000" cy="914400"/>
          </a:xfrm>
          <a:prstGeom prst="cloudCallout">
            <a:avLst>
              <a:gd name="adj1" fmla="val -43750"/>
              <a:gd name="adj2" fmla="val 70000"/>
            </a:avLst>
          </a:prstGeom>
          <a:solidFill>
            <a:schemeClr val="accent1"/>
          </a:solidFill>
          <a:ln w="9525">
            <a:solidFill>
              <a:schemeClr val="tx1"/>
            </a:solidFill>
            <a:round/>
            <a:headEnd/>
            <a:tailEnd/>
          </a:ln>
          <a:effectLst/>
        </p:spPr>
        <p:txBody>
          <a:bodyPr lIns="0" tIns="0" rIns="0" bIns="0" anchor="ctr"/>
          <a:lstStyle/>
          <a:p>
            <a:pPr algn="ctr" eaLnBrk="0" hangingPunct="0"/>
            <a:r>
              <a:rPr lang="en-US" sz="1400" b="1">
                <a:latin typeface="Garamond" pitchFamily="18" charset="0"/>
              </a:rPr>
              <a:t>EKSEKUSI AKAN TERHENTI BILA KONDISI TIDAK TERPENUHI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3737">
                                            <p:txEl>
                                              <p:pRg st="0" end="0"/>
                                            </p:txEl>
                                          </p:spTgt>
                                        </p:tgtEl>
                                        <p:attrNameLst>
                                          <p:attrName>style.visibility</p:attrName>
                                        </p:attrNameLst>
                                      </p:cBhvr>
                                      <p:to>
                                        <p:strVal val="visible"/>
                                      </p:to>
                                    </p:set>
                                    <p:anim calcmode="lin" valueType="num">
                                      <p:cBhvr>
                                        <p:cTn id="7" dur="1000" fill="hold"/>
                                        <p:tgtEl>
                                          <p:spTgt spid="7373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373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373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373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73737">
                                            <p:txEl>
                                              <p:pRg st="1" end="1"/>
                                            </p:txEl>
                                          </p:spTgt>
                                        </p:tgtEl>
                                        <p:attrNameLst>
                                          <p:attrName>style.visibility</p:attrName>
                                        </p:attrNameLst>
                                      </p:cBhvr>
                                      <p:to>
                                        <p:strVal val="visible"/>
                                      </p:to>
                                    </p:set>
                                    <p:anim calcmode="lin" valueType="num">
                                      <p:cBhvr>
                                        <p:cTn id="15" dur="5000" fill="hold"/>
                                        <p:tgtEl>
                                          <p:spTgt spid="73737">
                                            <p:txEl>
                                              <p:pRg st="1" end="1"/>
                                            </p:txEl>
                                          </p:spTgt>
                                        </p:tgtEl>
                                        <p:attrNameLst>
                                          <p:attrName>ppt_w</p:attrName>
                                        </p:attrNameLst>
                                      </p:cBhvr>
                                      <p:tavLst>
                                        <p:tav tm="0" fmla="#ppt_w*sin(2.5*pi*$)">
                                          <p:val>
                                            <p:fltVal val="0"/>
                                          </p:val>
                                        </p:tav>
                                        <p:tav tm="100000">
                                          <p:val>
                                            <p:fltVal val="1"/>
                                          </p:val>
                                        </p:tav>
                                      </p:tavLst>
                                    </p:anim>
                                    <p:anim calcmode="lin" valueType="num">
                                      <p:cBhvr>
                                        <p:cTn id="16" dur="5000" fill="hold"/>
                                        <p:tgtEl>
                                          <p:spTgt spid="7373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3740"/>
                                        </p:tgtEl>
                                        <p:attrNameLst>
                                          <p:attrName>style.visibility</p:attrName>
                                        </p:attrNameLst>
                                      </p:cBhvr>
                                      <p:to>
                                        <p:strVal val="visible"/>
                                      </p:to>
                                    </p:set>
                                    <p:animEffect transition="in" filter="blinds(horizontal)">
                                      <p:cBhvr>
                                        <p:cTn id="21" dur="500"/>
                                        <p:tgtEl>
                                          <p:spTgt spid="73740"/>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nodeType="clickEffect">
                                  <p:stCondLst>
                                    <p:cond delay="0"/>
                                  </p:stCondLst>
                                  <p:childTnLst>
                                    <p:set>
                                      <p:cBhvr>
                                        <p:cTn id="25" dur="1" fill="hold">
                                          <p:stCondLst>
                                            <p:cond delay="0"/>
                                          </p:stCondLst>
                                        </p:cTn>
                                        <p:tgtEl>
                                          <p:spTgt spid="73737">
                                            <p:txEl>
                                              <p:pRg st="2" end="2"/>
                                            </p:txEl>
                                          </p:spTgt>
                                        </p:tgtEl>
                                        <p:attrNameLst>
                                          <p:attrName>style.visibility</p:attrName>
                                        </p:attrNameLst>
                                      </p:cBhvr>
                                      <p:to>
                                        <p:strVal val="visible"/>
                                      </p:to>
                                    </p:set>
                                    <p:anim calcmode="lin" valueType="num">
                                      <p:cBhvr>
                                        <p:cTn id="26" dur="5000" fill="hold"/>
                                        <p:tgtEl>
                                          <p:spTgt spid="73737">
                                            <p:txEl>
                                              <p:pRg st="2" end="2"/>
                                            </p:txEl>
                                          </p:spTgt>
                                        </p:tgtEl>
                                        <p:attrNameLst>
                                          <p:attrName>ppt_w</p:attrName>
                                        </p:attrNameLst>
                                      </p:cBhvr>
                                      <p:tavLst>
                                        <p:tav tm="0" fmla="#ppt_w*sin(2.5*pi*$)">
                                          <p:val>
                                            <p:fltVal val="0"/>
                                          </p:val>
                                        </p:tav>
                                        <p:tav tm="100000">
                                          <p:val>
                                            <p:fltVal val="1"/>
                                          </p:val>
                                        </p:tav>
                                      </p:tavLst>
                                    </p:anim>
                                    <p:anim calcmode="lin" valueType="num">
                                      <p:cBhvr>
                                        <p:cTn id="27" dur="5000" fill="hold"/>
                                        <p:tgtEl>
                                          <p:spTgt spid="7373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73737">
                                            <p:txEl>
                                              <p:pRg st="3" end="3"/>
                                            </p:txEl>
                                          </p:spTgt>
                                        </p:tgtEl>
                                        <p:attrNameLst>
                                          <p:attrName>style.visibility</p:attrName>
                                        </p:attrNameLst>
                                      </p:cBhvr>
                                      <p:to>
                                        <p:strVal val="visible"/>
                                      </p:to>
                                    </p:set>
                                    <p:anim calcmode="lin" valueType="num">
                                      <p:cBhvr>
                                        <p:cTn id="32" dur="5000" fill="hold"/>
                                        <p:tgtEl>
                                          <p:spTgt spid="73737">
                                            <p:txEl>
                                              <p:pRg st="3" end="3"/>
                                            </p:txEl>
                                          </p:spTgt>
                                        </p:tgtEl>
                                        <p:attrNameLst>
                                          <p:attrName>ppt_w</p:attrName>
                                        </p:attrNameLst>
                                      </p:cBhvr>
                                      <p:tavLst>
                                        <p:tav tm="0" fmla="#ppt_w*sin(2.5*pi*$)">
                                          <p:val>
                                            <p:fltVal val="0"/>
                                          </p:val>
                                        </p:tav>
                                        <p:tav tm="100000">
                                          <p:val>
                                            <p:fltVal val="1"/>
                                          </p:val>
                                        </p:tav>
                                      </p:tavLst>
                                    </p:anim>
                                    <p:anim calcmode="lin" valueType="num">
                                      <p:cBhvr>
                                        <p:cTn id="33" dur="5000" fill="hold"/>
                                        <p:tgtEl>
                                          <p:spTgt spid="7373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nodeType="clickEffect">
                                  <p:stCondLst>
                                    <p:cond delay="0"/>
                                  </p:stCondLst>
                                  <p:childTnLst>
                                    <p:set>
                                      <p:cBhvr>
                                        <p:cTn id="37" dur="1" fill="hold">
                                          <p:stCondLst>
                                            <p:cond delay="0"/>
                                          </p:stCondLst>
                                        </p:cTn>
                                        <p:tgtEl>
                                          <p:spTgt spid="73737">
                                            <p:txEl>
                                              <p:pRg st="4" end="4"/>
                                            </p:txEl>
                                          </p:spTgt>
                                        </p:tgtEl>
                                        <p:attrNameLst>
                                          <p:attrName>style.visibility</p:attrName>
                                        </p:attrNameLst>
                                      </p:cBhvr>
                                      <p:to>
                                        <p:strVal val="visible"/>
                                      </p:to>
                                    </p:set>
                                    <p:anim calcmode="lin" valueType="num">
                                      <p:cBhvr>
                                        <p:cTn id="38" dur="5000" fill="hold"/>
                                        <p:tgtEl>
                                          <p:spTgt spid="73737">
                                            <p:txEl>
                                              <p:pRg st="4" end="4"/>
                                            </p:txEl>
                                          </p:spTgt>
                                        </p:tgtEl>
                                        <p:attrNameLst>
                                          <p:attrName>ppt_w</p:attrName>
                                        </p:attrNameLst>
                                      </p:cBhvr>
                                      <p:tavLst>
                                        <p:tav tm="0" fmla="#ppt_w*sin(2.5*pi*$)">
                                          <p:val>
                                            <p:fltVal val="0"/>
                                          </p:val>
                                        </p:tav>
                                        <p:tav tm="100000">
                                          <p:val>
                                            <p:fltVal val="1"/>
                                          </p:val>
                                        </p:tav>
                                      </p:tavLst>
                                    </p:anim>
                                    <p:anim calcmode="lin" valueType="num">
                                      <p:cBhvr>
                                        <p:cTn id="39" dur="5000" fill="hold"/>
                                        <p:tgtEl>
                                          <p:spTgt spid="7373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nodeType="clickEffect">
                                  <p:stCondLst>
                                    <p:cond delay="0"/>
                                  </p:stCondLst>
                                  <p:childTnLst>
                                    <p:set>
                                      <p:cBhvr>
                                        <p:cTn id="43" dur="1" fill="hold">
                                          <p:stCondLst>
                                            <p:cond delay="0"/>
                                          </p:stCondLst>
                                        </p:cTn>
                                        <p:tgtEl>
                                          <p:spTgt spid="73737">
                                            <p:txEl>
                                              <p:pRg st="6" end="6"/>
                                            </p:txEl>
                                          </p:spTgt>
                                        </p:tgtEl>
                                        <p:attrNameLst>
                                          <p:attrName>style.visibility</p:attrName>
                                        </p:attrNameLst>
                                      </p:cBhvr>
                                      <p:to>
                                        <p:strVal val="visible"/>
                                      </p:to>
                                    </p:set>
                                    <p:animEffect transition="in" filter="fade">
                                      <p:cBhvr>
                                        <p:cTn id="44" dur="770" decel="100000"/>
                                        <p:tgtEl>
                                          <p:spTgt spid="73737">
                                            <p:txEl>
                                              <p:pRg st="6" end="6"/>
                                            </p:txEl>
                                          </p:spTgt>
                                        </p:tgtEl>
                                      </p:cBhvr>
                                    </p:animEffect>
                                    <p:animScale>
                                      <p:cBhvr>
                                        <p:cTn id="45" dur="770" decel="100000"/>
                                        <p:tgtEl>
                                          <p:spTgt spid="73737">
                                            <p:txEl>
                                              <p:pRg st="6" end="6"/>
                                            </p:txEl>
                                          </p:spTgt>
                                        </p:tgtEl>
                                      </p:cBhvr>
                                      <p:from x="10000" y="10000"/>
                                      <p:to x="200000" y="450000"/>
                                    </p:animScale>
                                    <p:animScale>
                                      <p:cBhvr>
                                        <p:cTn id="46" dur="1230" accel="100000" fill="hold">
                                          <p:stCondLst>
                                            <p:cond delay="770"/>
                                          </p:stCondLst>
                                        </p:cTn>
                                        <p:tgtEl>
                                          <p:spTgt spid="73737">
                                            <p:txEl>
                                              <p:pRg st="6" end="6"/>
                                            </p:txEl>
                                          </p:spTgt>
                                        </p:tgtEl>
                                      </p:cBhvr>
                                      <p:from x="200000" y="450000"/>
                                      <p:to x="100000" y="100000"/>
                                    </p:animScale>
                                    <p:set>
                                      <p:cBhvr>
                                        <p:cTn id="47" dur="770" fill="hold"/>
                                        <p:tgtEl>
                                          <p:spTgt spid="73737">
                                            <p:txEl>
                                              <p:pRg st="6" end="6"/>
                                            </p:txEl>
                                          </p:spTgt>
                                        </p:tgtEl>
                                        <p:attrNameLst>
                                          <p:attrName>ppt_x</p:attrName>
                                        </p:attrNameLst>
                                      </p:cBhvr>
                                      <p:to>
                                        <p:strVal val="(0.5)"/>
                                      </p:to>
                                    </p:set>
                                    <p:anim from="(0.5)" to="(#ppt_x)" calcmode="lin" valueType="num">
                                      <p:cBhvr>
                                        <p:cTn id="48" dur="1230" accel="100000" fill="hold">
                                          <p:stCondLst>
                                            <p:cond delay="770"/>
                                          </p:stCondLst>
                                        </p:cTn>
                                        <p:tgtEl>
                                          <p:spTgt spid="73737">
                                            <p:txEl>
                                              <p:pRg st="6" end="6"/>
                                            </p:txEl>
                                          </p:spTgt>
                                        </p:tgtEl>
                                        <p:attrNameLst>
                                          <p:attrName>ppt_x</p:attrName>
                                        </p:attrNameLst>
                                      </p:cBhvr>
                                    </p:anim>
                                    <p:set>
                                      <p:cBhvr>
                                        <p:cTn id="49" dur="770" fill="hold"/>
                                        <p:tgtEl>
                                          <p:spTgt spid="73737">
                                            <p:txEl>
                                              <p:pRg st="6" end="6"/>
                                            </p:txEl>
                                          </p:spTgt>
                                        </p:tgtEl>
                                        <p:attrNameLst>
                                          <p:attrName>ppt_y</p:attrName>
                                        </p:attrNameLst>
                                      </p:cBhvr>
                                      <p:to>
                                        <p:strVal val="(#ppt_y+0.4)"/>
                                      </p:to>
                                    </p:set>
                                    <p:anim from="(#ppt_y+0.4)" to="(#ppt_y)" calcmode="lin" valueType="num">
                                      <p:cBhvr>
                                        <p:cTn id="50" dur="1230" accel="100000" fill="hold">
                                          <p:stCondLst>
                                            <p:cond delay="770"/>
                                          </p:stCondLst>
                                        </p:cTn>
                                        <p:tgtEl>
                                          <p:spTgt spid="73737">
                                            <p:txEl>
                                              <p:pRg st="6" end="6"/>
                                            </p:txEl>
                                          </p:spTgt>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iterate type="lt">
                                    <p:tmPct val="10000"/>
                                  </p:iterate>
                                  <p:childTnLst>
                                    <p:set>
                                      <p:cBhvr>
                                        <p:cTn id="54" dur="1" fill="hold">
                                          <p:stCondLst>
                                            <p:cond delay="0"/>
                                          </p:stCondLst>
                                        </p:cTn>
                                        <p:tgtEl>
                                          <p:spTgt spid="73737">
                                            <p:txEl>
                                              <p:pRg st="7" end="7"/>
                                            </p:txEl>
                                          </p:spTgt>
                                        </p:tgtEl>
                                        <p:attrNameLst>
                                          <p:attrName>style.visibility</p:attrName>
                                        </p:attrNameLst>
                                      </p:cBhvr>
                                      <p:to>
                                        <p:strVal val="visible"/>
                                      </p:to>
                                    </p:set>
                                    <p:anim calcmode="lin" valueType="num">
                                      <p:cBhvr additive="base">
                                        <p:cTn id="55" dur="500" fill="hold"/>
                                        <p:tgtEl>
                                          <p:spTgt spid="7373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3737">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3737">
                                            <p:txEl>
                                              <p:pRg st="7" end="7"/>
                                            </p:txEl>
                                          </p:spTgt>
                                        </p:tgtEl>
                                        <p:attrNameLst>
                                          <p:attrName>ppt_c</p:attrName>
                                        </p:attrNameLst>
                                      </p:cBhvr>
                                      <p:to>
                                        <a:srgbClr val="FFCC00"/>
                                      </p:to>
                                    </p:animClr>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73737">
                                            <p:txEl>
                                              <p:pRg st="8" end="8"/>
                                            </p:txEl>
                                          </p:spTgt>
                                        </p:tgtEl>
                                        <p:attrNameLst>
                                          <p:attrName>style.visibility</p:attrName>
                                        </p:attrNameLst>
                                      </p:cBhvr>
                                      <p:to>
                                        <p:strVal val="visible"/>
                                      </p:to>
                                    </p:set>
                                    <p:anim calcmode="lin" valueType="num">
                                      <p:cBhvr>
                                        <p:cTn id="61" dur="1000" fill="hold"/>
                                        <p:tgtEl>
                                          <p:spTgt spid="73737">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73737">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7373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7373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9" presetClass="entr" presetSubtype="10" fill="hold" nodeType="clickEffect">
                                  <p:stCondLst>
                                    <p:cond delay="0"/>
                                  </p:stCondLst>
                                  <p:childTnLst>
                                    <p:set>
                                      <p:cBhvr>
                                        <p:cTn id="68" dur="1" fill="hold">
                                          <p:stCondLst>
                                            <p:cond delay="0"/>
                                          </p:stCondLst>
                                        </p:cTn>
                                        <p:tgtEl>
                                          <p:spTgt spid="73737">
                                            <p:txEl>
                                              <p:pRg st="9" end="9"/>
                                            </p:txEl>
                                          </p:spTgt>
                                        </p:tgtEl>
                                        <p:attrNameLst>
                                          <p:attrName>style.visibility</p:attrName>
                                        </p:attrNameLst>
                                      </p:cBhvr>
                                      <p:to>
                                        <p:strVal val="visible"/>
                                      </p:to>
                                    </p:set>
                                    <p:anim calcmode="lin" valueType="num">
                                      <p:cBhvr>
                                        <p:cTn id="69" dur="5000" fill="hold"/>
                                        <p:tgtEl>
                                          <p:spTgt spid="73737">
                                            <p:txEl>
                                              <p:pRg st="9" end="9"/>
                                            </p:txEl>
                                          </p:spTgt>
                                        </p:tgtEl>
                                        <p:attrNameLst>
                                          <p:attrName>ppt_w</p:attrName>
                                        </p:attrNameLst>
                                      </p:cBhvr>
                                      <p:tavLst>
                                        <p:tav tm="0" fmla="#ppt_w*sin(2.5*pi*$)">
                                          <p:val>
                                            <p:fltVal val="0"/>
                                          </p:val>
                                        </p:tav>
                                        <p:tav tm="100000">
                                          <p:val>
                                            <p:fltVal val="1"/>
                                          </p:val>
                                        </p:tav>
                                      </p:tavLst>
                                    </p:anim>
                                    <p:anim calcmode="lin" valueType="num">
                                      <p:cBhvr>
                                        <p:cTn id="70" dur="5000" fill="hold"/>
                                        <p:tgtEl>
                                          <p:spTgt spid="73737">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9" presetClass="entr" presetSubtype="10" fill="hold" nodeType="clickEffect">
                                  <p:stCondLst>
                                    <p:cond delay="0"/>
                                  </p:stCondLst>
                                  <p:childTnLst>
                                    <p:set>
                                      <p:cBhvr>
                                        <p:cTn id="74" dur="1" fill="hold">
                                          <p:stCondLst>
                                            <p:cond delay="0"/>
                                          </p:stCondLst>
                                        </p:cTn>
                                        <p:tgtEl>
                                          <p:spTgt spid="73737">
                                            <p:txEl>
                                              <p:pRg st="10" end="10"/>
                                            </p:txEl>
                                          </p:spTgt>
                                        </p:tgtEl>
                                        <p:attrNameLst>
                                          <p:attrName>style.visibility</p:attrName>
                                        </p:attrNameLst>
                                      </p:cBhvr>
                                      <p:to>
                                        <p:strVal val="visible"/>
                                      </p:to>
                                    </p:set>
                                    <p:anim calcmode="lin" valueType="num">
                                      <p:cBhvr>
                                        <p:cTn id="75" dur="5000" fill="hold"/>
                                        <p:tgtEl>
                                          <p:spTgt spid="73737">
                                            <p:txEl>
                                              <p:pRg st="10" end="10"/>
                                            </p:txEl>
                                          </p:spTgt>
                                        </p:tgtEl>
                                        <p:attrNameLst>
                                          <p:attrName>ppt_w</p:attrName>
                                        </p:attrNameLst>
                                      </p:cBhvr>
                                      <p:tavLst>
                                        <p:tav tm="0" fmla="#ppt_w*sin(2.5*pi*$)">
                                          <p:val>
                                            <p:fltVal val="0"/>
                                          </p:val>
                                        </p:tav>
                                        <p:tav tm="100000">
                                          <p:val>
                                            <p:fltVal val="1"/>
                                          </p:val>
                                        </p:tav>
                                      </p:tavLst>
                                    </p:anim>
                                    <p:anim calcmode="lin" valueType="num">
                                      <p:cBhvr>
                                        <p:cTn id="76" dur="5000" fill="hold"/>
                                        <p:tgtEl>
                                          <p:spTgt spid="73737">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51" presetClass="entr" presetSubtype="0" fill="hold" nodeType="clickEffect">
                                  <p:stCondLst>
                                    <p:cond delay="0"/>
                                  </p:stCondLst>
                                  <p:childTnLst>
                                    <p:set>
                                      <p:cBhvr>
                                        <p:cTn id="80" dur="1" fill="hold">
                                          <p:stCondLst>
                                            <p:cond delay="0"/>
                                          </p:stCondLst>
                                        </p:cTn>
                                        <p:tgtEl>
                                          <p:spTgt spid="73737">
                                            <p:txEl>
                                              <p:pRg st="11" end="11"/>
                                            </p:txEl>
                                          </p:spTgt>
                                        </p:tgtEl>
                                        <p:attrNameLst>
                                          <p:attrName>style.visibility</p:attrName>
                                        </p:attrNameLst>
                                      </p:cBhvr>
                                      <p:to>
                                        <p:strVal val="visible"/>
                                      </p:to>
                                    </p:set>
                                    <p:animEffect transition="in" filter="fade">
                                      <p:cBhvr>
                                        <p:cTn id="81" dur="770" decel="100000"/>
                                        <p:tgtEl>
                                          <p:spTgt spid="73737">
                                            <p:txEl>
                                              <p:pRg st="11" end="11"/>
                                            </p:txEl>
                                          </p:spTgt>
                                        </p:tgtEl>
                                      </p:cBhvr>
                                    </p:animEffect>
                                    <p:animScale>
                                      <p:cBhvr>
                                        <p:cTn id="82" dur="770" decel="100000"/>
                                        <p:tgtEl>
                                          <p:spTgt spid="73737">
                                            <p:txEl>
                                              <p:pRg st="11" end="11"/>
                                            </p:txEl>
                                          </p:spTgt>
                                        </p:tgtEl>
                                      </p:cBhvr>
                                      <p:from x="10000" y="10000"/>
                                      <p:to x="200000" y="450000"/>
                                    </p:animScale>
                                    <p:animScale>
                                      <p:cBhvr>
                                        <p:cTn id="83" dur="1230" accel="100000" fill="hold">
                                          <p:stCondLst>
                                            <p:cond delay="770"/>
                                          </p:stCondLst>
                                        </p:cTn>
                                        <p:tgtEl>
                                          <p:spTgt spid="73737">
                                            <p:txEl>
                                              <p:pRg st="11" end="11"/>
                                            </p:txEl>
                                          </p:spTgt>
                                        </p:tgtEl>
                                      </p:cBhvr>
                                      <p:from x="200000" y="450000"/>
                                      <p:to x="100000" y="100000"/>
                                    </p:animScale>
                                    <p:set>
                                      <p:cBhvr>
                                        <p:cTn id="84" dur="770" fill="hold"/>
                                        <p:tgtEl>
                                          <p:spTgt spid="73737">
                                            <p:txEl>
                                              <p:pRg st="11" end="11"/>
                                            </p:txEl>
                                          </p:spTgt>
                                        </p:tgtEl>
                                        <p:attrNameLst>
                                          <p:attrName>ppt_x</p:attrName>
                                        </p:attrNameLst>
                                      </p:cBhvr>
                                      <p:to>
                                        <p:strVal val="(0.5)"/>
                                      </p:to>
                                    </p:set>
                                    <p:anim from="(0.5)" to="(#ppt_x)" calcmode="lin" valueType="num">
                                      <p:cBhvr>
                                        <p:cTn id="85" dur="1230" accel="100000" fill="hold">
                                          <p:stCondLst>
                                            <p:cond delay="770"/>
                                          </p:stCondLst>
                                        </p:cTn>
                                        <p:tgtEl>
                                          <p:spTgt spid="73737">
                                            <p:txEl>
                                              <p:pRg st="11" end="11"/>
                                            </p:txEl>
                                          </p:spTgt>
                                        </p:tgtEl>
                                        <p:attrNameLst>
                                          <p:attrName>ppt_x</p:attrName>
                                        </p:attrNameLst>
                                      </p:cBhvr>
                                    </p:anim>
                                    <p:set>
                                      <p:cBhvr>
                                        <p:cTn id="86" dur="770" fill="hold"/>
                                        <p:tgtEl>
                                          <p:spTgt spid="73737">
                                            <p:txEl>
                                              <p:pRg st="11" end="11"/>
                                            </p:txEl>
                                          </p:spTgt>
                                        </p:tgtEl>
                                        <p:attrNameLst>
                                          <p:attrName>ppt_y</p:attrName>
                                        </p:attrNameLst>
                                      </p:cBhvr>
                                      <p:to>
                                        <p:strVal val="(#ppt_y+0.4)"/>
                                      </p:to>
                                    </p:set>
                                    <p:anim from="(#ppt_y+0.4)" to="(#ppt_y)" calcmode="lin" valueType="num">
                                      <p:cBhvr>
                                        <p:cTn id="87" dur="1230" accel="100000" fill="hold">
                                          <p:stCondLst>
                                            <p:cond delay="770"/>
                                          </p:stCondLst>
                                        </p:cTn>
                                        <p:tgtEl>
                                          <p:spTgt spid="73737">
                                            <p:txEl>
                                              <p:pRg st="11" end="11"/>
                                            </p:txEl>
                                          </p:spTgt>
                                        </p:tgtEl>
                                        <p:attrNameLst>
                                          <p:attrName>ppt_y</p:attrName>
                                        </p:attrNameLst>
                                      </p:cBhvr>
                                    </p:anim>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3743"/>
                                        </p:tgtEl>
                                        <p:attrNameLst>
                                          <p:attrName>style.visibility</p:attrName>
                                        </p:attrNameLst>
                                      </p:cBhvr>
                                      <p:to>
                                        <p:strVal val="visible"/>
                                      </p:to>
                                    </p:set>
                                    <p:animEffect transition="in" filter="blinds(horizontal)">
                                      <p:cBhvr>
                                        <p:cTn id="92" dur="500"/>
                                        <p:tgtEl>
                                          <p:spTgt spid="73743"/>
                                        </p:tgtEl>
                                      </p:cBhvr>
                                    </p:animEffect>
                                  </p:childTnLst>
                                </p:cTn>
                              </p:par>
                            </p:childTnLst>
                          </p:cTn>
                        </p:par>
                      </p:childTnLst>
                    </p:cTn>
                  </p:par>
                  <p:par>
                    <p:cTn id="93" fill="hold">
                      <p:stCondLst>
                        <p:cond delay="indefinite"/>
                      </p:stCondLst>
                      <p:childTnLst>
                        <p:par>
                          <p:cTn id="94" fill="hold">
                            <p:stCondLst>
                              <p:cond delay="0"/>
                            </p:stCondLst>
                            <p:childTnLst>
                              <p:par>
                                <p:cTn id="95" presetID="51" presetClass="entr" presetSubtype="0" fill="hold" grpId="0" nodeType="clickEffect">
                                  <p:stCondLst>
                                    <p:cond delay="0"/>
                                  </p:stCondLst>
                                  <p:childTnLst>
                                    <p:set>
                                      <p:cBhvr>
                                        <p:cTn id="96" dur="1" fill="hold">
                                          <p:stCondLst>
                                            <p:cond delay="0"/>
                                          </p:stCondLst>
                                        </p:cTn>
                                        <p:tgtEl>
                                          <p:spTgt spid="73749"/>
                                        </p:tgtEl>
                                        <p:attrNameLst>
                                          <p:attrName>style.visibility</p:attrName>
                                        </p:attrNameLst>
                                      </p:cBhvr>
                                      <p:to>
                                        <p:strVal val="visible"/>
                                      </p:to>
                                    </p:set>
                                    <p:animEffect transition="in" filter="fade">
                                      <p:cBhvr>
                                        <p:cTn id="97" dur="770" decel="100000"/>
                                        <p:tgtEl>
                                          <p:spTgt spid="73749"/>
                                        </p:tgtEl>
                                      </p:cBhvr>
                                    </p:animEffect>
                                    <p:animScale>
                                      <p:cBhvr>
                                        <p:cTn id="98" dur="770" decel="100000"/>
                                        <p:tgtEl>
                                          <p:spTgt spid="73749"/>
                                        </p:tgtEl>
                                      </p:cBhvr>
                                      <p:from x="10000" y="10000"/>
                                      <p:to x="200000" y="450000"/>
                                    </p:animScale>
                                    <p:animScale>
                                      <p:cBhvr>
                                        <p:cTn id="99" dur="1230" accel="100000" fill="hold">
                                          <p:stCondLst>
                                            <p:cond delay="770"/>
                                          </p:stCondLst>
                                        </p:cTn>
                                        <p:tgtEl>
                                          <p:spTgt spid="73749"/>
                                        </p:tgtEl>
                                      </p:cBhvr>
                                      <p:from x="200000" y="450000"/>
                                      <p:to x="100000" y="100000"/>
                                    </p:animScale>
                                    <p:set>
                                      <p:cBhvr>
                                        <p:cTn id="100" dur="770" fill="hold"/>
                                        <p:tgtEl>
                                          <p:spTgt spid="73749"/>
                                        </p:tgtEl>
                                        <p:attrNameLst>
                                          <p:attrName>ppt_x</p:attrName>
                                        </p:attrNameLst>
                                      </p:cBhvr>
                                      <p:to>
                                        <p:strVal val="(0.5)"/>
                                      </p:to>
                                    </p:set>
                                    <p:anim from="(0.5)" to="(#ppt_x)" calcmode="lin" valueType="num">
                                      <p:cBhvr>
                                        <p:cTn id="101" dur="1230" accel="100000" fill="hold">
                                          <p:stCondLst>
                                            <p:cond delay="770"/>
                                          </p:stCondLst>
                                        </p:cTn>
                                        <p:tgtEl>
                                          <p:spTgt spid="73749"/>
                                        </p:tgtEl>
                                        <p:attrNameLst>
                                          <p:attrName>ppt_x</p:attrName>
                                        </p:attrNameLst>
                                      </p:cBhvr>
                                    </p:anim>
                                    <p:set>
                                      <p:cBhvr>
                                        <p:cTn id="102" dur="770" fill="hold"/>
                                        <p:tgtEl>
                                          <p:spTgt spid="73749"/>
                                        </p:tgtEl>
                                        <p:attrNameLst>
                                          <p:attrName>ppt_y</p:attrName>
                                        </p:attrNameLst>
                                      </p:cBhvr>
                                      <p:to>
                                        <p:strVal val="(#ppt_y+0.4)"/>
                                      </p:to>
                                    </p:set>
                                    <p:anim from="(#ppt_y+0.4)" to="(#ppt_y)" calcmode="lin" valueType="num">
                                      <p:cBhvr>
                                        <p:cTn id="103" dur="1230" accel="100000" fill="hold">
                                          <p:stCondLst>
                                            <p:cond delay="770"/>
                                          </p:stCondLst>
                                        </p:cTn>
                                        <p:tgtEl>
                                          <p:spTgt spid="73749"/>
                                        </p:tgtEl>
                                        <p:attrNameLst>
                                          <p:attrName>ppt_y</p:attrName>
                                        </p:attrNameLst>
                                      </p:cBhvr>
                                    </p:anim>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73744"/>
                                        </p:tgtEl>
                                        <p:attrNameLst>
                                          <p:attrName>style.visibility</p:attrName>
                                        </p:attrNameLst>
                                      </p:cBhvr>
                                      <p:to>
                                        <p:strVal val="visible"/>
                                      </p:to>
                                    </p:set>
                                    <p:animEffect transition="in" filter="blinds(horizontal)">
                                      <p:cBhvr>
                                        <p:cTn id="108" dur="500"/>
                                        <p:tgtEl>
                                          <p:spTgt spid="73744"/>
                                        </p:tgtEl>
                                      </p:cBhvr>
                                    </p:animEffect>
                                  </p:childTnLst>
                                </p:cTn>
                              </p:par>
                            </p:childTnLst>
                          </p:cTn>
                        </p:par>
                      </p:childTnLst>
                    </p:cTn>
                  </p:par>
                  <p:par>
                    <p:cTn id="109" fill="hold">
                      <p:stCondLst>
                        <p:cond delay="indefinite"/>
                      </p:stCondLst>
                      <p:childTnLst>
                        <p:par>
                          <p:cTn id="110" fill="hold">
                            <p:stCondLst>
                              <p:cond delay="0"/>
                            </p:stCondLst>
                            <p:childTnLst>
                              <p:par>
                                <p:cTn id="111" presetID="15" presetClass="entr" presetSubtype="0" fill="hold" nodeType="clickEffect">
                                  <p:stCondLst>
                                    <p:cond delay="0"/>
                                  </p:stCondLst>
                                  <p:childTnLst>
                                    <p:set>
                                      <p:cBhvr>
                                        <p:cTn id="112" dur="1" fill="hold">
                                          <p:stCondLst>
                                            <p:cond delay="0"/>
                                          </p:stCondLst>
                                        </p:cTn>
                                        <p:tgtEl>
                                          <p:spTgt spid="73737">
                                            <p:txEl>
                                              <p:pRg st="12" end="12"/>
                                            </p:txEl>
                                          </p:spTgt>
                                        </p:tgtEl>
                                        <p:attrNameLst>
                                          <p:attrName>style.visibility</p:attrName>
                                        </p:attrNameLst>
                                      </p:cBhvr>
                                      <p:to>
                                        <p:strVal val="visible"/>
                                      </p:to>
                                    </p:set>
                                    <p:anim calcmode="lin" valueType="num">
                                      <p:cBhvr>
                                        <p:cTn id="113" dur="1000" fill="hold"/>
                                        <p:tgtEl>
                                          <p:spTgt spid="73737">
                                            <p:txEl>
                                              <p:pRg st="12" end="12"/>
                                            </p:txEl>
                                          </p:spTgt>
                                        </p:tgtEl>
                                        <p:attrNameLst>
                                          <p:attrName>ppt_w</p:attrName>
                                        </p:attrNameLst>
                                      </p:cBhvr>
                                      <p:tavLst>
                                        <p:tav tm="0">
                                          <p:val>
                                            <p:fltVal val="0"/>
                                          </p:val>
                                        </p:tav>
                                        <p:tav tm="100000">
                                          <p:val>
                                            <p:strVal val="#ppt_w"/>
                                          </p:val>
                                        </p:tav>
                                      </p:tavLst>
                                    </p:anim>
                                    <p:anim calcmode="lin" valueType="num">
                                      <p:cBhvr>
                                        <p:cTn id="114" dur="1000" fill="hold"/>
                                        <p:tgtEl>
                                          <p:spTgt spid="73737">
                                            <p:txEl>
                                              <p:pRg st="12" end="12"/>
                                            </p:txEl>
                                          </p:spTgt>
                                        </p:tgtEl>
                                        <p:attrNameLst>
                                          <p:attrName>ppt_h</p:attrName>
                                        </p:attrNameLst>
                                      </p:cBhvr>
                                      <p:tavLst>
                                        <p:tav tm="0">
                                          <p:val>
                                            <p:fltVal val="0"/>
                                          </p:val>
                                        </p:tav>
                                        <p:tav tm="100000">
                                          <p:val>
                                            <p:strVal val="#ppt_h"/>
                                          </p:val>
                                        </p:tav>
                                      </p:tavLst>
                                    </p:anim>
                                    <p:anim calcmode="lin" valueType="num">
                                      <p:cBhvr>
                                        <p:cTn id="115" dur="1000" fill="hold"/>
                                        <p:tgtEl>
                                          <p:spTgt spid="73737">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73737">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7" fill="hold">
                      <p:stCondLst>
                        <p:cond delay="indefinite"/>
                      </p:stCondLst>
                      <p:childTnLst>
                        <p:par>
                          <p:cTn id="118" fill="hold">
                            <p:stCondLst>
                              <p:cond delay="0"/>
                            </p:stCondLst>
                            <p:childTnLst>
                              <p:par>
                                <p:cTn id="119" presetID="51" presetClass="entr" presetSubtype="0" fill="hold" nodeType="clickEffect">
                                  <p:stCondLst>
                                    <p:cond delay="0"/>
                                  </p:stCondLst>
                                  <p:childTnLst>
                                    <p:set>
                                      <p:cBhvr>
                                        <p:cTn id="120" dur="1" fill="hold">
                                          <p:stCondLst>
                                            <p:cond delay="0"/>
                                          </p:stCondLst>
                                        </p:cTn>
                                        <p:tgtEl>
                                          <p:spTgt spid="73737">
                                            <p:txEl>
                                              <p:pRg st="14" end="14"/>
                                            </p:txEl>
                                          </p:spTgt>
                                        </p:tgtEl>
                                        <p:attrNameLst>
                                          <p:attrName>style.visibility</p:attrName>
                                        </p:attrNameLst>
                                      </p:cBhvr>
                                      <p:to>
                                        <p:strVal val="visible"/>
                                      </p:to>
                                    </p:set>
                                    <p:animEffect transition="in" filter="fade">
                                      <p:cBhvr>
                                        <p:cTn id="121" dur="770" decel="100000"/>
                                        <p:tgtEl>
                                          <p:spTgt spid="73737">
                                            <p:txEl>
                                              <p:pRg st="14" end="14"/>
                                            </p:txEl>
                                          </p:spTgt>
                                        </p:tgtEl>
                                      </p:cBhvr>
                                    </p:animEffect>
                                    <p:animScale>
                                      <p:cBhvr>
                                        <p:cTn id="122" dur="770" decel="100000"/>
                                        <p:tgtEl>
                                          <p:spTgt spid="73737">
                                            <p:txEl>
                                              <p:pRg st="14" end="14"/>
                                            </p:txEl>
                                          </p:spTgt>
                                        </p:tgtEl>
                                      </p:cBhvr>
                                      <p:from x="10000" y="10000"/>
                                      <p:to x="200000" y="450000"/>
                                    </p:animScale>
                                    <p:animScale>
                                      <p:cBhvr>
                                        <p:cTn id="123" dur="1230" accel="100000" fill="hold">
                                          <p:stCondLst>
                                            <p:cond delay="770"/>
                                          </p:stCondLst>
                                        </p:cTn>
                                        <p:tgtEl>
                                          <p:spTgt spid="73737">
                                            <p:txEl>
                                              <p:pRg st="14" end="14"/>
                                            </p:txEl>
                                          </p:spTgt>
                                        </p:tgtEl>
                                      </p:cBhvr>
                                      <p:from x="200000" y="450000"/>
                                      <p:to x="100000" y="100000"/>
                                    </p:animScale>
                                    <p:set>
                                      <p:cBhvr>
                                        <p:cTn id="124" dur="770" fill="hold"/>
                                        <p:tgtEl>
                                          <p:spTgt spid="73737">
                                            <p:txEl>
                                              <p:pRg st="14" end="14"/>
                                            </p:txEl>
                                          </p:spTgt>
                                        </p:tgtEl>
                                        <p:attrNameLst>
                                          <p:attrName>ppt_x</p:attrName>
                                        </p:attrNameLst>
                                      </p:cBhvr>
                                      <p:to>
                                        <p:strVal val="(0.5)"/>
                                      </p:to>
                                    </p:set>
                                    <p:anim from="(0.5)" to="(#ppt_x)" calcmode="lin" valueType="num">
                                      <p:cBhvr>
                                        <p:cTn id="125" dur="1230" accel="100000" fill="hold">
                                          <p:stCondLst>
                                            <p:cond delay="770"/>
                                          </p:stCondLst>
                                        </p:cTn>
                                        <p:tgtEl>
                                          <p:spTgt spid="73737">
                                            <p:txEl>
                                              <p:pRg st="14" end="14"/>
                                            </p:txEl>
                                          </p:spTgt>
                                        </p:tgtEl>
                                        <p:attrNameLst>
                                          <p:attrName>ppt_x</p:attrName>
                                        </p:attrNameLst>
                                      </p:cBhvr>
                                    </p:anim>
                                    <p:set>
                                      <p:cBhvr>
                                        <p:cTn id="126" dur="770" fill="hold"/>
                                        <p:tgtEl>
                                          <p:spTgt spid="73737">
                                            <p:txEl>
                                              <p:pRg st="14" end="14"/>
                                            </p:txEl>
                                          </p:spTgt>
                                        </p:tgtEl>
                                        <p:attrNameLst>
                                          <p:attrName>ppt_y</p:attrName>
                                        </p:attrNameLst>
                                      </p:cBhvr>
                                      <p:to>
                                        <p:strVal val="(#ppt_y+0.4)"/>
                                      </p:to>
                                    </p:set>
                                    <p:anim from="(#ppt_y+0.4)" to="(#ppt_y)" calcmode="lin" valueType="num">
                                      <p:cBhvr>
                                        <p:cTn id="127" dur="1230" accel="100000" fill="hold">
                                          <p:stCondLst>
                                            <p:cond delay="770"/>
                                          </p:stCondLst>
                                        </p:cTn>
                                        <p:tgtEl>
                                          <p:spTgt spid="73737">
                                            <p:txEl>
                                              <p:pRg st="14" end="14"/>
                                            </p:txEl>
                                          </p:spTgt>
                                        </p:tgtEl>
                                        <p:attrNameLst>
                                          <p:attrName>ppt_y</p:attrName>
                                        </p:attrNameLst>
                                      </p:cBhvr>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iterate type="lt">
                                    <p:tmPct val="10000"/>
                                  </p:iterate>
                                  <p:childTnLst>
                                    <p:set>
                                      <p:cBhvr>
                                        <p:cTn id="131" dur="1" fill="hold">
                                          <p:stCondLst>
                                            <p:cond delay="0"/>
                                          </p:stCondLst>
                                        </p:cTn>
                                        <p:tgtEl>
                                          <p:spTgt spid="73737">
                                            <p:txEl>
                                              <p:pRg st="15" end="15"/>
                                            </p:txEl>
                                          </p:spTgt>
                                        </p:tgtEl>
                                        <p:attrNameLst>
                                          <p:attrName>style.visibility</p:attrName>
                                        </p:attrNameLst>
                                      </p:cBhvr>
                                      <p:to>
                                        <p:strVal val="visible"/>
                                      </p:to>
                                    </p:set>
                                    <p:anim calcmode="lin" valueType="num">
                                      <p:cBhvr additive="base">
                                        <p:cTn id="132" dur="500" fill="hold"/>
                                        <p:tgtEl>
                                          <p:spTgt spid="73737">
                                            <p:txEl>
                                              <p:pRg st="15" end="15"/>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73737">
                                            <p:txEl>
                                              <p:pRg st="15" end="1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3737">
                                            <p:txEl>
                                              <p:pRg st="15" end="15"/>
                                            </p:txEl>
                                          </p:spTgt>
                                        </p:tgtEl>
                                        <p:attrNameLst>
                                          <p:attrName>ppt_c</p:attrName>
                                        </p:attrNameLst>
                                      </p:cBhvr>
                                      <p:to>
                                        <a:srgbClr val="FFCC00"/>
                                      </p:to>
                                    </p:animClr>
                                    <p:audio>
                                      <p:cMediaNode>
                                        <p:cTn display="0" masterRel="sameClick">
                                          <p:stCondLst>
                                            <p:cond evt="begin" delay="0">
                                              <p:tn val="130"/>
                                            </p:cond>
                                          </p:stCondLst>
                                          <p:endCondLst>
                                            <p:cond evt="onStopAudio" delay="0">
                                              <p:tgtEl>
                                                <p:sldTgt/>
                                              </p:tgtEl>
                                            </p:cond>
                                          </p:endCondLst>
                                        </p:cTn>
                                        <p:tgtEl>
                                          <p:sndTgt r:embed="rId3" name="camera.wav"/>
                                        </p:tgtEl>
                                      </p:cMediaNode>
                                    </p:audio>
                                  </p:subTnLst>
                                </p:cTn>
                              </p:par>
                            </p:childTnLst>
                          </p:cTn>
                        </p:par>
                      </p:childTnLst>
                    </p:cTn>
                  </p:par>
                  <p:par>
                    <p:cTn id="134" fill="hold">
                      <p:stCondLst>
                        <p:cond delay="indefinite"/>
                      </p:stCondLst>
                      <p:childTnLst>
                        <p:par>
                          <p:cTn id="135" fill="hold">
                            <p:stCondLst>
                              <p:cond delay="0"/>
                            </p:stCondLst>
                            <p:childTnLst>
                              <p:par>
                                <p:cTn id="136" presetID="19" presetClass="entr" presetSubtype="10" fill="hold" nodeType="clickEffect">
                                  <p:stCondLst>
                                    <p:cond delay="0"/>
                                  </p:stCondLst>
                                  <p:childTnLst>
                                    <p:set>
                                      <p:cBhvr>
                                        <p:cTn id="137" dur="1" fill="hold">
                                          <p:stCondLst>
                                            <p:cond delay="0"/>
                                          </p:stCondLst>
                                        </p:cTn>
                                        <p:tgtEl>
                                          <p:spTgt spid="73737">
                                            <p:txEl>
                                              <p:pRg st="16" end="16"/>
                                            </p:txEl>
                                          </p:spTgt>
                                        </p:tgtEl>
                                        <p:attrNameLst>
                                          <p:attrName>style.visibility</p:attrName>
                                        </p:attrNameLst>
                                      </p:cBhvr>
                                      <p:to>
                                        <p:strVal val="visible"/>
                                      </p:to>
                                    </p:set>
                                    <p:anim calcmode="lin" valueType="num">
                                      <p:cBhvr>
                                        <p:cTn id="138" dur="5000" fill="hold"/>
                                        <p:tgtEl>
                                          <p:spTgt spid="73737">
                                            <p:txEl>
                                              <p:pRg st="16" end="16"/>
                                            </p:txEl>
                                          </p:spTgt>
                                        </p:tgtEl>
                                        <p:attrNameLst>
                                          <p:attrName>ppt_w</p:attrName>
                                        </p:attrNameLst>
                                      </p:cBhvr>
                                      <p:tavLst>
                                        <p:tav tm="0" fmla="#ppt_w*sin(2.5*pi*$)">
                                          <p:val>
                                            <p:fltVal val="0"/>
                                          </p:val>
                                        </p:tav>
                                        <p:tav tm="100000">
                                          <p:val>
                                            <p:fltVal val="1"/>
                                          </p:val>
                                        </p:tav>
                                      </p:tavLst>
                                    </p:anim>
                                    <p:anim calcmode="lin" valueType="num">
                                      <p:cBhvr>
                                        <p:cTn id="139" dur="5000" fill="hold"/>
                                        <p:tgtEl>
                                          <p:spTgt spid="73737">
                                            <p:txEl>
                                              <p:pRg st="16" end="16"/>
                                            </p:txEl>
                                          </p:spTgt>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15" presetClass="entr" presetSubtype="0" fill="hold" nodeType="clickEffect">
                                  <p:stCondLst>
                                    <p:cond delay="0"/>
                                  </p:stCondLst>
                                  <p:childTnLst>
                                    <p:set>
                                      <p:cBhvr>
                                        <p:cTn id="143" dur="1" fill="hold">
                                          <p:stCondLst>
                                            <p:cond delay="0"/>
                                          </p:stCondLst>
                                        </p:cTn>
                                        <p:tgtEl>
                                          <p:spTgt spid="73737">
                                            <p:txEl>
                                              <p:pRg st="17" end="17"/>
                                            </p:txEl>
                                          </p:spTgt>
                                        </p:tgtEl>
                                        <p:attrNameLst>
                                          <p:attrName>style.visibility</p:attrName>
                                        </p:attrNameLst>
                                      </p:cBhvr>
                                      <p:to>
                                        <p:strVal val="visible"/>
                                      </p:to>
                                    </p:set>
                                    <p:anim calcmode="lin" valueType="num">
                                      <p:cBhvr>
                                        <p:cTn id="144" dur="1000" fill="hold"/>
                                        <p:tgtEl>
                                          <p:spTgt spid="73737">
                                            <p:txEl>
                                              <p:pRg st="17" end="17"/>
                                            </p:txEl>
                                          </p:spTgt>
                                        </p:tgtEl>
                                        <p:attrNameLst>
                                          <p:attrName>ppt_w</p:attrName>
                                        </p:attrNameLst>
                                      </p:cBhvr>
                                      <p:tavLst>
                                        <p:tav tm="0">
                                          <p:val>
                                            <p:fltVal val="0"/>
                                          </p:val>
                                        </p:tav>
                                        <p:tav tm="100000">
                                          <p:val>
                                            <p:strVal val="#ppt_w"/>
                                          </p:val>
                                        </p:tav>
                                      </p:tavLst>
                                    </p:anim>
                                    <p:anim calcmode="lin" valueType="num">
                                      <p:cBhvr>
                                        <p:cTn id="145" dur="1000" fill="hold"/>
                                        <p:tgtEl>
                                          <p:spTgt spid="73737">
                                            <p:txEl>
                                              <p:pRg st="17" end="17"/>
                                            </p:txEl>
                                          </p:spTgt>
                                        </p:tgtEl>
                                        <p:attrNameLst>
                                          <p:attrName>ppt_h</p:attrName>
                                        </p:attrNameLst>
                                      </p:cBhvr>
                                      <p:tavLst>
                                        <p:tav tm="0">
                                          <p:val>
                                            <p:fltVal val="0"/>
                                          </p:val>
                                        </p:tav>
                                        <p:tav tm="100000">
                                          <p:val>
                                            <p:strVal val="#ppt_h"/>
                                          </p:val>
                                        </p:tav>
                                      </p:tavLst>
                                    </p:anim>
                                    <p:anim calcmode="lin" valueType="num">
                                      <p:cBhvr>
                                        <p:cTn id="146" dur="1000" fill="hold"/>
                                        <p:tgtEl>
                                          <p:spTgt spid="73737">
                                            <p:txEl>
                                              <p:pRg st="17" end="17"/>
                                            </p:txEl>
                                          </p:spTgt>
                                        </p:tgtEl>
                                        <p:attrNameLst>
                                          <p:attrName>ppt_x</p:attrName>
                                        </p:attrNameLst>
                                      </p:cBhvr>
                                      <p:tavLst>
                                        <p:tav tm="0" fmla="#ppt_x+(cos(-2*pi*(1-$))*-#ppt_x-sin(-2*pi*(1-$))*(1-#ppt_y))*(1-$)">
                                          <p:val>
                                            <p:fltVal val="0"/>
                                          </p:val>
                                        </p:tav>
                                        <p:tav tm="100000">
                                          <p:val>
                                            <p:fltVal val="1"/>
                                          </p:val>
                                        </p:tav>
                                      </p:tavLst>
                                    </p:anim>
                                    <p:anim calcmode="lin" valueType="num">
                                      <p:cBhvr>
                                        <p:cTn id="147" dur="1000" fill="hold"/>
                                        <p:tgtEl>
                                          <p:spTgt spid="73737">
                                            <p:txEl>
                                              <p:pRg st="17" end="1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8" fill="hold">
                      <p:stCondLst>
                        <p:cond delay="indefinite"/>
                      </p:stCondLst>
                      <p:childTnLst>
                        <p:par>
                          <p:cTn id="149" fill="hold">
                            <p:stCondLst>
                              <p:cond delay="0"/>
                            </p:stCondLst>
                            <p:childTnLst>
                              <p:par>
                                <p:cTn id="150" presetID="15" presetClass="entr" presetSubtype="0" fill="hold" nodeType="clickEffect">
                                  <p:stCondLst>
                                    <p:cond delay="0"/>
                                  </p:stCondLst>
                                  <p:childTnLst>
                                    <p:set>
                                      <p:cBhvr>
                                        <p:cTn id="151" dur="1" fill="hold">
                                          <p:stCondLst>
                                            <p:cond delay="0"/>
                                          </p:stCondLst>
                                        </p:cTn>
                                        <p:tgtEl>
                                          <p:spTgt spid="73737">
                                            <p:txEl>
                                              <p:pRg st="18" end="18"/>
                                            </p:txEl>
                                          </p:spTgt>
                                        </p:tgtEl>
                                        <p:attrNameLst>
                                          <p:attrName>style.visibility</p:attrName>
                                        </p:attrNameLst>
                                      </p:cBhvr>
                                      <p:to>
                                        <p:strVal val="visible"/>
                                      </p:to>
                                    </p:set>
                                    <p:anim calcmode="lin" valueType="num">
                                      <p:cBhvr>
                                        <p:cTn id="152" dur="1000" fill="hold"/>
                                        <p:tgtEl>
                                          <p:spTgt spid="73737">
                                            <p:txEl>
                                              <p:pRg st="18" end="18"/>
                                            </p:txEl>
                                          </p:spTgt>
                                        </p:tgtEl>
                                        <p:attrNameLst>
                                          <p:attrName>ppt_w</p:attrName>
                                        </p:attrNameLst>
                                      </p:cBhvr>
                                      <p:tavLst>
                                        <p:tav tm="0">
                                          <p:val>
                                            <p:fltVal val="0"/>
                                          </p:val>
                                        </p:tav>
                                        <p:tav tm="100000">
                                          <p:val>
                                            <p:strVal val="#ppt_w"/>
                                          </p:val>
                                        </p:tav>
                                      </p:tavLst>
                                    </p:anim>
                                    <p:anim calcmode="lin" valueType="num">
                                      <p:cBhvr>
                                        <p:cTn id="153" dur="1000" fill="hold"/>
                                        <p:tgtEl>
                                          <p:spTgt spid="73737">
                                            <p:txEl>
                                              <p:pRg st="18" end="18"/>
                                            </p:txEl>
                                          </p:spTgt>
                                        </p:tgtEl>
                                        <p:attrNameLst>
                                          <p:attrName>ppt_h</p:attrName>
                                        </p:attrNameLst>
                                      </p:cBhvr>
                                      <p:tavLst>
                                        <p:tav tm="0">
                                          <p:val>
                                            <p:fltVal val="0"/>
                                          </p:val>
                                        </p:tav>
                                        <p:tav tm="100000">
                                          <p:val>
                                            <p:strVal val="#ppt_h"/>
                                          </p:val>
                                        </p:tav>
                                      </p:tavLst>
                                    </p:anim>
                                    <p:anim calcmode="lin" valueType="num">
                                      <p:cBhvr>
                                        <p:cTn id="154" dur="1000" fill="hold"/>
                                        <p:tgtEl>
                                          <p:spTgt spid="73737">
                                            <p:txEl>
                                              <p:pRg st="18" end="18"/>
                                            </p:txEl>
                                          </p:spTgt>
                                        </p:tgtEl>
                                        <p:attrNameLst>
                                          <p:attrName>ppt_x</p:attrName>
                                        </p:attrNameLst>
                                      </p:cBhvr>
                                      <p:tavLst>
                                        <p:tav tm="0" fmla="#ppt_x+(cos(-2*pi*(1-$))*-#ppt_x-sin(-2*pi*(1-$))*(1-#ppt_y))*(1-$)">
                                          <p:val>
                                            <p:fltVal val="0"/>
                                          </p:val>
                                        </p:tav>
                                        <p:tav tm="100000">
                                          <p:val>
                                            <p:fltVal val="1"/>
                                          </p:val>
                                        </p:tav>
                                      </p:tavLst>
                                    </p:anim>
                                    <p:anim calcmode="lin" valueType="num">
                                      <p:cBhvr>
                                        <p:cTn id="155" dur="1000" fill="hold"/>
                                        <p:tgtEl>
                                          <p:spTgt spid="73737">
                                            <p:txEl>
                                              <p:pRg st="18" end="1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6" fill="hold">
                      <p:stCondLst>
                        <p:cond delay="indefinite"/>
                      </p:stCondLst>
                      <p:childTnLst>
                        <p:par>
                          <p:cTn id="157" fill="hold">
                            <p:stCondLst>
                              <p:cond delay="0"/>
                            </p:stCondLst>
                            <p:childTnLst>
                              <p:par>
                                <p:cTn id="158" presetID="51" presetClass="entr" presetSubtype="0" fill="hold" nodeType="clickEffect">
                                  <p:stCondLst>
                                    <p:cond delay="0"/>
                                  </p:stCondLst>
                                  <p:childTnLst>
                                    <p:set>
                                      <p:cBhvr>
                                        <p:cTn id="159" dur="1" fill="hold">
                                          <p:stCondLst>
                                            <p:cond delay="0"/>
                                          </p:stCondLst>
                                        </p:cTn>
                                        <p:tgtEl>
                                          <p:spTgt spid="73737">
                                            <p:txEl>
                                              <p:pRg st="20" end="20"/>
                                            </p:txEl>
                                          </p:spTgt>
                                        </p:tgtEl>
                                        <p:attrNameLst>
                                          <p:attrName>style.visibility</p:attrName>
                                        </p:attrNameLst>
                                      </p:cBhvr>
                                      <p:to>
                                        <p:strVal val="visible"/>
                                      </p:to>
                                    </p:set>
                                    <p:animEffect transition="in" filter="fade">
                                      <p:cBhvr>
                                        <p:cTn id="160" dur="770" decel="100000"/>
                                        <p:tgtEl>
                                          <p:spTgt spid="73737">
                                            <p:txEl>
                                              <p:pRg st="20" end="20"/>
                                            </p:txEl>
                                          </p:spTgt>
                                        </p:tgtEl>
                                      </p:cBhvr>
                                    </p:animEffect>
                                    <p:animScale>
                                      <p:cBhvr>
                                        <p:cTn id="161" dur="770" decel="100000"/>
                                        <p:tgtEl>
                                          <p:spTgt spid="73737">
                                            <p:txEl>
                                              <p:pRg st="20" end="20"/>
                                            </p:txEl>
                                          </p:spTgt>
                                        </p:tgtEl>
                                      </p:cBhvr>
                                      <p:from x="10000" y="10000"/>
                                      <p:to x="200000" y="450000"/>
                                    </p:animScale>
                                    <p:animScale>
                                      <p:cBhvr>
                                        <p:cTn id="162" dur="1230" accel="100000" fill="hold">
                                          <p:stCondLst>
                                            <p:cond delay="770"/>
                                          </p:stCondLst>
                                        </p:cTn>
                                        <p:tgtEl>
                                          <p:spTgt spid="73737">
                                            <p:txEl>
                                              <p:pRg st="20" end="20"/>
                                            </p:txEl>
                                          </p:spTgt>
                                        </p:tgtEl>
                                      </p:cBhvr>
                                      <p:from x="200000" y="450000"/>
                                      <p:to x="100000" y="100000"/>
                                    </p:animScale>
                                    <p:set>
                                      <p:cBhvr>
                                        <p:cTn id="163" dur="770" fill="hold"/>
                                        <p:tgtEl>
                                          <p:spTgt spid="73737">
                                            <p:txEl>
                                              <p:pRg st="20" end="20"/>
                                            </p:txEl>
                                          </p:spTgt>
                                        </p:tgtEl>
                                        <p:attrNameLst>
                                          <p:attrName>ppt_x</p:attrName>
                                        </p:attrNameLst>
                                      </p:cBhvr>
                                      <p:to>
                                        <p:strVal val="(0.5)"/>
                                      </p:to>
                                    </p:set>
                                    <p:anim from="(0.5)" to="(#ppt_x)" calcmode="lin" valueType="num">
                                      <p:cBhvr>
                                        <p:cTn id="164" dur="1230" accel="100000" fill="hold">
                                          <p:stCondLst>
                                            <p:cond delay="770"/>
                                          </p:stCondLst>
                                        </p:cTn>
                                        <p:tgtEl>
                                          <p:spTgt spid="73737">
                                            <p:txEl>
                                              <p:pRg st="20" end="20"/>
                                            </p:txEl>
                                          </p:spTgt>
                                        </p:tgtEl>
                                        <p:attrNameLst>
                                          <p:attrName>ppt_x</p:attrName>
                                        </p:attrNameLst>
                                      </p:cBhvr>
                                    </p:anim>
                                    <p:set>
                                      <p:cBhvr>
                                        <p:cTn id="165" dur="770" fill="hold"/>
                                        <p:tgtEl>
                                          <p:spTgt spid="73737">
                                            <p:txEl>
                                              <p:pRg st="20" end="20"/>
                                            </p:txEl>
                                          </p:spTgt>
                                        </p:tgtEl>
                                        <p:attrNameLst>
                                          <p:attrName>ppt_y</p:attrName>
                                        </p:attrNameLst>
                                      </p:cBhvr>
                                      <p:to>
                                        <p:strVal val="(#ppt_y+0.4)"/>
                                      </p:to>
                                    </p:set>
                                    <p:anim from="(#ppt_y+0.4)" to="(#ppt_y)" calcmode="lin" valueType="num">
                                      <p:cBhvr>
                                        <p:cTn id="166" dur="1230" accel="100000" fill="hold">
                                          <p:stCondLst>
                                            <p:cond delay="770"/>
                                          </p:stCondLst>
                                        </p:cTn>
                                        <p:tgtEl>
                                          <p:spTgt spid="73737">
                                            <p:txEl>
                                              <p:pRg st="20" end="20"/>
                                            </p:txEl>
                                          </p:spTgt>
                                        </p:tgtEl>
                                        <p:attrNameLst>
                                          <p:attrName>ppt_y</p:attrName>
                                        </p:attrNameLst>
                                      </p:cBhvr>
                                    </p:anim>
                                  </p:childTnLst>
                                </p:cTn>
                              </p:par>
                            </p:childTnLst>
                          </p:cTn>
                        </p:par>
                      </p:childTnLst>
                    </p:cTn>
                  </p:par>
                  <p:par>
                    <p:cTn id="167" fill="hold">
                      <p:stCondLst>
                        <p:cond delay="indefinite"/>
                      </p:stCondLst>
                      <p:childTnLst>
                        <p:par>
                          <p:cTn id="168" fill="hold">
                            <p:stCondLst>
                              <p:cond delay="0"/>
                            </p:stCondLst>
                            <p:childTnLst>
                              <p:par>
                                <p:cTn id="169" presetID="51" presetClass="entr" presetSubtype="0" fill="hold" grpId="0" nodeType="clickEffect">
                                  <p:stCondLst>
                                    <p:cond delay="0"/>
                                  </p:stCondLst>
                                  <p:childTnLst>
                                    <p:set>
                                      <p:cBhvr>
                                        <p:cTn id="170" dur="1" fill="hold">
                                          <p:stCondLst>
                                            <p:cond delay="0"/>
                                          </p:stCondLst>
                                        </p:cTn>
                                        <p:tgtEl>
                                          <p:spTgt spid="73745"/>
                                        </p:tgtEl>
                                        <p:attrNameLst>
                                          <p:attrName>style.visibility</p:attrName>
                                        </p:attrNameLst>
                                      </p:cBhvr>
                                      <p:to>
                                        <p:strVal val="visible"/>
                                      </p:to>
                                    </p:set>
                                    <p:animEffect transition="in" filter="fade">
                                      <p:cBhvr>
                                        <p:cTn id="171" dur="770" decel="100000"/>
                                        <p:tgtEl>
                                          <p:spTgt spid="73745"/>
                                        </p:tgtEl>
                                      </p:cBhvr>
                                    </p:animEffect>
                                    <p:animScale>
                                      <p:cBhvr>
                                        <p:cTn id="172" dur="770" decel="100000"/>
                                        <p:tgtEl>
                                          <p:spTgt spid="73745"/>
                                        </p:tgtEl>
                                      </p:cBhvr>
                                      <p:from x="10000" y="10000"/>
                                      <p:to x="200000" y="450000"/>
                                    </p:animScale>
                                    <p:animScale>
                                      <p:cBhvr>
                                        <p:cTn id="173" dur="1230" accel="100000" fill="hold">
                                          <p:stCondLst>
                                            <p:cond delay="770"/>
                                          </p:stCondLst>
                                        </p:cTn>
                                        <p:tgtEl>
                                          <p:spTgt spid="73745"/>
                                        </p:tgtEl>
                                      </p:cBhvr>
                                      <p:from x="200000" y="450000"/>
                                      <p:to x="100000" y="100000"/>
                                    </p:animScale>
                                    <p:set>
                                      <p:cBhvr>
                                        <p:cTn id="174" dur="770" fill="hold"/>
                                        <p:tgtEl>
                                          <p:spTgt spid="73745"/>
                                        </p:tgtEl>
                                        <p:attrNameLst>
                                          <p:attrName>ppt_x</p:attrName>
                                        </p:attrNameLst>
                                      </p:cBhvr>
                                      <p:to>
                                        <p:strVal val="(0.5)"/>
                                      </p:to>
                                    </p:set>
                                    <p:anim from="(0.5)" to="(#ppt_x)" calcmode="lin" valueType="num">
                                      <p:cBhvr>
                                        <p:cTn id="175" dur="1230" accel="100000" fill="hold">
                                          <p:stCondLst>
                                            <p:cond delay="770"/>
                                          </p:stCondLst>
                                        </p:cTn>
                                        <p:tgtEl>
                                          <p:spTgt spid="73745"/>
                                        </p:tgtEl>
                                        <p:attrNameLst>
                                          <p:attrName>ppt_x</p:attrName>
                                        </p:attrNameLst>
                                      </p:cBhvr>
                                    </p:anim>
                                    <p:set>
                                      <p:cBhvr>
                                        <p:cTn id="176" dur="770" fill="hold"/>
                                        <p:tgtEl>
                                          <p:spTgt spid="73745"/>
                                        </p:tgtEl>
                                        <p:attrNameLst>
                                          <p:attrName>ppt_y</p:attrName>
                                        </p:attrNameLst>
                                      </p:cBhvr>
                                      <p:to>
                                        <p:strVal val="(#ppt_y+0.4)"/>
                                      </p:to>
                                    </p:set>
                                    <p:anim from="(#ppt_y+0.4)" to="(#ppt_y)" calcmode="lin" valueType="num">
                                      <p:cBhvr>
                                        <p:cTn id="177" dur="1230" accel="100000" fill="hold">
                                          <p:stCondLst>
                                            <p:cond delay="770"/>
                                          </p:stCondLst>
                                        </p:cTn>
                                        <p:tgtEl>
                                          <p:spTgt spid="73745"/>
                                        </p:tgtEl>
                                        <p:attrNameLst>
                                          <p:attrName>ppt_y</p:attrName>
                                        </p:attrNameLst>
                                      </p:cBhvr>
                                    </p:anim>
                                  </p:childTnLst>
                                </p:cTn>
                              </p:par>
                            </p:childTnLst>
                          </p:cTn>
                        </p:par>
                      </p:childTnLst>
                    </p:cTn>
                  </p:par>
                  <p:par>
                    <p:cTn id="178" fill="hold">
                      <p:stCondLst>
                        <p:cond delay="indefinite"/>
                      </p:stCondLst>
                      <p:childTnLst>
                        <p:par>
                          <p:cTn id="179" fill="hold">
                            <p:stCondLst>
                              <p:cond delay="0"/>
                            </p:stCondLst>
                            <p:childTnLst>
                              <p:par>
                                <p:cTn id="180" presetID="2" presetClass="exit" presetSubtype="4" fill="hold" nodeType="clickEffect">
                                  <p:stCondLst>
                                    <p:cond delay="0"/>
                                  </p:stCondLst>
                                  <p:childTnLst>
                                    <p:anim calcmode="lin" valueType="num">
                                      <p:cBhvr additive="base">
                                        <p:cTn id="181" dur="500"/>
                                        <p:tgtEl>
                                          <p:spTgt spid="73737">
                                            <p:txEl>
                                              <p:pRg st="16" end="16"/>
                                            </p:txEl>
                                          </p:spTgt>
                                        </p:tgtEl>
                                        <p:attrNameLst>
                                          <p:attrName>ppt_x</p:attrName>
                                        </p:attrNameLst>
                                      </p:cBhvr>
                                      <p:tavLst>
                                        <p:tav tm="0">
                                          <p:val>
                                            <p:strVal val="ppt_x"/>
                                          </p:val>
                                        </p:tav>
                                        <p:tav tm="100000">
                                          <p:val>
                                            <p:strVal val="ppt_x"/>
                                          </p:val>
                                        </p:tav>
                                      </p:tavLst>
                                    </p:anim>
                                    <p:anim calcmode="lin" valueType="num">
                                      <p:cBhvr additive="base">
                                        <p:cTn id="182" dur="500"/>
                                        <p:tgtEl>
                                          <p:spTgt spid="73737">
                                            <p:txEl>
                                              <p:pRg st="16" end="16"/>
                                            </p:txEl>
                                          </p:spTgt>
                                        </p:tgtEl>
                                        <p:attrNameLst>
                                          <p:attrName>ppt_y</p:attrName>
                                        </p:attrNameLst>
                                      </p:cBhvr>
                                      <p:tavLst>
                                        <p:tav tm="0">
                                          <p:val>
                                            <p:strVal val="ppt_y"/>
                                          </p:val>
                                        </p:tav>
                                        <p:tav tm="100000">
                                          <p:val>
                                            <p:strVal val="1+ppt_h/2"/>
                                          </p:val>
                                        </p:tav>
                                      </p:tavLst>
                                    </p:anim>
                                    <p:set>
                                      <p:cBhvr>
                                        <p:cTn id="183" dur="1" fill="hold">
                                          <p:stCondLst>
                                            <p:cond delay="499"/>
                                          </p:stCondLst>
                                        </p:cTn>
                                        <p:tgtEl>
                                          <p:spTgt spid="73737">
                                            <p:txEl>
                                              <p:pRg st="16" end="16"/>
                                            </p:txEl>
                                          </p:spTgt>
                                        </p:tgtEl>
                                        <p:attrNameLst>
                                          <p:attrName>style.visibility</p:attrName>
                                        </p:attrNameLst>
                                      </p:cBhvr>
                                      <p:to>
                                        <p:strVal val="hidden"/>
                                      </p:to>
                                    </p:set>
                                  </p:childTnLst>
                                </p:cTn>
                              </p:par>
                              <p:par>
                                <p:cTn id="184" presetID="2" presetClass="exit" presetSubtype="4" fill="hold" nodeType="withEffect">
                                  <p:stCondLst>
                                    <p:cond delay="0"/>
                                  </p:stCondLst>
                                  <p:childTnLst>
                                    <p:anim calcmode="lin" valueType="num">
                                      <p:cBhvr additive="base">
                                        <p:cTn id="185" dur="500"/>
                                        <p:tgtEl>
                                          <p:spTgt spid="73737">
                                            <p:txEl>
                                              <p:pRg st="17" end="17"/>
                                            </p:txEl>
                                          </p:spTgt>
                                        </p:tgtEl>
                                        <p:attrNameLst>
                                          <p:attrName>ppt_x</p:attrName>
                                        </p:attrNameLst>
                                      </p:cBhvr>
                                      <p:tavLst>
                                        <p:tav tm="0">
                                          <p:val>
                                            <p:strVal val="ppt_x"/>
                                          </p:val>
                                        </p:tav>
                                        <p:tav tm="100000">
                                          <p:val>
                                            <p:strVal val="ppt_x"/>
                                          </p:val>
                                        </p:tav>
                                      </p:tavLst>
                                    </p:anim>
                                    <p:anim calcmode="lin" valueType="num">
                                      <p:cBhvr additive="base">
                                        <p:cTn id="186" dur="500"/>
                                        <p:tgtEl>
                                          <p:spTgt spid="73737">
                                            <p:txEl>
                                              <p:pRg st="17" end="17"/>
                                            </p:txEl>
                                          </p:spTgt>
                                        </p:tgtEl>
                                        <p:attrNameLst>
                                          <p:attrName>ppt_y</p:attrName>
                                        </p:attrNameLst>
                                      </p:cBhvr>
                                      <p:tavLst>
                                        <p:tav tm="0">
                                          <p:val>
                                            <p:strVal val="ppt_y"/>
                                          </p:val>
                                        </p:tav>
                                        <p:tav tm="100000">
                                          <p:val>
                                            <p:strVal val="1+ppt_h/2"/>
                                          </p:val>
                                        </p:tav>
                                      </p:tavLst>
                                    </p:anim>
                                    <p:set>
                                      <p:cBhvr>
                                        <p:cTn id="187" dur="1" fill="hold">
                                          <p:stCondLst>
                                            <p:cond delay="499"/>
                                          </p:stCondLst>
                                        </p:cTn>
                                        <p:tgtEl>
                                          <p:spTgt spid="73737">
                                            <p:txEl>
                                              <p:pRg st="17" end="17"/>
                                            </p:txEl>
                                          </p:spTgt>
                                        </p:tgtEl>
                                        <p:attrNameLst>
                                          <p:attrName>style.visibility</p:attrName>
                                        </p:attrNameLst>
                                      </p:cBhvr>
                                      <p:to>
                                        <p:strVal val="hidden"/>
                                      </p:to>
                                    </p:set>
                                  </p:childTnLst>
                                </p:cTn>
                              </p:par>
                              <p:par>
                                <p:cTn id="188" presetID="2" presetClass="exit" presetSubtype="4" fill="hold" nodeType="withEffect">
                                  <p:stCondLst>
                                    <p:cond delay="0"/>
                                  </p:stCondLst>
                                  <p:childTnLst>
                                    <p:anim calcmode="lin" valueType="num">
                                      <p:cBhvr additive="base">
                                        <p:cTn id="189" dur="500"/>
                                        <p:tgtEl>
                                          <p:spTgt spid="73737">
                                            <p:txEl>
                                              <p:pRg st="18" end="18"/>
                                            </p:txEl>
                                          </p:spTgt>
                                        </p:tgtEl>
                                        <p:attrNameLst>
                                          <p:attrName>ppt_x</p:attrName>
                                        </p:attrNameLst>
                                      </p:cBhvr>
                                      <p:tavLst>
                                        <p:tav tm="0">
                                          <p:val>
                                            <p:strVal val="ppt_x"/>
                                          </p:val>
                                        </p:tav>
                                        <p:tav tm="100000">
                                          <p:val>
                                            <p:strVal val="ppt_x"/>
                                          </p:val>
                                        </p:tav>
                                      </p:tavLst>
                                    </p:anim>
                                    <p:anim calcmode="lin" valueType="num">
                                      <p:cBhvr additive="base">
                                        <p:cTn id="190" dur="500"/>
                                        <p:tgtEl>
                                          <p:spTgt spid="73737">
                                            <p:txEl>
                                              <p:pRg st="18" end="18"/>
                                            </p:txEl>
                                          </p:spTgt>
                                        </p:tgtEl>
                                        <p:attrNameLst>
                                          <p:attrName>ppt_y</p:attrName>
                                        </p:attrNameLst>
                                      </p:cBhvr>
                                      <p:tavLst>
                                        <p:tav tm="0">
                                          <p:val>
                                            <p:strVal val="ppt_y"/>
                                          </p:val>
                                        </p:tav>
                                        <p:tav tm="100000">
                                          <p:val>
                                            <p:strVal val="1+ppt_h/2"/>
                                          </p:val>
                                        </p:tav>
                                      </p:tavLst>
                                    </p:anim>
                                    <p:set>
                                      <p:cBhvr>
                                        <p:cTn id="191" dur="1" fill="hold">
                                          <p:stCondLst>
                                            <p:cond delay="499"/>
                                          </p:stCondLst>
                                        </p:cTn>
                                        <p:tgtEl>
                                          <p:spTgt spid="73737">
                                            <p:txEl>
                                              <p:pRg st="18" end="18"/>
                                            </p:txEl>
                                          </p:spTgt>
                                        </p:tgtEl>
                                        <p:attrNameLst>
                                          <p:attrName>style.visibility</p:attrName>
                                        </p:attrNameLst>
                                      </p:cBhvr>
                                      <p:to>
                                        <p:strVal val="hidden"/>
                                      </p:to>
                                    </p:set>
                                  </p:childTnLst>
                                </p:cTn>
                              </p:par>
                              <p:par>
                                <p:cTn id="192" presetID="2" presetClass="exit" presetSubtype="4" fill="hold" nodeType="withEffect">
                                  <p:stCondLst>
                                    <p:cond delay="0"/>
                                  </p:stCondLst>
                                  <p:childTnLst>
                                    <p:anim calcmode="lin" valueType="num">
                                      <p:cBhvr additive="base">
                                        <p:cTn id="193" dur="500"/>
                                        <p:tgtEl>
                                          <p:spTgt spid="73737">
                                            <p:txEl>
                                              <p:pRg st="19" end="19"/>
                                            </p:txEl>
                                          </p:spTgt>
                                        </p:tgtEl>
                                        <p:attrNameLst>
                                          <p:attrName>ppt_x</p:attrName>
                                        </p:attrNameLst>
                                      </p:cBhvr>
                                      <p:tavLst>
                                        <p:tav tm="0">
                                          <p:val>
                                            <p:strVal val="ppt_x"/>
                                          </p:val>
                                        </p:tav>
                                        <p:tav tm="100000">
                                          <p:val>
                                            <p:strVal val="ppt_x"/>
                                          </p:val>
                                        </p:tav>
                                      </p:tavLst>
                                    </p:anim>
                                    <p:anim calcmode="lin" valueType="num">
                                      <p:cBhvr additive="base">
                                        <p:cTn id="194" dur="500"/>
                                        <p:tgtEl>
                                          <p:spTgt spid="73737">
                                            <p:txEl>
                                              <p:pRg st="19" end="19"/>
                                            </p:txEl>
                                          </p:spTgt>
                                        </p:tgtEl>
                                        <p:attrNameLst>
                                          <p:attrName>ppt_y</p:attrName>
                                        </p:attrNameLst>
                                      </p:cBhvr>
                                      <p:tavLst>
                                        <p:tav tm="0">
                                          <p:val>
                                            <p:strVal val="ppt_y"/>
                                          </p:val>
                                        </p:tav>
                                        <p:tav tm="100000">
                                          <p:val>
                                            <p:strVal val="1+ppt_h/2"/>
                                          </p:val>
                                        </p:tav>
                                      </p:tavLst>
                                    </p:anim>
                                    <p:set>
                                      <p:cBhvr>
                                        <p:cTn id="195" dur="1" fill="hold">
                                          <p:stCondLst>
                                            <p:cond delay="499"/>
                                          </p:stCondLst>
                                        </p:cTn>
                                        <p:tgtEl>
                                          <p:spTgt spid="73737">
                                            <p:txEl>
                                              <p:pRg st="19" end="19"/>
                                            </p:txEl>
                                          </p:spTgt>
                                        </p:tgtEl>
                                        <p:attrNameLst>
                                          <p:attrName>style.visibility</p:attrName>
                                        </p:attrNameLst>
                                      </p:cBhvr>
                                      <p:to>
                                        <p:strVal val="hidden"/>
                                      </p:to>
                                    </p:set>
                                  </p:childTnLst>
                                </p:cTn>
                              </p:par>
                              <p:par>
                                <p:cTn id="196" presetID="2" presetClass="exit" presetSubtype="4" fill="hold" nodeType="withEffect">
                                  <p:stCondLst>
                                    <p:cond delay="0"/>
                                  </p:stCondLst>
                                  <p:childTnLst>
                                    <p:anim calcmode="lin" valueType="num">
                                      <p:cBhvr additive="base">
                                        <p:cTn id="197" dur="500"/>
                                        <p:tgtEl>
                                          <p:spTgt spid="73737">
                                            <p:txEl>
                                              <p:pRg st="20" end="20"/>
                                            </p:txEl>
                                          </p:spTgt>
                                        </p:tgtEl>
                                        <p:attrNameLst>
                                          <p:attrName>ppt_x</p:attrName>
                                        </p:attrNameLst>
                                      </p:cBhvr>
                                      <p:tavLst>
                                        <p:tav tm="0">
                                          <p:val>
                                            <p:strVal val="ppt_x"/>
                                          </p:val>
                                        </p:tav>
                                        <p:tav tm="100000">
                                          <p:val>
                                            <p:strVal val="ppt_x"/>
                                          </p:val>
                                        </p:tav>
                                      </p:tavLst>
                                    </p:anim>
                                    <p:anim calcmode="lin" valueType="num">
                                      <p:cBhvr additive="base">
                                        <p:cTn id="198" dur="500"/>
                                        <p:tgtEl>
                                          <p:spTgt spid="73737">
                                            <p:txEl>
                                              <p:pRg st="20" end="20"/>
                                            </p:txEl>
                                          </p:spTgt>
                                        </p:tgtEl>
                                        <p:attrNameLst>
                                          <p:attrName>ppt_y</p:attrName>
                                        </p:attrNameLst>
                                      </p:cBhvr>
                                      <p:tavLst>
                                        <p:tav tm="0">
                                          <p:val>
                                            <p:strVal val="ppt_y"/>
                                          </p:val>
                                        </p:tav>
                                        <p:tav tm="100000">
                                          <p:val>
                                            <p:strVal val="1+ppt_h/2"/>
                                          </p:val>
                                        </p:tav>
                                      </p:tavLst>
                                    </p:anim>
                                    <p:set>
                                      <p:cBhvr>
                                        <p:cTn id="199" dur="1" fill="hold">
                                          <p:stCondLst>
                                            <p:cond delay="499"/>
                                          </p:stCondLst>
                                        </p:cTn>
                                        <p:tgtEl>
                                          <p:spTgt spid="73737">
                                            <p:txEl>
                                              <p:pRg st="20" end="20"/>
                                            </p:txEl>
                                          </p:spTgt>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nodeType="clickEffect">
                                  <p:stCondLst>
                                    <p:cond delay="0"/>
                                  </p:stCondLst>
                                  <p:childTnLst>
                                    <p:set>
                                      <p:cBhvr>
                                        <p:cTn id="203" dur="1" fill="hold">
                                          <p:stCondLst>
                                            <p:cond delay="0"/>
                                          </p:stCondLst>
                                        </p:cTn>
                                        <p:tgtEl>
                                          <p:spTgt spid="73737">
                                            <p:txEl>
                                              <p:pRg st="16" end="16"/>
                                            </p:txEl>
                                          </p:spTgt>
                                        </p:tgtEl>
                                        <p:attrNameLst>
                                          <p:attrName>style.visibility</p:attrName>
                                        </p:attrNameLst>
                                      </p:cBhvr>
                                      <p:to>
                                        <p:strVal val="visible"/>
                                      </p:to>
                                    </p:set>
                                    <p:anim calcmode="lin" valueType="num">
                                      <p:cBhvr additive="base">
                                        <p:cTn id="204" dur="500" fill="hold"/>
                                        <p:tgtEl>
                                          <p:spTgt spid="73737">
                                            <p:txEl>
                                              <p:pRg st="16" end="16"/>
                                            </p:txEl>
                                          </p:spTgt>
                                        </p:tgtEl>
                                        <p:attrNameLst>
                                          <p:attrName>ppt_x</p:attrName>
                                        </p:attrNameLst>
                                      </p:cBhvr>
                                      <p:tavLst>
                                        <p:tav tm="0">
                                          <p:val>
                                            <p:strVal val="#ppt_x"/>
                                          </p:val>
                                        </p:tav>
                                        <p:tav tm="100000">
                                          <p:val>
                                            <p:strVal val="#ppt_x"/>
                                          </p:val>
                                        </p:tav>
                                      </p:tavLst>
                                    </p:anim>
                                    <p:anim calcmode="lin" valueType="num">
                                      <p:cBhvr additive="base">
                                        <p:cTn id="205" dur="500" fill="hold"/>
                                        <p:tgtEl>
                                          <p:spTgt spid="73737">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15" presetClass="entr" presetSubtype="0" fill="hold" nodeType="clickEffect">
                                  <p:stCondLst>
                                    <p:cond delay="0"/>
                                  </p:stCondLst>
                                  <p:childTnLst>
                                    <p:set>
                                      <p:cBhvr>
                                        <p:cTn id="209" dur="1" fill="hold">
                                          <p:stCondLst>
                                            <p:cond delay="0"/>
                                          </p:stCondLst>
                                        </p:cTn>
                                        <p:tgtEl>
                                          <p:spTgt spid="73737">
                                            <p:txEl>
                                              <p:pRg st="18" end="18"/>
                                            </p:txEl>
                                          </p:spTgt>
                                        </p:tgtEl>
                                        <p:attrNameLst>
                                          <p:attrName>style.visibility</p:attrName>
                                        </p:attrNameLst>
                                      </p:cBhvr>
                                      <p:to>
                                        <p:strVal val="visible"/>
                                      </p:to>
                                    </p:set>
                                    <p:anim calcmode="lin" valueType="num">
                                      <p:cBhvr>
                                        <p:cTn id="210" dur="1000" fill="hold"/>
                                        <p:tgtEl>
                                          <p:spTgt spid="73737">
                                            <p:txEl>
                                              <p:pRg st="18" end="18"/>
                                            </p:txEl>
                                          </p:spTgt>
                                        </p:tgtEl>
                                        <p:attrNameLst>
                                          <p:attrName>ppt_w</p:attrName>
                                        </p:attrNameLst>
                                      </p:cBhvr>
                                      <p:tavLst>
                                        <p:tav tm="0">
                                          <p:val>
                                            <p:fltVal val="0"/>
                                          </p:val>
                                        </p:tav>
                                        <p:tav tm="100000">
                                          <p:val>
                                            <p:strVal val="#ppt_w"/>
                                          </p:val>
                                        </p:tav>
                                      </p:tavLst>
                                    </p:anim>
                                    <p:anim calcmode="lin" valueType="num">
                                      <p:cBhvr>
                                        <p:cTn id="211" dur="1000" fill="hold"/>
                                        <p:tgtEl>
                                          <p:spTgt spid="73737">
                                            <p:txEl>
                                              <p:pRg st="18" end="18"/>
                                            </p:txEl>
                                          </p:spTgt>
                                        </p:tgtEl>
                                        <p:attrNameLst>
                                          <p:attrName>ppt_h</p:attrName>
                                        </p:attrNameLst>
                                      </p:cBhvr>
                                      <p:tavLst>
                                        <p:tav tm="0">
                                          <p:val>
                                            <p:fltVal val="0"/>
                                          </p:val>
                                        </p:tav>
                                        <p:tav tm="100000">
                                          <p:val>
                                            <p:strVal val="#ppt_h"/>
                                          </p:val>
                                        </p:tav>
                                      </p:tavLst>
                                    </p:anim>
                                    <p:anim calcmode="lin" valueType="num">
                                      <p:cBhvr>
                                        <p:cTn id="212" dur="1000" fill="hold"/>
                                        <p:tgtEl>
                                          <p:spTgt spid="73737">
                                            <p:txEl>
                                              <p:pRg st="18" end="18"/>
                                            </p:txEl>
                                          </p:spTgt>
                                        </p:tgtEl>
                                        <p:attrNameLst>
                                          <p:attrName>ppt_x</p:attrName>
                                        </p:attrNameLst>
                                      </p:cBhvr>
                                      <p:tavLst>
                                        <p:tav tm="0" fmla="#ppt_x+(cos(-2*pi*(1-$))*-#ppt_x-sin(-2*pi*(1-$))*(1-#ppt_y))*(1-$)">
                                          <p:val>
                                            <p:fltVal val="0"/>
                                          </p:val>
                                        </p:tav>
                                        <p:tav tm="100000">
                                          <p:val>
                                            <p:fltVal val="1"/>
                                          </p:val>
                                        </p:tav>
                                      </p:tavLst>
                                    </p:anim>
                                    <p:anim calcmode="lin" valueType="num">
                                      <p:cBhvr>
                                        <p:cTn id="213" dur="1000" fill="hold"/>
                                        <p:tgtEl>
                                          <p:spTgt spid="73737">
                                            <p:txEl>
                                              <p:pRg st="18" end="1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4" fill="hold">
                      <p:stCondLst>
                        <p:cond delay="indefinite"/>
                      </p:stCondLst>
                      <p:childTnLst>
                        <p:par>
                          <p:cTn id="215" fill="hold">
                            <p:stCondLst>
                              <p:cond delay="0"/>
                            </p:stCondLst>
                            <p:childTnLst>
                              <p:par>
                                <p:cTn id="216" presetID="19" presetClass="entr" presetSubtype="10" fill="hold" nodeType="clickEffect">
                                  <p:stCondLst>
                                    <p:cond delay="0"/>
                                  </p:stCondLst>
                                  <p:childTnLst>
                                    <p:set>
                                      <p:cBhvr>
                                        <p:cTn id="217" dur="1" fill="hold">
                                          <p:stCondLst>
                                            <p:cond delay="0"/>
                                          </p:stCondLst>
                                        </p:cTn>
                                        <p:tgtEl>
                                          <p:spTgt spid="73737">
                                            <p:txEl>
                                              <p:pRg st="19" end="19"/>
                                            </p:txEl>
                                          </p:spTgt>
                                        </p:tgtEl>
                                        <p:attrNameLst>
                                          <p:attrName>style.visibility</p:attrName>
                                        </p:attrNameLst>
                                      </p:cBhvr>
                                      <p:to>
                                        <p:strVal val="visible"/>
                                      </p:to>
                                    </p:set>
                                    <p:anim calcmode="lin" valueType="num">
                                      <p:cBhvr>
                                        <p:cTn id="218" dur="5000" fill="hold"/>
                                        <p:tgtEl>
                                          <p:spTgt spid="73737">
                                            <p:txEl>
                                              <p:pRg st="19" end="19"/>
                                            </p:txEl>
                                          </p:spTgt>
                                        </p:tgtEl>
                                        <p:attrNameLst>
                                          <p:attrName>ppt_w</p:attrName>
                                        </p:attrNameLst>
                                      </p:cBhvr>
                                      <p:tavLst>
                                        <p:tav tm="0" fmla="#ppt_w*sin(2.5*pi*$)">
                                          <p:val>
                                            <p:fltVal val="0"/>
                                          </p:val>
                                        </p:tav>
                                        <p:tav tm="100000">
                                          <p:val>
                                            <p:fltVal val="1"/>
                                          </p:val>
                                        </p:tav>
                                      </p:tavLst>
                                    </p:anim>
                                    <p:anim calcmode="lin" valueType="num">
                                      <p:cBhvr>
                                        <p:cTn id="219" dur="5000" fill="hold"/>
                                        <p:tgtEl>
                                          <p:spTgt spid="73737">
                                            <p:txEl>
                                              <p:pRg st="19" end="19"/>
                                            </p:txEl>
                                          </p:spTgt>
                                        </p:tgtEl>
                                        <p:attrNameLst>
                                          <p:attrName>ppt_h</p:attrName>
                                        </p:attrNameLst>
                                      </p:cBhvr>
                                      <p:tavLst>
                                        <p:tav tm="0">
                                          <p:val>
                                            <p:strVal val="#ppt_h"/>
                                          </p:val>
                                        </p:tav>
                                        <p:tav tm="100000">
                                          <p:val>
                                            <p:strVal val="#ppt_h"/>
                                          </p:val>
                                        </p:tav>
                                      </p:tavLst>
                                    </p:anim>
                                  </p:childTnLst>
                                </p:cTn>
                              </p:par>
                            </p:childTnLst>
                          </p:cTn>
                        </p:par>
                      </p:childTnLst>
                    </p:cTn>
                  </p:par>
                  <p:par>
                    <p:cTn id="220" fill="hold">
                      <p:stCondLst>
                        <p:cond delay="indefinite"/>
                      </p:stCondLst>
                      <p:childTnLst>
                        <p:par>
                          <p:cTn id="221" fill="hold">
                            <p:stCondLst>
                              <p:cond delay="0"/>
                            </p:stCondLst>
                            <p:childTnLst>
                              <p:par>
                                <p:cTn id="222" presetID="19" presetClass="entr" presetSubtype="10" fill="hold" grpId="0" nodeType="clickEffect">
                                  <p:stCondLst>
                                    <p:cond delay="0"/>
                                  </p:stCondLst>
                                  <p:childTnLst>
                                    <p:set>
                                      <p:cBhvr>
                                        <p:cTn id="223" dur="1" fill="hold">
                                          <p:stCondLst>
                                            <p:cond delay="0"/>
                                          </p:stCondLst>
                                        </p:cTn>
                                        <p:tgtEl>
                                          <p:spTgt spid="73746"/>
                                        </p:tgtEl>
                                        <p:attrNameLst>
                                          <p:attrName>style.visibility</p:attrName>
                                        </p:attrNameLst>
                                      </p:cBhvr>
                                      <p:to>
                                        <p:strVal val="visible"/>
                                      </p:to>
                                    </p:set>
                                    <p:anim calcmode="lin" valueType="num">
                                      <p:cBhvr>
                                        <p:cTn id="224" dur="5000" fill="hold"/>
                                        <p:tgtEl>
                                          <p:spTgt spid="73746"/>
                                        </p:tgtEl>
                                        <p:attrNameLst>
                                          <p:attrName>ppt_w</p:attrName>
                                        </p:attrNameLst>
                                      </p:cBhvr>
                                      <p:tavLst>
                                        <p:tav tm="0" fmla="#ppt_w*sin(2.5*pi*$)">
                                          <p:val>
                                            <p:fltVal val="0"/>
                                          </p:val>
                                        </p:tav>
                                        <p:tav tm="100000">
                                          <p:val>
                                            <p:fltVal val="1"/>
                                          </p:val>
                                        </p:tav>
                                      </p:tavLst>
                                    </p:anim>
                                    <p:anim calcmode="lin" valueType="num">
                                      <p:cBhvr>
                                        <p:cTn id="225" dur="5000" fill="hold"/>
                                        <p:tgtEl>
                                          <p:spTgt spid="73746"/>
                                        </p:tgtEl>
                                        <p:attrNameLst>
                                          <p:attrName>ppt_h</p:attrName>
                                        </p:attrNameLst>
                                      </p:cBhvr>
                                      <p:tavLst>
                                        <p:tav tm="0">
                                          <p:val>
                                            <p:strVal val="#ppt_h"/>
                                          </p:val>
                                        </p:tav>
                                        <p:tav tm="100000">
                                          <p:val>
                                            <p:strVal val="#ppt_h"/>
                                          </p:val>
                                        </p:tav>
                                      </p:tavLst>
                                    </p:anim>
                                  </p:childTnLst>
                                </p:cTn>
                              </p:par>
                            </p:childTnLst>
                          </p:cTn>
                        </p:par>
                      </p:childTnLst>
                    </p:cTn>
                  </p:par>
                  <p:par>
                    <p:cTn id="226" fill="hold">
                      <p:stCondLst>
                        <p:cond delay="indefinite"/>
                      </p:stCondLst>
                      <p:childTnLst>
                        <p:par>
                          <p:cTn id="227" fill="hold">
                            <p:stCondLst>
                              <p:cond delay="0"/>
                            </p:stCondLst>
                            <p:childTnLst>
                              <p:par>
                                <p:cTn id="228" presetID="51" presetClass="entr" presetSubtype="0" fill="hold" nodeType="clickEffect">
                                  <p:stCondLst>
                                    <p:cond delay="0"/>
                                  </p:stCondLst>
                                  <p:childTnLst>
                                    <p:set>
                                      <p:cBhvr>
                                        <p:cTn id="229" dur="1" fill="hold">
                                          <p:stCondLst>
                                            <p:cond delay="0"/>
                                          </p:stCondLst>
                                        </p:cTn>
                                        <p:tgtEl>
                                          <p:spTgt spid="73737">
                                            <p:txEl>
                                              <p:pRg st="20" end="20"/>
                                            </p:txEl>
                                          </p:spTgt>
                                        </p:tgtEl>
                                        <p:attrNameLst>
                                          <p:attrName>style.visibility</p:attrName>
                                        </p:attrNameLst>
                                      </p:cBhvr>
                                      <p:to>
                                        <p:strVal val="visible"/>
                                      </p:to>
                                    </p:set>
                                    <p:animEffect transition="in" filter="fade">
                                      <p:cBhvr>
                                        <p:cTn id="230" dur="770" decel="100000"/>
                                        <p:tgtEl>
                                          <p:spTgt spid="73737">
                                            <p:txEl>
                                              <p:pRg st="20" end="20"/>
                                            </p:txEl>
                                          </p:spTgt>
                                        </p:tgtEl>
                                      </p:cBhvr>
                                    </p:animEffect>
                                    <p:animScale>
                                      <p:cBhvr>
                                        <p:cTn id="231" dur="770" decel="100000"/>
                                        <p:tgtEl>
                                          <p:spTgt spid="73737">
                                            <p:txEl>
                                              <p:pRg st="20" end="20"/>
                                            </p:txEl>
                                          </p:spTgt>
                                        </p:tgtEl>
                                      </p:cBhvr>
                                      <p:from x="10000" y="10000"/>
                                      <p:to x="200000" y="450000"/>
                                    </p:animScale>
                                    <p:animScale>
                                      <p:cBhvr>
                                        <p:cTn id="232" dur="1230" accel="100000" fill="hold">
                                          <p:stCondLst>
                                            <p:cond delay="770"/>
                                          </p:stCondLst>
                                        </p:cTn>
                                        <p:tgtEl>
                                          <p:spTgt spid="73737">
                                            <p:txEl>
                                              <p:pRg st="20" end="20"/>
                                            </p:txEl>
                                          </p:spTgt>
                                        </p:tgtEl>
                                      </p:cBhvr>
                                      <p:from x="200000" y="450000"/>
                                      <p:to x="100000" y="100000"/>
                                    </p:animScale>
                                    <p:set>
                                      <p:cBhvr>
                                        <p:cTn id="233" dur="770" fill="hold"/>
                                        <p:tgtEl>
                                          <p:spTgt spid="73737">
                                            <p:txEl>
                                              <p:pRg st="20" end="20"/>
                                            </p:txEl>
                                          </p:spTgt>
                                        </p:tgtEl>
                                        <p:attrNameLst>
                                          <p:attrName>ppt_x</p:attrName>
                                        </p:attrNameLst>
                                      </p:cBhvr>
                                      <p:to>
                                        <p:strVal val="(0.5)"/>
                                      </p:to>
                                    </p:set>
                                    <p:anim from="(0.5)" to="(#ppt_x)" calcmode="lin" valueType="num">
                                      <p:cBhvr>
                                        <p:cTn id="234" dur="1230" accel="100000" fill="hold">
                                          <p:stCondLst>
                                            <p:cond delay="770"/>
                                          </p:stCondLst>
                                        </p:cTn>
                                        <p:tgtEl>
                                          <p:spTgt spid="73737">
                                            <p:txEl>
                                              <p:pRg st="20" end="20"/>
                                            </p:txEl>
                                          </p:spTgt>
                                        </p:tgtEl>
                                        <p:attrNameLst>
                                          <p:attrName>ppt_x</p:attrName>
                                        </p:attrNameLst>
                                      </p:cBhvr>
                                    </p:anim>
                                    <p:set>
                                      <p:cBhvr>
                                        <p:cTn id="235" dur="770" fill="hold"/>
                                        <p:tgtEl>
                                          <p:spTgt spid="73737">
                                            <p:txEl>
                                              <p:pRg st="20" end="20"/>
                                            </p:txEl>
                                          </p:spTgt>
                                        </p:tgtEl>
                                        <p:attrNameLst>
                                          <p:attrName>ppt_y</p:attrName>
                                        </p:attrNameLst>
                                      </p:cBhvr>
                                      <p:to>
                                        <p:strVal val="(#ppt_y+0.4)"/>
                                      </p:to>
                                    </p:set>
                                    <p:anim from="(#ppt_y+0.4)" to="(#ppt_y)" calcmode="lin" valueType="num">
                                      <p:cBhvr>
                                        <p:cTn id="236" dur="1230" accel="100000" fill="hold">
                                          <p:stCondLst>
                                            <p:cond delay="770"/>
                                          </p:stCondLst>
                                        </p:cTn>
                                        <p:tgtEl>
                                          <p:spTgt spid="73737">
                                            <p:txEl>
                                              <p:pRg st="20" end="20"/>
                                            </p:txEl>
                                          </p:spTgt>
                                        </p:tgtEl>
                                        <p:attrNameLst>
                                          <p:attrName>ppt_y</p:attrName>
                                        </p:attrNameLst>
                                      </p:cBhvr>
                                    </p:anim>
                                  </p:childTnLst>
                                </p:cTn>
                              </p:par>
                            </p:childTnLst>
                          </p:cTn>
                        </p:par>
                      </p:childTnLst>
                    </p:cTn>
                  </p:par>
                  <p:par>
                    <p:cTn id="237" fill="hold">
                      <p:stCondLst>
                        <p:cond delay="indefinite"/>
                      </p:stCondLst>
                      <p:childTnLst>
                        <p:par>
                          <p:cTn id="238" fill="hold">
                            <p:stCondLst>
                              <p:cond delay="0"/>
                            </p:stCondLst>
                            <p:childTnLst>
                              <p:par>
                                <p:cTn id="239" presetID="51" presetClass="entr" presetSubtype="0" fill="hold" nodeType="clickEffect">
                                  <p:stCondLst>
                                    <p:cond delay="0"/>
                                  </p:stCondLst>
                                  <p:childTnLst>
                                    <p:set>
                                      <p:cBhvr>
                                        <p:cTn id="240" dur="1" fill="hold">
                                          <p:stCondLst>
                                            <p:cond delay="0"/>
                                          </p:stCondLst>
                                        </p:cTn>
                                        <p:tgtEl>
                                          <p:spTgt spid="73737">
                                            <p:txEl>
                                              <p:pRg st="21" end="21"/>
                                            </p:txEl>
                                          </p:spTgt>
                                        </p:tgtEl>
                                        <p:attrNameLst>
                                          <p:attrName>style.visibility</p:attrName>
                                        </p:attrNameLst>
                                      </p:cBhvr>
                                      <p:to>
                                        <p:strVal val="visible"/>
                                      </p:to>
                                    </p:set>
                                    <p:animEffect transition="in" filter="fade">
                                      <p:cBhvr>
                                        <p:cTn id="241" dur="770" decel="100000"/>
                                        <p:tgtEl>
                                          <p:spTgt spid="73737">
                                            <p:txEl>
                                              <p:pRg st="21" end="21"/>
                                            </p:txEl>
                                          </p:spTgt>
                                        </p:tgtEl>
                                      </p:cBhvr>
                                    </p:animEffect>
                                    <p:animScale>
                                      <p:cBhvr>
                                        <p:cTn id="242" dur="770" decel="100000"/>
                                        <p:tgtEl>
                                          <p:spTgt spid="73737">
                                            <p:txEl>
                                              <p:pRg st="21" end="21"/>
                                            </p:txEl>
                                          </p:spTgt>
                                        </p:tgtEl>
                                      </p:cBhvr>
                                      <p:from x="10000" y="10000"/>
                                      <p:to x="200000" y="450000"/>
                                    </p:animScale>
                                    <p:animScale>
                                      <p:cBhvr>
                                        <p:cTn id="243" dur="1230" accel="100000" fill="hold">
                                          <p:stCondLst>
                                            <p:cond delay="770"/>
                                          </p:stCondLst>
                                        </p:cTn>
                                        <p:tgtEl>
                                          <p:spTgt spid="73737">
                                            <p:txEl>
                                              <p:pRg st="21" end="21"/>
                                            </p:txEl>
                                          </p:spTgt>
                                        </p:tgtEl>
                                      </p:cBhvr>
                                      <p:from x="200000" y="450000"/>
                                      <p:to x="100000" y="100000"/>
                                    </p:animScale>
                                    <p:set>
                                      <p:cBhvr>
                                        <p:cTn id="244" dur="770" fill="hold"/>
                                        <p:tgtEl>
                                          <p:spTgt spid="73737">
                                            <p:txEl>
                                              <p:pRg st="21" end="21"/>
                                            </p:txEl>
                                          </p:spTgt>
                                        </p:tgtEl>
                                        <p:attrNameLst>
                                          <p:attrName>ppt_x</p:attrName>
                                        </p:attrNameLst>
                                      </p:cBhvr>
                                      <p:to>
                                        <p:strVal val="(0.5)"/>
                                      </p:to>
                                    </p:set>
                                    <p:anim from="(0.5)" to="(#ppt_x)" calcmode="lin" valueType="num">
                                      <p:cBhvr>
                                        <p:cTn id="245" dur="1230" accel="100000" fill="hold">
                                          <p:stCondLst>
                                            <p:cond delay="770"/>
                                          </p:stCondLst>
                                        </p:cTn>
                                        <p:tgtEl>
                                          <p:spTgt spid="73737">
                                            <p:txEl>
                                              <p:pRg st="21" end="21"/>
                                            </p:txEl>
                                          </p:spTgt>
                                        </p:tgtEl>
                                        <p:attrNameLst>
                                          <p:attrName>ppt_x</p:attrName>
                                        </p:attrNameLst>
                                      </p:cBhvr>
                                    </p:anim>
                                    <p:set>
                                      <p:cBhvr>
                                        <p:cTn id="246" dur="770" fill="hold"/>
                                        <p:tgtEl>
                                          <p:spTgt spid="73737">
                                            <p:txEl>
                                              <p:pRg st="21" end="21"/>
                                            </p:txEl>
                                          </p:spTgt>
                                        </p:tgtEl>
                                        <p:attrNameLst>
                                          <p:attrName>ppt_y</p:attrName>
                                        </p:attrNameLst>
                                      </p:cBhvr>
                                      <p:to>
                                        <p:strVal val="(#ppt_y+0.4)"/>
                                      </p:to>
                                    </p:set>
                                    <p:anim from="(#ppt_y+0.4)" to="(#ppt_y)" calcmode="lin" valueType="num">
                                      <p:cBhvr>
                                        <p:cTn id="247" dur="1230" accel="100000" fill="hold">
                                          <p:stCondLst>
                                            <p:cond delay="770"/>
                                          </p:stCondLst>
                                        </p:cTn>
                                        <p:tgtEl>
                                          <p:spTgt spid="73737">
                                            <p:txEl>
                                              <p:pRg st="21" end="21"/>
                                            </p:txEl>
                                          </p:spTgt>
                                        </p:tgtEl>
                                        <p:attrNameLst>
                                          <p:attrName>ppt_y</p:attrName>
                                        </p:attrNameLst>
                                      </p:cBhvr>
                                    </p:anim>
                                  </p:childTnLst>
                                </p:cTn>
                              </p:par>
                            </p:childTnLst>
                          </p:cTn>
                        </p:par>
                      </p:childTnLst>
                    </p:cTn>
                  </p:par>
                  <p:par>
                    <p:cTn id="248" fill="hold">
                      <p:stCondLst>
                        <p:cond delay="indefinite"/>
                      </p:stCondLst>
                      <p:childTnLst>
                        <p:par>
                          <p:cTn id="249" fill="hold">
                            <p:stCondLst>
                              <p:cond delay="0"/>
                            </p:stCondLst>
                            <p:childTnLst>
                              <p:par>
                                <p:cTn id="250" presetID="19" presetClass="entr" presetSubtype="10" fill="hold" nodeType="clickEffect">
                                  <p:stCondLst>
                                    <p:cond delay="0"/>
                                  </p:stCondLst>
                                  <p:childTnLst>
                                    <p:set>
                                      <p:cBhvr>
                                        <p:cTn id="251" dur="1" fill="hold">
                                          <p:stCondLst>
                                            <p:cond delay="0"/>
                                          </p:stCondLst>
                                        </p:cTn>
                                        <p:tgtEl>
                                          <p:spTgt spid="73737">
                                            <p:txEl>
                                              <p:pRg st="22" end="22"/>
                                            </p:txEl>
                                          </p:spTgt>
                                        </p:tgtEl>
                                        <p:attrNameLst>
                                          <p:attrName>style.visibility</p:attrName>
                                        </p:attrNameLst>
                                      </p:cBhvr>
                                      <p:to>
                                        <p:strVal val="visible"/>
                                      </p:to>
                                    </p:set>
                                    <p:anim calcmode="lin" valueType="num">
                                      <p:cBhvr>
                                        <p:cTn id="252" dur="5000" fill="hold"/>
                                        <p:tgtEl>
                                          <p:spTgt spid="73737">
                                            <p:txEl>
                                              <p:pRg st="22" end="22"/>
                                            </p:txEl>
                                          </p:spTgt>
                                        </p:tgtEl>
                                        <p:attrNameLst>
                                          <p:attrName>ppt_w</p:attrName>
                                        </p:attrNameLst>
                                      </p:cBhvr>
                                      <p:tavLst>
                                        <p:tav tm="0" fmla="#ppt_w*sin(2.5*pi*$)">
                                          <p:val>
                                            <p:fltVal val="0"/>
                                          </p:val>
                                        </p:tav>
                                        <p:tav tm="100000">
                                          <p:val>
                                            <p:fltVal val="1"/>
                                          </p:val>
                                        </p:tav>
                                      </p:tavLst>
                                    </p:anim>
                                    <p:anim calcmode="lin" valueType="num">
                                      <p:cBhvr>
                                        <p:cTn id="253" dur="5000" fill="hold"/>
                                        <p:tgtEl>
                                          <p:spTgt spid="73737">
                                            <p:txEl>
                                              <p:pRg st="22" end="22"/>
                                            </p:txEl>
                                          </p:spTgt>
                                        </p:tgtEl>
                                        <p:attrNameLst>
                                          <p:attrName>ppt_h</p:attrName>
                                        </p:attrNameLst>
                                      </p:cBhvr>
                                      <p:tavLst>
                                        <p:tav tm="0">
                                          <p:val>
                                            <p:strVal val="#ppt_h"/>
                                          </p:val>
                                        </p:tav>
                                        <p:tav tm="100000">
                                          <p:val>
                                            <p:strVal val="#ppt_h"/>
                                          </p:val>
                                        </p:tav>
                                      </p:tavLst>
                                    </p:anim>
                                  </p:childTnLst>
                                </p:cTn>
                              </p:par>
                              <p:par>
                                <p:cTn id="254" presetID="19" presetClass="entr" presetSubtype="10" fill="hold" nodeType="withEffect">
                                  <p:stCondLst>
                                    <p:cond delay="0"/>
                                  </p:stCondLst>
                                  <p:childTnLst>
                                    <p:set>
                                      <p:cBhvr>
                                        <p:cTn id="255" dur="1" fill="hold">
                                          <p:stCondLst>
                                            <p:cond delay="0"/>
                                          </p:stCondLst>
                                        </p:cTn>
                                        <p:tgtEl>
                                          <p:spTgt spid="73737">
                                            <p:txEl>
                                              <p:pRg st="23" end="23"/>
                                            </p:txEl>
                                          </p:spTgt>
                                        </p:tgtEl>
                                        <p:attrNameLst>
                                          <p:attrName>style.visibility</p:attrName>
                                        </p:attrNameLst>
                                      </p:cBhvr>
                                      <p:to>
                                        <p:strVal val="visible"/>
                                      </p:to>
                                    </p:set>
                                    <p:anim calcmode="lin" valueType="num">
                                      <p:cBhvr>
                                        <p:cTn id="256" dur="5000" fill="hold"/>
                                        <p:tgtEl>
                                          <p:spTgt spid="73737">
                                            <p:txEl>
                                              <p:pRg st="23" end="23"/>
                                            </p:txEl>
                                          </p:spTgt>
                                        </p:tgtEl>
                                        <p:attrNameLst>
                                          <p:attrName>ppt_w</p:attrName>
                                        </p:attrNameLst>
                                      </p:cBhvr>
                                      <p:tavLst>
                                        <p:tav tm="0" fmla="#ppt_w*sin(2.5*pi*$)">
                                          <p:val>
                                            <p:fltVal val="0"/>
                                          </p:val>
                                        </p:tav>
                                        <p:tav tm="100000">
                                          <p:val>
                                            <p:fltVal val="1"/>
                                          </p:val>
                                        </p:tav>
                                      </p:tavLst>
                                    </p:anim>
                                    <p:anim calcmode="lin" valueType="num">
                                      <p:cBhvr>
                                        <p:cTn id="257" dur="5000" fill="hold"/>
                                        <p:tgtEl>
                                          <p:spTgt spid="73737">
                                            <p:txEl>
                                              <p:pRg st="23" end="23"/>
                                            </p:txEl>
                                          </p:spTgt>
                                        </p:tgtEl>
                                        <p:attrNameLst>
                                          <p:attrName>ppt_h</p:attrName>
                                        </p:attrNameLst>
                                      </p:cBhvr>
                                      <p:tavLst>
                                        <p:tav tm="0">
                                          <p:val>
                                            <p:strVal val="#ppt_h"/>
                                          </p:val>
                                        </p:tav>
                                        <p:tav tm="100000">
                                          <p:val>
                                            <p:strVal val="#ppt_h"/>
                                          </p:val>
                                        </p:tav>
                                      </p:tavLst>
                                    </p:anim>
                                  </p:childTnLst>
                                </p:cTn>
                              </p:par>
                              <p:par>
                                <p:cTn id="258" presetID="19" presetClass="entr" presetSubtype="10" fill="hold" nodeType="withEffect">
                                  <p:stCondLst>
                                    <p:cond delay="0"/>
                                  </p:stCondLst>
                                  <p:childTnLst>
                                    <p:set>
                                      <p:cBhvr>
                                        <p:cTn id="259" dur="1" fill="hold">
                                          <p:stCondLst>
                                            <p:cond delay="0"/>
                                          </p:stCondLst>
                                        </p:cTn>
                                        <p:tgtEl>
                                          <p:spTgt spid="73737">
                                            <p:txEl>
                                              <p:pRg st="24" end="24"/>
                                            </p:txEl>
                                          </p:spTgt>
                                        </p:tgtEl>
                                        <p:attrNameLst>
                                          <p:attrName>style.visibility</p:attrName>
                                        </p:attrNameLst>
                                      </p:cBhvr>
                                      <p:to>
                                        <p:strVal val="visible"/>
                                      </p:to>
                                    </p:set>
                                    <p:anim calcmode="lin" valueType="num">
                                      <p:cBhvr>
                                        <p:cTn id="260" dur="5000" fill="hold"/>
                                        <p:tgtEl>
                                          <p:spTgt spid="73737">
                                            <p:txEl>
                                              <p:pRg st="24" end="24"/>
                                            </p:txEl>
                                          </p:spTgt>
                                        </p:tgtEl>
                                        <p:attrNameLst>
                                          <p:attrName>ppt_w</p:attrName>
                                        </p:attrNameLst>
                                      </p:cBhvr>
                                      <p:tavLst>
                                        <p:tav tm="0" fmla="#ppt_w*sin(2.5*pi*$)">
                                          <p:val>
                                            <p:fltVal val="0"/>
                                          </p:val>
                                        </p:tav>
                                        <p:tav tm="100000">
                                          <p:val>
                                            <p:fltVal val="1"/>
                                          </p:val>
                                        </p:tav>
                                      </p:tavLst>
                                    </p:anim>
                                    <p:anim calcmode="lin" valueType="num">
                                      <p:cBhvr>
                                        <p:cTn id="261" dur="5000" fill="hold"/>
                                        <p:tgtEl>
                                          <p:spTgt spid="73737">
                                            <p:txEl>
                                              <p:pRg st="24" end="24"/>
                                            </p:txEl>
                                          </p:spTgt>
                                        </p:tgtEl>
                                        <p:attrNameLst>
                                          <p:attrName>ppt_h</p:attrName>
                                        </p:attrNameLst>
                                      </p:cBhvr>
                                      <p:tavLst>
                                        <p:tav tm="0">
                                          <p:val>
                                            <p:strVal val="#ppt_h"/>
                                          </p:val>
                                        </p:tav>
                                        <p:tav tm="100000">
                                          <p:val>
                                            <p:strVal val="#ppt_h"/>
                                          </p:val>
                                        </p:tav>
                                      </p:tavLst>
                                    </p:anim>
                                  </p:childTnLst>
                                </p:cTn>
                              </p:par>
                              <p:par>
                                <p:cTn id="262" presetID="19" presetClass="entr" presetSubtype="10" fill="hold" nodeType="withEffect">
                                  <p:stCondLst>
                                    <p:cond delay="0"/>
                                  </p:stCondLst>
                                  <p:childTnLst>
                                    <p:set>
                                      <p:cBhvr>
                                        <p:cTn id="263" dur="1" fill="hold">
                                          <p:stCondLst>
                                            <p:cond delay="0"/>
                                          </p:stCondLst>
                                        </p:cTn>
                                        <p:tgtEl>
                                          <p:spTgt spid="73737">
                                            <p:txEl>
                                              <p:pRg st="25" end="25"/>
                                            </p:txEl>
                                          </p:spTgt>
                                        </p:tgtEl>
                                        <p:attrNameLst>
                                          <p:attrName>style.visibility</p:attrName>
                                        </p:attrNameLst>
                                      </p:cBhvr>
                                      <p:to>
                                        <p:strVal val="visible"/>
                                      </p:to>
                                    </p:set>
                                    <p:anim calcmode="lin" valueType="num">
                                      <p:cBhvr>
                                        <p:cTn id="264" dur="5000" fill="hold"/>
                                        <p:tgtEl>
                                          <p:spTgt spid="73737">
                                            <p:txEl>
                                              <p:pRg st="25" end="25"/>
                                            </p:txEl>
                                          </p:spTgt>
                                        </p:tgtEl>
                                        <p:attrNameLst>
                                          <p:attrName>ppt_w</p:attrName>
                                        </p:attrNameLst>
                                      </p:cBhvr>
                                      <p:tavLst>
                                        <p:tav tm="0" fmla="#ppt_w*sin(2.5*pi*$)">
                                          <p:val>
                                            <p:fltVal val="0"/>
                                          </p:val>
                                        </p:tav>
                                        <p:tav tm="100000">
                                          <p:val>
                                            <p:fltVal val="1"/>
                                          </p:val>
                                        </p:tav>
                                      </p:tavLst>
                                    </p:anim>
                                    <p:anim calcmode="lin" valueType="num">
                                      <p:cBhvr>
                                        <p:cTn id="265" dur="5000" fill="hold"/>
                                        <p:tgtEl>
                                          <p:spTgt spid="73737">
                                            <p:txEl>
                                              <p:pRg st="25" end="25"/>
                                            </p:txEl>
                                          </p:spTgt>
                                        </p:tgtEl>
                                        <p:attrNameLst>
                                          <p:attrName>ppt_h</p:attrName>
                                        </p:attrNameLst>
                                      </p:cBhvr>
                                      <p:tavLst>
                                        <p:tav tm="0">
                                          <p:val>
                                            <p:strVal val="#ppt_h"/>
                                          </p:val>
                                        </p:tav>
                                        <p:tav tm="100000">
                                          <p:val>
                                            <p:strVal val="#ppt_h"/>
                                          </p:val>
                                        </p:tav>
                                      </p:tavLst>
                                    </p:anim>
                                  </p:childTnLst>
                                </p:cTn>
                              </p:par>
                              <p:par>
                                <p:cTn id="266" presetID="19" presetClass="entr" presetSubtype="10" fill="hold" nodeType="withEffect">
                                  <p:stCondLst>
                                    <p:cond delay="0"/>
                                  </p:stCondLst>
                                  <p:childTnLst>
                                    <p:set>
                                      <p:cBhvr>
                                        <p:cTn id="267" dur="1" fill="hold">
                                          <p:stCondLst>
                                            <p:cond delay="0"/>
                                          </p:stCondLst>
                                        </p:cTn>
                                        <p:tgtEl>
                                          <p:spTgt spid="73737">
                                            <p:txEl>
                                              <p:pRg st="26" end="26"/>
                                            </p:txEl>
                                          </p:spTgt>
                                        </p:tgtEl>
                                        <p:attrNameLst>
                                          <p:attrName>style.visibility</p:attrName>
                                        </p:attrNameLst>
                                      </p:cBhvr>
                                      <p:to>
                                        <p:strVal val="visible"/>
                                      </p:to>
                                    </p:set>
                                    <p:anim calcmode="lin" valueType="num">
                                      <p:cBhvr>
                                        <p:cTn id="268" dur="5000" fill="hold"/>
                                        <p:tgtEl>
                                          <p:spTgt spid="73737">
                                            <p:txEl>
                                              <p:pRg st="26" end="26"/>
                                            </p:txEl>
                                          </p:spTgt>
                                        </p:tgtEl>
                                        <p:attrNameLst>
                                          <p:attrName>ppt_w</p:attrName>
                                        </p:attrNameLst>
                                      </p:cBhvr>
                                      <p:tavLst>
                                        <p:tav tm="0" fmla="#ppt_w*sin(2.5*pi*$)">
                                          <p:val>
                                            <p:fltVal val="0"/>
                                          </p:val>
                                        </p:tav>
                                        <p:tav tm="100000">
                                          <p:val>
                                            <p:fltVal val="1"/>
                                          </p:val>
                                        </p:tav>
                                      </p:tavLst>
                                    </p:anim>
                                    <p:anim calcmode="lin" valueType="num">
                                      <p:cBhvr>
                                        <p:cTn id="269" dur="5000" fill="hold"/>
                                        <p:tgtEl>
                                          <p:spTgt spid="73737">
                                            <p:txEl>
                                              <p:pRg st="26" end="26"/>
                                            </p:txEl>
                                          </p:spTgt>
                                        </p:tgtEl>
                                        <p:attrNameLst>
                                          <p:attrName>ppt_h</p:attrName>
                                        </p:attrNameLst>
                                      </p:cBhvr>
                                      <p:tavLst>
                                        <p:tav tm="0">
                                          <p:val>
                                            <p:strVal val="#ppt_h"/>
                                          </p:val>
                                        </p:tav>
                                        <p:tav tm="100000">
                                          <p:val>
                                            <p:strVal val="#ppt_h"/>
                                          </p:val>
                                        </p:tav>
                                      </p:tavLst>
                                    </p:anim>
                                  </p:childTnLst>
                                </p:cTn>
                              </p:par>
                            </p:childTnLst>
                          </p:cTn>
                        </p:par>
                      </p:childTnLst>
                    </p:cTn>
                  </p:par>
                  <p:par>
                    <p:cTn id="270" fill="hold">
                      <p:stCondLst>
                        <p:cond delay="indefinite"/>
                      </p:stCondLst>
                      <p:childTnLst>
                        <p:par>
                          <p:cTn id="271" fill="hold">
                            <p:stCondLst>
                              <p:cond delay="0"/>
                            </p:stCondLst>
                            <p:childTnLst>
                              <p:par>
                                <p:cTn id="272" presetID="19" presetClass="entr" presetSubtype="10" fill="hold" grpId="0" nodeType="clickEffect">
                                  <p:stCondLst>
                                    <p:cond delay="0"/>
                                  </p:stCondLst>
                                  <p:childTnLst>
                                    <p:set>
                                      <p:cBhvr>
                                        <p:cTn id="273" dur="1" fill="hold">
                                          <p:stCondLst>
                                            <p:cond delay="0"/>
                                          </p:stCondLst>
                                        </p:cTn>
                                        <p:tgtEl>
                                          <p:spTgt spid="73747"/>
                                        </p:tgtEl>
                                        <p:attrNameLst>
                                          <p:attrName>style.visibility</p:attrName>
                                        </p:attrNameLst>
                                      </p:cBhvr>
                                      <p:to>
                                        <p:strVal val="visible"/>
                                      </p:to>
                                    </p:set>
                                    <p:anim calcmode="lin" valueType="num">
                                      <p:cBhvr>
                                        <p:cTn id="274" dur="5000" fill="hold"/>
                                        <p:tgtEl>
                                          <p:spTgt spid="73747"/>
                                        </p:tgtEl>
                                        <p:attrNameLst>
                                          <p:attrName>ppt_w</p:attrName>
                                        </p:attrNameLst>
                                      </p:cBhvr>
                                      <p:tavLst>
                                        <p:tav tm="0" fmla="#ppt_w*sin(2.5*pi*$)">
                                          <p:val>
                                            <p:fltVal val="0"/>
                                          </p:val>
                                        </p:tav>
                                        <p:tav tm="100000">
                                          <p:val>
                                            <p:fltVal val="1"/>
                                          </p:val>
                                        </p:tav>
                                      </p:tavLst>
                                    </p:anim>
                                    <p:anim calcmode="lin" valueType="num">
                                      <p:cBhvr>
                                        <p:cTn id="275" dur="5000" fill="hold"/>
                                        <p:tgtEl>
                                          <p:spTgt spid="73747"/>
                                        </p:tgtEl>
                                        <p:attrNameLst>
                                          <p:attrName>ppt_h</p:attrName>
                                        </p:attrNameLst>
                                      </p:cBhvr>
                                      <p:tavLst>
                                        <p:tav tm="0">
                                          <p:val>
                                            <p:strVal val="#ppt_h"/>
                                          </p:val>
                                        </p:tav>
                                        <p:tav tm="100000">
                                          <p:val>
                                            <p:strVal val="#ppt_h"/>
                                          </p:val>
                                        </p:tav>
                                      </p:tavLst>
                                    </p:anim>
                                  </p:childTnLst>
                                </p:cTn>
                              </p:par>
                            </p:childTnLst>
                          </p:cTn>
                        </p:par>
                      </p:childTnLst>
                    </p:cTn>
                  </p:par>
                  <p:par>
                    <p:cTn id="276" fill="hold">
                      <p:stCondLst>
                        <p:cond delay="indefinite"/>
                      </p:stCondLst>
                      <p:childTnLst>
                        <p:par>
                          <p:cTn id="277" fill="hold">
                            <p:stCondLst>
                              <p:cond delay="0"/>
                            </p:stCondLst>
                            <p:childTnLst>
                              <p:par>
                                <p:cTn id="278" presetID="16" presetClass="exit" presetSubtype="26" fill="hold" nodeType="clickEffect">
                                  <p:stCondLst>
                                    <p:cond delay="0"/>
                                  </p:stCondLst>
                                  <p:childTnLst>
                                    <p:animEffect transition="out" filter="barn(inHorizontal)">
                                      <p:cBhvr>
                                        <p:cTn id="279" dur="500"/>
                                        <p:tgtEl>
                                          <p:spTgt spid="73737">
                                            <p:txEl>
                                              <p:pRg st="22" end="22"/>
                                            </p:txEl>
                                          </p:spTgt>
                                        </p:tgtEl>
                                      </p:cBhvr>
                                    </p:animEffect>
                                    <p:set>
                                      <p:cBhvr>
                                        <p:cTn id="280" dur="1" fill="hold">
                                          <p:stCondLst>
                                            <p:cond delay="499"/>
                                          </p:stCondLst>
                                        </p:cTn>
                                        <p:tgtEl>
                                          <p:spTgt spid="73737">
                                            <p:txEl>
                                              <p:pRg st="22" end="22"/>
                                            </p:txEl>
                                          </p:spTgt>
                                        </p:tgtEl>
                                        <p:attrNameLst>
                                          <p:attrName>style.visibility</p:attrName>
                                        </p:attrNameLst>
                                      </p:cBhvr>
                                      <p:to>
                                        <p:strVal val="hidden"/>
                                      </p:to>
                                    </p:set>
                                  </p:childTnLst>
                                </p:cTn>
                              </p:par>
                              <p:par>
                                <p:cTn id="281" presetID="16" presetClass="exit" presetSubtype="26" fill="hold" nodeType="withEffect">
                                  <p:stCondLst>
                                    <p:cond delay="0"/>
                                  </p:stCondLst>
                                  <p:childTnLst>
                                    <p:animEffect transition="out" filter="barn(inHorizontal)">
                                      <p:cBhvr>
                                        <p:cTn id="282" dur="500"/>
                                        <p:tgtEl>
                                          <p:spTgt spid="73737">
                                            <p:txEl>
                                              <p:pRg st="23" end="23"/>
                                            </p:txEl>
                                          </p:spTgt>
                                        </p:tgtEl>
                                      </p:cBhvr>
                                    </p:animEffect>
                                    <p:set>
                                      <p:cBhvr>
                                        <p:cTn id="283" dur="1" fill="hold">
                                          <p:stCondLst>
                                            <p:cond delay="499"/>
                                          </p:stCondLst>
                                        </p:cTn>
                                        <p:tgtEl>
                                          <p:spTgt spid="73737">
                                            <p:txEl>
                                              <p:pRg st="23" end="23"/>
                                            </p:txEl>
                                          </p:spTgt>
                                        </p:tgtEl>
                                        <p:attrNameLst>
                                          <p:attrName>style.visibility</p:attrName>
                                        </p:attrNameLst>
                                      </p:cBhvr>
                                      <p:to>
                                        <p:strVal val="hidden"/>
                                      </p:to>
                                    </p:set>
                                  </p:childTnLst>
                                </p:cTn>
                              </p:par>
                              <p:par>
                                <p:cTn id="284" presetID="16" presetClass="exit" presetSubtype="26" fill="hold" nodeType="withEffect">
                                  <p:stCondLst>
                                    <p:cond delay="0"/>
                                  </p:stCondLst>
                                  <p:childTnLst>
                                    <p:animEffect transition="out" filter="barn(inHorizontal)">
                                      <p:cBhvr>
                                        <p:cTn id="285" dur="500"/>
                                        <p:tgtEl>
                                          <p:spTgt spid="73737">
                                            <p:txEl>
                                              <p:pRg st="24" end="24"/>
                                            </p:txEl>
                                          </p:spTgt>
                                        </p:tgtEl>
                                      </p:cBhvr>
                                    </p:animEffect>
                                    <p:set>
                                      <p:cBhvr>
                                        <p:cTn id="286" dur="1" fill="hold">
                                          <p:stCondLst>
                                            <p:cond delay="499"/>
                                          </p:stCondLst>
                                        </p:cTn>
                                        <p:tgtEl>
                                          <p:spTgt spid="73737">
                                            <p:txEl>
                                              <p:pRg st="24" end="24"/>
                                            </p:txEl>
                                          </p:spTgt>
                                        </p:tgtEl>
                                        <p:attrNameLst>
                                          <p:attrName>style.visibility</p:attrName>
                                        </p:attrNameLst>
                                      </p:cBhvr>
                                      <p:to>
                                        <p:strVal val="hidden"/>
                                      </p:to>
                                    </p:set>
                                  </p:childTnLst>
                                </p:cTn>
                              </p:par>
                              <p:par>
                                <p:cTn id="287" presetID="16" presetClass="exit" presetSubtype="26" fill="hold" nodeType="withEffect">
                                  <p:stCondLst>
                                    <p:cond delay="0"/>
                                  </p:stCondLst>
                                  <p:childTnLst>
                                    <p:animEffect transition="out" filter="barn(inHorizontal)">
                                      <p:cBhvr>
                                        <p:cTn id="288" dur="500"/>
                                        <p:tgtEl>
                                          <p:spTgt spid="73737">
                                            <p:txEl>
                                              <p:pRg st="25" end="25"/>
                                            </p:txEl>
                                          </p:spTgt>
                                        </p:tgtEl>
                                      </p:cBhvr>
                                    </p:animEffect>
                                    <p:set>
                                      <p:cBhvr>
                                        <p:cTn id="289" dur="1" fill="hold">
                                          <p:stCondLst>
                                            <p:cond delay="499"/>
                                          </p:stCondLst>
                                        </p:cTn>
                                        <p:tgtEl>
                                          <p:spTgt spid="73737">
                                            <p:txEl>
                                              <p:pRg st="25" end="25"/>
                                            </p:txEl>
                                          </p:spTgt>
                                        </p:tgtEl>
                                        <p:attrNameLst>
                                          <p:attrName>style.visibility</p:attrName>
                                        </p:attrNameLst>
                                      </p:cBhvr>
                                      <p:to>
                                        <p:strVal val="hidden"/>
                                      </p:to>
                                    </p:set>
                                  </p:childTnLst>
                                </p:cTn>
                              </p:par>
                              <p:par>
                                <p:cTn id="290" presetID="16" presetClass="exit" presetSubtype="26" fill="hold" nodeType="withEffect">
                                  <p:stCondLst>
                                    <p:cond delay="0"/>
                                  </p:stCondLst>
                                  <p:childTnLst>
                                    <p:animEffect transition="out" filter="barn(inHorizontal)">
                                      <p:cBhvr>
                                        <p:cTn id="291" dur="500"/>
                                        <p:tgtEl>
                                          <p:spTgt spid="73737">
                                            <p:txEl>
                                              <p:pRg st="26" end="26"/>
                                            </p:txEl>
                                          </p:spTgt>
                                        </p:tgtEl>
                                      </p:cBhvr>
                                    </p:animEffect>
                                    <p:set>
                                      <p:cBhvr>
                                        <p:cTn id="292" dur="1" fill="hold">
                                          <p:stCondLst>
                                            <p:cond delay="499"/>
                                          </p:stCondLst>
                                        </p:cTn>
                                        <p:tgtEl>
                                          <p:spTgt spid="73737">
                                            <p:txEl>
                                              <p:pRg st="26" end="26"/>
                                            </p:txEl>
                                          </p:spTgt>
                                        </p:tgtEl>
                                        <p:attrNameLst>
                                          <p:attrName>style.visibility</p:attrName>
                                        </p:attrNameLst>
                                      </p:cBhvr>
                                      <p:to>
                                        <p:strVal val="hidden"/>
                                      </p:to>
                                    </p:set>
                                  </p:childTnLst>
                                </p:cTn>
                              </p:par>
                            </p:childTnLst>
                          </p:cTn>
                        </p:par>
                      </p:childTnLst>
                    </p:cTn>
                  </p:par>
                  <p:par>
                    <p:cTn id="293" fill="hold">
                      <p:stCondLst>
                        <p:cond delay="indefinite"/>
                      </p:stCondLst>
                      <p:childTnLst>
                        <p:par>
                          <p:cTn id="294" fill="hold">
                            <p:stCondLst>
                              <p:cond delay="0"/>
                            </p:stCondLst>
                            <p:childTnLst>
                              <p:par>
                                <p:cTn id="295" presetID="15" presetClass="entr" presetSubtype="0" fill="hold" nodeType="clickEffect">
                                  <p:stCondLst>
                                    <p:cond delay="0"/>
                                  </p:stCondLst>
                                  <p:childTnLst>
                                    <p:set>
                                      <p:cBhvr>
                                        <p:cTn id="296" dur="1" fill="hold">
                                          <p:stCondLst>
                                            <p:cond delay="0"/>
                                          </p:stCondLst>
                                        </p:cTn>
                                        <p:tgtEl>
                                          <p:spTgt spid="73737">
                                            <p:txEl>
                                              <p:pRg st="22" end="22"/>
                                            </p:txEl>
                                          </p:spTgt>
                                        </p:tgtEl>
                                        <p:attrNameLst>
                                          <p:attrName>style.visibility</p:attrName>
                                        </p:attrNameLst>
                                      </p:cBhvr>
                                      <p:to>
                                        <p:strVal val="visible"/>
                                      </p:to>
                                    </p:set>
                                    <p:anim calcmode="lin" valueType="num">
                                      <p:cBhvr>
                                        <p:cTn id="297" dur="1000" fill="hold"/>
                                        <p:tgtEl>
                                          <p:spTgt spid="73737">
                                            <p:txEl>
                                              <p:pRg st="22" end="22"/>
                                            </p:txEl>
                                          </p:spTgt>
                                        </p:tgtEl>
                                        <p:attrNameLst>
                                          <p:attrName>ppt_w</p:attrName>
                                        </p:attrNameLst>
                                      </p:cBhvr>
                                      <p:tavLst>
                                        <p:tav tm="0">
                                          <p:val>
                                            <p:fltVal val="0"/>
                                          </p:val>
                                        </p:tav>
                                        <p:tav tm="100000">
                                          <p:val>
                                            <p:strVal val="#ppt_w"/>
                                          </p:val>
                                        </p:tav>
                                      </p:tavLst>
                                    </p:anim>
                                    <p:anim calcmode="lin" valueType="num">
                                      <p:cBhvr>
                                        <p:cTn id="298" dur="1000" fill="hold"/>
                                        <p:tgtEl>
                                          <p:spTgt spid="73737">
                                            <p:txEl>
                                              <p:pRg st="22" end="22"/>
                                            </p:txEl>
                                          </p:spTgt>
                                        </p:tgtEl>
                                        <p:attrNameLst>
                                          <p:attrName>ppt_h</p:attrName>
                                        </p:attrNameLst>
                                      </p:cBhvr>
                                      <p:tavLst>
                                        <p:tav tm="0">
                                          <p:val>
                                            <p:fltVal val="0"/>
                                          </p:val>
                                        </p:tav>
                                        <p:tav tm="100000">
                                          <p:val>
                                            <p:strVal val="#ppt_h"/>
                                          </p:val>
                                        </p:tav>
                                      </p:tavLst>
                                    </p:anim>
                                    <p:anim calcmode="lin" valueType="num">
                                      <p:cBhvr>
                                        <p:cTn id="299" dur="1000" fill="hold"/>
                                        <p:tgtEl>
                                          <p:spTgt spid="73737">
                                            <p:txEl>
                                              <p:pRg st="22" end="22"/>
                                            </p:txEl>
                                          </p:spTgt>
                                        </p:tgtEl>
                                        <p:attrNameLst>
                                          <p:attrName>ppt_x</p:attrName>
                                        </p:attrNameLst>
                                      </p:cBhvr>
                                      <p:tavLst>
                                        <p:tav tm="0" fmla="#ppt_x+(cos(-2*pi*(1-$))*-#ppt_x-sin(-2*pi*(1-$))*(1-#ppt_y))*(1-$)">
                                          <p:val>
                                            <p:fltVal val="0"/>
                                          </p:val>
                                        </p:tav>
                                        <p:tav tm="100000">
                                          <p:val>
                                            <p:fltVal val="1"/>
                                          </p:val>
                                        </p:tav>
                                      </p:tavLst>
                                    </p:anim>
                                    <p:anim calcmode="lin" valueType="num">
                                      <p:cBhvr>
                                        <p:cTn id="300" dur="1000" fill="hold"/>
                                        <p:tgtEl>
                                          <p:spTgt spid="73737">
                                            <p:txEl>
                                              <p:pRg st="22" end="22"/>
                                            </p:txEl>
                                          </p:spTgt>
                                        </p:tgtEl>
                                        <p:attrNameLst>
                                          <p:attrName>ppt_y</p:attrName>
                                        </p:attrNameLst>
                                      </p:cBhvr>
                                      <p:tavLst>
                                        <p:tav tm="0" fmla="#ppt_y+(sin(-2*pi*(1-$))*-#ppt_x+cos(-2*pi*(1-$))*(1-#ppt_y))*(1-$)">
                                          <p:val>
                                            <p:fltVal val="0"/>
                                          </p:val>
                                        </p:tav>
                                        <p:tav tm="100000">
                                          <p:val>
                                            <p:fltVal val="1"/>
                                          </p:val>
                                        </p:tav>
                                      </p:tavLst>
                                    </p:anim>
                                  </p:childTnLst>
                                </p:cTn>
                              </p:par>
                              <p:par>
                                <p:cTn id="301" presetID="15" presetClass="entr" presetSubtype="0" fill="hold" nodeType="withEffect">
                                  <p:stCondLst>
                                    <p:cond delay="0"/>
                                  </p:stCondLst>
                                  <p:childTnLst>
                                    <p:set>
                                      <p:cBhvr>
                                        <p:cTn id="302" dur="1" fill="hold">
                                          <p:stCondLst>
                                            <p:cond delay="0"/>
                                          </p:stCondLst>
                                        </p:cTn>
                                        <p:tgtEl>
                                          <p:spTgt spid="73737">
                                            <p:txEl>
                                              <p:pRg st="23" end="23"/>
                                            </p:txEl>
                                          </p:spTgt>
                                        </p:tgtEl>
                                        <p:attrNameLst>
                                          <p:attrName>style.visibility</p:attrName>
                                        </p:attrNameLst>
                                      </p:cBhvr>
                                      <p:to>
                                        <p:strVal val="visible"/>
                                      </p:to>
                                    </p:set>
                                    <p:anim calcmode="lin" valueType="num">
                                      <p:cBhvr>
                                        <p:cTn id="303" dur="1000" fill="hold"/>
                                        <p:tgtEl>
                                          <p:spTgt spid="73737">
                                            <p:txEl>
                                              <p:pRg st="23" end="23"/>
                                            </p:txEl>
                                          </p:spTgt>
                                        </p:tgtEl>
                                        <p:attrNameLst>
                                          <p:attrName>ppt_w</p:attrName>
                                        </p:attrNameLst>
                                      </p:cBhvr>
                                      <p:tavLst>
                                        <p:tav tm="0">
                                          <p:val>
                                            <p:fltVal val="0"/>
                                          </p:val>
                                        </p:tav>
                                        <p:tav tm="100000">
                                          <p:val>
                                            <p:strVal val="#ppt_w"/>
                                          </p:val>
                                        </p:tav>
                                      </p:tavLst>
                                    </p:anim>
                                    <p:anim calcmode="lin" valueType="num">
                                      <p:cBhvr>
                                        <p:cTn id="304" dur="1000" fill="hold"/>
                                        <p:tgtEl>
                                          <p:spTgt spid="73737">
                                            <p:txEl>
                                              <p:pRg st="23" end="23"/>
                                            </p:txEl>
                                          </p:spTgt>
                                        </p:tgtEl>
                                        <p:attrNameLst>
                                          <p:attrName>ppt_h</p:attrName>
                                        </p:attrNameLst>
                                      </p:cBhvr>
                                      <p:tavLst>
                                        <p:tav tm="0">
                                          <p:val>
                                            <p:fltVal val="0"/>
                                          </p:val>
                                        </p:tav>
                                        <p:tav tm="100000">
                                          <p:val>
                                            <p:strVal val="#ppt_h"/>
                                          </p:val>
                                        </p:tav>
                                      </p:tavLst>
                                    </p:anim>
                                    <p:anim calcmode="lin" valueType="num">
                                      <p:cBhvr>
                                        <p:cTn id="305" dur="1000" fill="hold"/>
                                        <p:tgtEl>
                                          <p:spTgt spid="73737">
                                            <p:txEl>
                                              <p:pRg st="23" end="23"/>
                                            </p:txEl>
                                          </p:spTgt>
                                        </p:tgtEl>
                                        <p:attrNameLst>
                                          <p:attrName>ppt_x</p:attrName>
                                        </p:attrNameLst>
                                      </p:cBhvr>
                                      <p:tavLst>
                                        <p:tav tm="0" fmla="#ppt_x+(cos(-2*pi*(1-$))*-#ppt_x-sin(-2*pi*(1-$))*(1-#ppt_y))*(1-$)">
                                          <p:val>
                                            <p:fltVal val="0"/>
                                          </p:val>
                                        </p:tav>
                                        <p:tav tm="100000">
                                          <p:val>
                                            <p:fltVal val="1"/>
                                          </p:val>
                                        </p:tav>
                                      </p:tavLst>
                                    </p:anim>
                                    <p:anim calcmode="lin" valueType="num">
                                      <p:cBhvr>
                                        <p:cTn id="306" dur="1000" fill="hold"/>
                                        <p:tgtEl>
                                          <p:spTgt spid="73737">
                                            <p:txEl>
                                              <p:pRg st="23" end="23"/>
                                            </p:txEl>
                                          </p:spTgt>
                                        </p:tgtEl>
                                        <p:attrNameLst>
                                          <p:attrName>ppt_y</p:attrName>
                                        </p:attrNameLst>
                                      </p:cBhvr>
                                      <p:tavLst>
                                        <p:tav tm="0" fmla="#ppt_y+(sin(-2*pi*(1-$))*-#ppt_x+cos(-2*pi*(1-$))*(1-#ppt_y))*(1-$)">
                                          <p:val>
                                            <p:fltVal val="0"/>
                                          </p:val>
                                        </p:tav>
                                        <p:tav tm="100000">
                                          <p:val>
                                            <p:fltVal val="1"/>
                                          </p:val>
                                        </p:tav>
                                      </p:tavLst>
                                    </p:anim>
                                  </p:childTnLst>
                                </p:cTn>
                              </p:par>
                              <p:par>
                                <p:cTn id="307" presetID="15" presetClass="entr" presetSubtype="0" fill="hold" nodeType="withEffect">
                                  <p:stCondLst>
                                    <p:cond delay="0"/>
                                  </p:stCondLst>
                                  <p:childTnLst>
                                    <p:set>
                                      <p:cBhvr>
                                        <p:cTn id="308" dur="1" fill="hold">
                                          <p:stCondLst>
                                            <p:cond delay="0"/>
                                          </p:stCondLst>
                                        </p:cTn>
                                        <p:tgtEl>
                                          <p:spTgt spid="73737">
                                            <p:txEl>
                                              <p:pRg st="24" end="24"/>
                                            </p:txEl>
                                          </p:spTgt>
                                        </p:tgtEl>
                                        <p:attrNameLst>
                                          <p:attrName>style.visibility</p:attrName>
                                        </p:attrNameLst>
                                      </p:cBhvr>
                                      <p:to>
                                        <p:strVal val="visible"/>
                                      </p:to>
                                    </p:set>
                                    <p:anim calcmode="lin" valueType="num">
                                      <p:cBhvr>
                                        <p:cTn id="309" dur="1000" fill="hold"/>
                                        <p:tgtEl>
                                          <p:spTgt spid="73737">
                                            <p:txEl>
                                              <p:pRg st="24" end="24"/>
                                            </p:txEl>
                                          </p:spTgt>
                                        </p:tgtEl>
                                        <p:attrNameLst>
                                          <p:attrName>ppt_w</p:attrName>
                                        </p:attrNameLst>
                                      </p:cBhvr>
                                      <p:tavLst>
                                        <p:tav tm="0">
                                          <p:val>
                                            <p:fltVal val="0"/>
                                          </p:val>
                                        </p:tav>
                                        <p:tav tm="100000">
                                          <p:val>
                                            <p:strVal val="#ppt_w"/>
                                          </p:val>
                                        </p:tav>
                                      </p:tavLst>
                                    </p:anim>
                                    <p:anim calcmode="lin" valueType="num">
                                      <p:cBhvr>
                                        <p:cTn id="310" dur="1000" fill="hold"/>
                                        <p:tgtEl>
                                          <p:spTgt spid="73737">
                                            <p:txEl>
                                              <p:pRg st="24" end="24"/>
                                            </p:txEl>
                                          </p:spTgt>
                                        </p:tgtEl>
                                        <p:attrNameLst>
                                          <p:attrName>ppt_h</p:attrName>
                                        </p:attrNameLst>
                                      </p:cBhvr>
                                      <p:tavLst>
                                        <p:tav tm="0">
                                          <p:val>
                                            <p:fltVal val="0"/>
                                          </p:val>
                                        </p:tav>
                                        <p:tav tm="100000">
                                          <p:val>
                                            <p:strVal val="#ppt_h"/>
                                          </p:val>
                                        </p:tav>
                                      </p:tavLst>
                                    </p:anim>
                                    <p:anim calcmode="lin" valueType="num">
                                      <p:cBhvr>
                                        <p:cTn id="311" dur="1000" fill="hold"/>
                                        <p:tgtEl>
                                          <p:spTgt spid="73737">
                                            <p:txEl>
                                              <p:pRg st="24" end="24"/>
                                            </p:txEl>
                                          </p:spTgt>
                                        </p:tgtEl>
                                        <p:attrNameLst>
                                          <p:attrName>ppt_x</p:attrName>
                                        </p:attrNameLst>
                                      </p:cBhvr>
                                      <p:tavLst>
                                        <p:tav tm="0" fmla="#ppt_x+(cos(-2*pi*(1-$))*-#ppt_x-sin(-2*pi*(1-$))*(1-#ppt_y))*(1-$)">
                                          <p:val>
                                            <p:fltVal val="0"/>
                                          </p:val>
                                        </p:tav>
                                        <p:tav tm="100000">
                                          <p:val>
                                            <p:fltVal val="1"/>
                                          </p:val>
                                        </p:tav>
                                      </p:tavLst>
                                    </p:anim>
                                    <p:anim calcmode="lin" valueType="num">
                                      <p:cBhvr>
                                        <p:cTn id="312" dur="1000" fill="hold"/>
                                        <p:tgtEl>
                                          <p:spTgt spid="73737">
                                            <p:txEl>
                                              <p:pRg st="24" end="24"/>
                                            </p:txEl>
                                          </p:spTgt>
                                        </p:tgtEl>
                                        <p:attrNameLst>
                                          <p:attrName>ppt_y</p:attrName>
                                        </p:attrNameLst>
                                      </p:cBhvr>
                                      <p:tavLst>
                                        <p:tav tm="0" fmla="#ppt_y+(sin(-2*pi*(1-$))*-#ppt_x+cos(-2*pi*(1-$))*(1-#ppt_y))*(1-$)">
                                          <p:val>
                                            <p:fltVal val="0"/>
                                          </p:val>
                                        </p:tav>
                                        <p:tav tm="100000">
                                          <p:val>
                                            <p:fltVal val="1"/>
                                          </p:val>
                                        </p:tav>
                                      </p:tavLst>
                                    </p:anim>
                                  </p:childTnLst>
                                </p:cTn>
                              </p:par>
                              <p:par>
                                <p:cTn id="313" presetID="15" presetClass="entr" presetSubtype="0" fill="hold" nodeType="withEffect">
                                  <p:stCondLst>
                                    <p:cond delay="0"/>
                                  </p:stCondLst>
                                  <p:childTnLst>
                                    <p:set>
                                      <p:cBhvr>
                                        <p:cTn id="314" dur="1" fill="hold">
                                          <p:stCondLst>
                                            <p:cond delay="0"/>
                                          </p:stCondLst>
                                        </p:cTn>
                                        <p:tgtEl>
                                          <p:spTgt spid="73737">
                                            <p:txEl>
                                              <p:pRg st="25" end="25"/>
                                            </p:txEl>
                                          </p:spTgt>
                                        </p:tgtEl>
                                        <p:attrNameLst>
                                          <p:attrName>style.visibility</p:attrName>
                                        </p:attrNameLst>
                                      </p:cBhvr>
                                      <p:to>
                                        <p:strVal val="visible"/>
                                      </p:to>
                                    </p:set>
                                    <p:anim calcmode="lin" valueType="num">
                                      <p:cBhvr>
                                        <p:cTn id="315" dur="1000" fill="hold"/>
                                        <p:tgtEl>
                                          <p:spTgt spid="73737">
                                            <p:txEl>
                                              <p:pRg st="25" end="25"/>
                                            </p:txEl>
                                          </p:spTgt>
                                        </p:tgtEl>
                                        <p:attrNameLst>
                                          <p:attrName>ppt_w</p:attrName>
                                        </p:attrNameLst>
                                      </p:cBhvr>
                                      <p:tavLst>
                                        <p:tav tm="0">
                                          <p:val>
                                            <p:fltVal val="0"/>
                                          </p:val>
                                        </p:tav>
                                        <p:tav tm="100000">
                                          <p:val>
                                            <p:strVal val="#ppt_w"/>
                                          </p:val>
                                        </p:tav>
                                      </p:tavLst>
                                    </p:anim>
                                    <p:anim calcmode="lin" valueType="num">
                                      <p:cBhvr>
                                        <p:cTn id="316" dur="1000" fill="hold"/>
                                        <p:tgtEl>
                                          <p:spTgt spid="73737">
                                            <p:txEl>
                                              <p:pRg st="25" end="25"/>
                                            </p:txEl>
                                          </p:spTgt>
                                        </p:tgtEl>
                                        <p:attrNameLst>
                                          <p:attrName>ppt_h</p:attrName>
                                        </p:attrNameLst>
                                      </p:cBhvr>
                                      <p:tavLst>
                                        <p:tav tm="0">
                                          <p:val>
                                            <p:fltVal val="0"/>
                                          </p:val>
                                        </p:tav>
                                        <p:tav tm="100000">
                                          <p:val>
                                            <p:strVal val="#ppt_h"/>
                                          </p:val>
                                        </p:tav>
                                      </p:tavLst>
                                    </p:anim>
                                    <p:anim calcmode="lin" valueType="num">
                                      <p:cBhvr>
                                        <p:cTn id="317" dur="1000" fill="hold"/>
                                        <p:tgtEl>
                                          <p:spTgt spid="73737">
                                            <p:txEl>
                                              <p:pRg st="25" end="25"/>
                                            </p:txEl>
                                          </p:spTgt>
                                        </p:tgtEl>
                                        <p:attrNameLst>
                                          <p:attrName>ppt_x</p:attrName>
                                        </p:attrNameLst>
                                      </p:cBhvr>
                                      <p:tavLst>
                                        <p:tav tm="0" fmla="#ppt_x+(cos(-2*pi*(1-$))*-#ppt_x-sin(-2*pi*(1-$))*(1-#ppt_y))*(1-$)">
                                          <p:val>
                                            <p:fltVal val="0"/>
                                          </p:val>
                                        </p:tav>
                                        <p:tav tm="100000">
                                          <p:val>
                                            <p:fltVal val="1"/>
                                          </p:val>
                                        </p:tav>
                                      </p:tavLst>
                                    </p:anim>
                                    <p:anim calcmode="lin" valueType="num">
                                      <p:cBhvr>
                                        <p:cTn id="318" dur="1000" fill="hold"/>
                                        <p:tgtEl>
                                          <p:spTgt spid="73737">
                                            <p:txEl>
                                              <p:pRg st="25" end="25"/>
                                            </p:txEl>
                                          </p:spTgt>
                                        </p:tgtEl>
                                        <p:attrNameLst>
                                          <p:attrName>ppt_y</p:attrName>
                                        </p:attrNameLst>
                                      </p:cBhvr>
                                      <p:tavLst>
                                        <p:tav tm="0" fmla="#ppt_y+(sin(-2*pi*(1-$))*-#ppt_x+cos(-2*pi*(1-$))*(1-#ppt_y))*(1-$)">
                                          <p:val>
                                            <p:fltVal val="0"/>
                                          </p:val>
                                        </p:tav>
                                        <p:tav tm="100000">
                                          <p:val>
                                            <p:fltVal val="1"/>
                                          </p:val>
                                        </p:tav>
                                      </p:tavLst>
                                    </p:anim>
                                  </p:childTnLst>
                                </p:cTn>
                              </p:par>
                              <p:par>
                                <p:cTn id="319" presetID="15" presetClass="entr" presetSubtype="0" fill="hold" nodeType="withEffect">
                                  <p:stCondLst>
                                    <p:cond delay="0"/>
                                  </p:stCondLst>
                                  <p:childTnLst>
                                    <p:set>
                                      <p:cBhvr>
                                        <p:cTn id="320" dur="1" fill="hold">
                                          <p:stCondLst>
                                            <p:cond delay="0"/>
                                          </p:stCondLst>
                                        </p:cTn>
                                        <p:tgtEl>
                                          <p:spTgt spid="73737">
                                            <p:txEl>
                                              <p:pRg st="26" end="26"/>
                                            </p:txEl>
                                          </p:spTgt>
                                        </p:tgtEl>
                                        <p:attrNameLst>
                                          <p:attrName>style.visibility</p:attrName>
                                        </p:attrNameLst>
                                      </p:cBhvr>
                                      <p:to>
                                        <p:strVal val="visible"/>
                                      </p:to>
                                    </p:set>
                                    <p:anim calcmode="lin" valueType="num">
                                      <p:cBhvr>
                                        <p:cTn id="321" dur="1000" fill="hold"/>
                                        <p:tgtEl>
                                          <p:spTgt spid="73737">
                                            <p:txEl>
                                              <p:pRg st="26" end="26"/>
                                            </p:txEl>
                                          </p:spTgt>
                                        </p:tgtEl>
                                        <p:attrNameLst>
                                          <p:attrName>ppt_w</p:attrName>
                                        </p:attrNameLst>
                                      </p:cBhvr>
                                      <p:tavLst>
                                        <p:tav tm="0">
                                          <p:val>
                                            <p:fltVal val="0"/>
                                          </p:val>
                                        </p:tav>
                                        <p:tav tm="100000">
                                          <p:val>
                                            <p:strVal val="#ppt_w"/>
                                          </p:val>
                                        </p:tav>
                                      </p:tavLst>
                                    </p:anim>
                                    <p:anim calcmode="lin" valueType="num">
                                      <p:cBhvr>
                                        <p:cTn id="322" dur="1000" fill="hold"/>
                                        <p:tgtEl>
                                          <p:spTgt spid="73737">
                                            <p:txEl>
                                              <p:pRg st="26" end="26"/>
                                            </p:txEl>
                                          </p:spTgt>
                                        </p:tgtEl>
                                        <p:attrNameLst>
                                          <p:attrName>ppt_h</p:attrName>
                                        </p:attrNameLst>
                                      </p:cBhvr>
                                      <p:tavLst>
                                        <p:tav tm="0">
                                          <p:val>
                                            <p:fltVal val="0"/>
                                          </p:val>
                                        </p:tav>
                                        <p:tav tm="100000">
                                          <p:val>
                                            <p:strVal val="#ppt_h"/>
                                          </p:val>
                                        </p:tav>
                                      </p:tavLst>
                                    </p:anim>
                                    <p:anim calcmode="lin" valueType="num">
                                      <p:cBhvr>
                                        <p:cTn id="323" dur="1000" fill="hold"/>
                                        <p:tgtEl>
                                          <p:spTgt spid="73737">
                                            <p:txEl>
                                              <p:pRg st="26" end="26"/>
                                            </p:txEl>
                                          </p:spTgt>
                                        </p:tgtEl>
                                        <p:attrNameLst>
                                          <p:attrName>ppt_x</p:attrName>
                                        </p:attrNameLst>
                                      </p:cBhvr>
                                      <p:tavLst>
                                        <p:tav tm="0" fmla="#ppt_x+(cos(-2*pi*(1-$))*-#ppt_x-sin(-2*pi*(1-$))*(1-#ppt_y))*(1-$)">
                                          <p:val>
                                            <p:fltVal val="0"/>
                                          </p:val>
                                        </p:tav>
                                        <p:tav tm="100000">
                                          <p:val>
                                            <p:fltVal val="1"/>
                                          </p:val>
                                        </p:tav>
                                      </p:tavLst>
                                    </p:anim>
                                    <p:anim calcmode="lin" valueType="num">
                                      <p:cBhvr>
                                        <p:cTn id="324" dur="1000" fill="hold"/>
                                        <p:tgtEl>
                                          <p:spTgt spid="73737">
                                            <p:txEl>
                                              <p:pRg st="26" end="2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5" fill="hold">
                      <p:stCondLst>
                        <p:cond delay="indefinite"/>
                      </p:stCondLst>
                      <p:childTnLst>
                        <p:par>
                          <p:cTn id="326" fill="hold">
                            <p:stCondLst>
                              <p:cond delay="0"/>
                            </p:stCondLst>
                            <p:childTnLst>
                              <p:par>
                                <p:cTn id="327" presetID="15" presetClass="entr" presetSubtype="0" fill="hold" grpId="0" nodeType="clickEffect">
                                  <p:stCondLst>
                                    <p:cond delay="0"/>
                                  </p:stCondLst>
                                  <p:childTnLst>
                                    <p:set>
                                      <p:cBhvr>
                                        <p:cTn id="328" dur="1" fill="hold">
                                          <p:stCondLst>
                                            <p:cond delay="0"/>
                                          </p:stCondLst>
                                        </p:cTn>
                                        <p:tgtEl>
                                          <p:spTgt spid="73748"/>
                                        </p:tgtEl>
                                        <p:attrNameLst>
                                          <p:attrName>style.visibility</p:attrName>
                                        </p:attrNameLst>
                                      </p:cBhvr>
                                      <p:to>
                                        <p:strVal val="visible"/>
                                      </p:to>
                                    </p:set>
                                    <p:anim calcmode="lin" valueType="num">
                                      <p:cBhvr>
                                        <p:cTn id="329" dur="1000" fill="hold"/>
                                        <p:tgtEl>
                                          <p:spTgt spid="73748"/>
                                        </p:tgtEl>
                                        <p:attrNameLst>
                                          <p:attrName>ppt_w</p:attrName>
                                        </p:attrNameLst>
                                      </p:cBhvr>
                                      <p:tavLst>
                                        <p:tav tm="0">
                                          <p:val>
                                            <p:fltVal val="0"/>
                                          </p:val>
                                        </p:tav>
                                        <p:tav tm="100000">
                                          <p:val>
                                            <p:strVal val="#ppt_w"/>
                                          </p:val>
                                        </p:tav>
                                      </p:tavLst>
                                    </p:anim>
                                    <p:anim calcmode="lin" valueType="num">
                                      <p:cBhvr>
                                        <p:cTn id="330" dur="1000" fill="hold"/>
                                        <p:tgtEl>
                                          <p:spTgt spid="73748"/>
                                        </p:tgtEl>
                                        <p:attrNameLst>
                                          <p:attrName>ppt_h</p:attrName>
                                        </p:attrNameLst>
                                      </p:cBhvr>
                                      <p:tavLst>
                                        <p:tav tm="0">
                                          <p:val>
                                            <p:fltVal val="0"/>
                                          </p:val>
                                        </p:tav>
                                        <p:tav tm="100000">
                                          <p:val>
                                            <p:strVal val="#ppt_h"/>
                                          </p:val>
                                        </p:tav>
                                      </p:tavLst>
                                    </p:anim>
                                    <p:anim calcmode="lin" valueType="num">
                                      <p:cBhvr>
                                        <p:cTn id="331" dur="1000" fill="hold"/>
                                        <p:tgtEl>
                                          <p:spTgt spid="73748"/>
                                        </p:tgtEl>
                                        <p:attrNameLst>
                                          <p:attrName>ppt_x</p:attrName>
                                        </p:attrNameLst>
                                      </p:cBhvr>
                                      <p:tavLst>
                                        <p:tav tm="0" fmla="#ppt_x+(cos(-2*pi*(1-$))*-#ppt_x-sin(-2*pi*(1-$))*(1-#ppt_y))*(1-$)">
                                          <p:val>
                                            <p:fltVal val="0"/>
                                          </p:val>
                                        </p:tav>
                                        <p:tav tm="100000">
                                          <p:val>
                                            <p:fltVal val="1"/>
                                          </p:val>
                                        </p:tav>
                                      </p:tavLst>
                                    </p:anim>
                                    <p:anim calcmode="lin" valueType="num">
                                      <p:cBhvr>
                                        <p:cTn id="332" dur="1000" fill="hold"/>
                                        <p:tgtEl>
                                          <p:spTgt spid="737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3" fill="hold">
                      <p:stCondLst>
                        <p:cond delay="indefinite"/>
                      </p:stCondLst>
                      <p:childTnLst>
                        <p:par>
                          <p:cTn id="334" fill="hold">
                            <p:stCondLst>
                              <p:cond delay="0"/>
                            </p:stCondLst>
                            <p:childTnLst>
                              <p:par>
                                <p:cTn id="335" presetID="3" presetClass="entr" presetSubtype="10" fill="hold" nodeType="clickEffect">
                                  <p:stCondLst>
                                    <p:cond delay="0"/>
                                  </p:stCondLst>
                                  <p:childTnLst>
                                    <p:set>
                                      <p:cBhvr>
                                        <p:cTn id="336" dur="1" fill="hold">
                                          <p:stCondLst>
                                            <p:cond delay="0"/>
                                          </p:stCondLst>
                                        </p:cTn>
                                        <p:tgtEl>
                                          <p:spTgt spid="73737">
                                            <p:txEl>
                                              <p:pRg st="19" end="19"/>
                                            </p:txEl>
                                          </p:spTgt>
                                        </p:tgtEl>
                                        <p:attrNameLst>
                                          <p:attrName>style.visibility</p:attrName>
                                        </p:attrNameLst>
                                      </p:cBhvr>
                                      <p:to>
                                        <p:strVal val="visible"/>
                                      </p:to>
                                    </p:set>
                                    <p:animEffect transition="in" filter="blinds(horizontal)">
                                      <p:cBhvr>
                                        <p:cTn id="337" dur="500"/>
                                        <p:tgtEl>
                                          <p:spTgt spid="73737">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nimBg="1"/>
      <p:bldP spid="73743" grpId="0" animBg="1"/>
      <p:bldP spid="73744" grpId="0" animBg="1"/>
      <p:bldP spid="73745" grpId="0" animBg="1"/>
      <p:bldP spid="73746" grpId="0" animBg="1"/>
      <p:bldP spid="73747" grpId="0" animBg="1"/>
      <p:bldP spid="73748" grpId="0" animBg="1"/>
      <p:bldP spid="737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C9C8E99-755B-4303-B3FF-22302E939F6D}" type="slidenum">
              <a:rPr lang="en-US" altLang="en-US"/>
              <a:pPr/>
              <a:t>13</a:t>
            </a:fld>
            <a:endParaRPr lang="en-US" altLang="en-US"/>
          </a:p>
        </p:txBody>
      </p:sp>
      <p:sp>
        <p:nvSpPr>
          <p:cNvPr id="74756" name="Rectangle 4"/>
          <p:cNvSpPr>
            <a:spLocks noChangeArrowheads="1"/>
          </p:cNvSpPr>
          <p:nvPr/>
        </p:nvSpPr>
        <p:spPr bwMode="auto">
          <a:xfrm>
            <a:off x="609600" y="4268788"/>
            <a:ext cx="12923838" cy="182562"/>
          </a:xfrm>
          <a:prstGeom prst="rect">
            <a:avLst/>
          </a:prstGeom>
          <a:noFill/>
          <a:ln w="9525" algn="ctr">
            <a:noFill/>
            <a:miter lim="800000"/>
            <a:headEnd/>
            <a:tailEnd/>
          </a:ln>
          <a:effectLst/>
        </p:spPr>
        <p:txBody>
          <a:bodyPr lIns="0" tIns="0" rIns="0" bIns="0" anchor="ctr">
            <a:spAutoFit/>
          </a:bodyPr>
          <a:lstStyle/>
          <a:p>
            <a:pPr indent="450850" algn="just" eaLnBrk="0" hangingPunct="0"/>
            <a:endParaRPr lang="id-ID" sz="1200">
              <a:latin typeface="Times New Roman" pitchFamily="18" charset="0"/>
              <a:cs typeface="Times New Roman" pitchFamily="18" charset="0"/>
              <a:sym typeface="Symbol" pitchFamily="18" charset="2"/>
            </a:endParaRPr>
          </a:p>
        </p:txBody>
      </p:sp>
      <p:sp>
        <p:nvSpPr>
          <p:cNvPr id="74757" name="Rectangle 5"/>
          <p:cNvSpPr>
            <a:spLocks noChangeArrowheads="1"/>
          </p:cNvSpPr>
          <p:nvPr/>
        </p:nvSpPr>
        <p:spPr bwMode="auto">
          <a:xfrm>
            <a:off x="609600" y="206375"/>
            <a:ext cx="8001000" cy="6445250"/>
          </a:xfrm>
          <a:prstGeom prst="rect">
            <a:avLst/>
          </a:prstGeom>
          <a:noFill/>
          <a:ln w="9525" algn="ctr">
            <a:noFill/>
            <a:miter lim="800000"/>
            <a:headEnd/>
            <a:tailEnd/>
          </a:ln>
          <a:effectLst/>
        </p:spPr>
        <p:txBody>
          <a:bodyPr lIns="0" tIns="0" rIns="0" bIns="0" anchor="ctr">
            <a:spAutoFit/>
          </a:bodyPr>
          <a:lstStyle/>
          <a:p>
            <a:pPr indent="450850" algn="just" eaLnBrk="0" hangingPunct="0"/>
            <a:r>
              <a:rPr lang="en-US" sz="1600" b="1">
                <a:latin typeface="Garamond" pitchFamily="18" charset="0"/>
              </a:rPr>
              <a:t>PSEUDOCODE DALAM PROGRAM TERSTRUKTUR</a:t>
            </a:r>
            <a:endParaRPr lang="en-US" sz="1600">
              <a:latin typeface="Garamond" pitchFamily="18" charset="0"/>
            </a:endParaRPr>
          </a:p>
          <a:p>
            <a:pPr indent="450850" algn="just" eaLnBrk="0" hangingPunct="0"/>
            <a:r>
              <a:rPr lang="en-US" sz="1600">
                <a:latin typeface="Garamond" pitchFamily="18" charset="0"/>
              </a:rPr>
              <a:t>          </a:t>
            </a:r>
            <a:r>
              <a:rPr lang="en-US" sz="1400">
                <a:latin typeface="Garamond" pitchFamily="18" charset="0"/>
              </a:rPr>
              <a:t>000– COUNTER–TYPES OF NUMBERS</a:t>
            </a:r>
          </a:p>
          <a:p>
            <a:pPr indent="450850" algn="just" eaLnBrk="0" hangingPunct="0"/>
            <a:r>
              <a:rPr lang="en-US" sz="1400">
                <a:latin typeface="Garamond" pitchFamily="18" charset="0"/>
              </a:rPr>
              <a:t>                  SET POSITIVE, NEGATIVE, AND ZERO COUNTER TO ZERO</a:t>
            </a:r>
          </a:p>
          <a:p>
            <a:pPr indent="450850" algn="just" eaLnBrk="0" hangingPunct="0"/>
            <a:r>
              <a:rPr lang="en-US" sz="1400">
                <a:latin typeface="Garamond" pitchFamily="18" charset="0"/>
              </a:rPr>
              <a:t>	       CALL 100–PRIMING–READ</a:t>
            </a:r>
          </a:p>
          <a:p>
            <a:pPr indent="450850" algn="just" eaLnBrk="0" hangingPunct="0"/>
            <a:r>
              <a:rPr lang="en-US" sz="1400">
                <a:latin typeface="Garamond" pitchFamily="18" charset="0"/>
              </a:rPr>
              <a:t>	       CALL 200–PROCESS–NUMBER–RECORD</a:t>
            </a:r>
          </a:p>
          <a:p>
            <a:pPr indent="450850" algn="just" eaLnBrk="0" hangingPunct="0"/>
            <a:r>
              <a:rPr lang="en-US" sz="1400">
                <a:latin typeface="Garamond" pitchFamily="18" charset="0"/>
              </a:rPr>
              <a:t>	       CALL 300–WRITE–COUNT</a:t>
            </a:r>
          </a:p>
          <a:p>
            <a:pPr indent="450850" algn="just" eaLnBrk="0" hangingPunct="0"/>
            <a:r>
              <a:rPr lang="en-US" sz="1400">
                <a:latin typeface="Garamond" pitchFamily="18" charset="0"/>
              </a:rPr>
              <a:t>                            100–PRIMING–READ</a:t>
            </a:r>
          </a:p>
          <a:p>
            <a:pPr indent="450850" algn="just" eaLnBrk="0" hangingPunct="0"/>
            <a:r>
              <a:rPr lang="en-US" sz="1400">
                <a:latin typeface="Garamond" pitchFamily="18" charset="0"/>
              </a:rPr>
              <a:t>	                         CALL 210–READ–NUMBER</a:t>
            </a:r>
          </a:p>
          <a:p>
            <a:pPr indent="450850" algn="just" eaLnBrk="0" hangingPunct="0"/>
            <a:r>
              <a:rPr lang="en-US" sz="1400">
                <a:latin typeface="Garamond" pitchFamily="18" charset="0"/>
              </a:rPr>
              <a:t>                                   RETURN</a:t>
            </a:r>
          </a:p>
          <a:p>
            <a:pPr indent="450850" algn="just" eaLnBrk="0" hangingPunct="0"/>
            <a:r>
              <a:rPr lang="en-US" sz="1400">
                <a:latin typeface="Garamond" pitchFamily="18" charset="0"/>
              </a:rPr>
              <a:t>                            200–PROCESS–NUMBER–RECORD</a:t>
            </a:r>
          </a:p>
          <a:p>
            <a:pPr indent="450850" algn="just" eaLnBrk="0" hangingPunct="0"/>
            <a:r>
              <a:rPr lang="en-US" sz="1400">
                <a:latin typeface="Garamond" pitchFamily="18" charset="0"/>
              </a:rPr>
              <a:t>                                    DO WHILE NOT EOF</a:t>
            </a:r>
          </a:p>
          <a:p>
            <a:pPr indent="450850" algn="just" eaLnBrk="0" hangingPunct="0"/>
            <a:r>
              <a:rPr lang="en-US" sz="1400">
                <a:latin typeface="Garamond" pitchFamily="18" charset="0"/>
              </a:rPr>
              <a:t>                                           CALL 220–ACCUMULATE–COUNTS</a:t>
            </a:r>
          </a:p>
          <a:p>
            <a:pPr indent="450850" algn="just" eaLnBrk="0" hangingPunct="0"/>
            <a:r>
              <a:rPr lang="en-US" sz="1400">
                <a:latin typeface="Garamond" pitchFamily="18" charset="0"/>
              </a:rPr>
              <a:t>                                    END DO</a:t>
            </a:r>
          </a:p>
          <a:p>
            <a:pPr indent="450850" algn="just" eaLnBrk="0" hangingPunct="0"/>
            <a:r>
              <a:rPr lang="en-US" sz="1400">
                <a:latin typeface="Garamond" pitchFamily="18" charset="0"/>
              </a:rPr>
              <a:t>                                    RETURN</a:t>
            </a:r>
          </a:p>
          <a:p>
            <a:pPr indent="450850" algn="just" eaLnBrk="0" hangingPunct="0"/>
            <a:r>
              <a:rPr lang="en-US" sz="1400">
                <a:latin typeface="Garamond" pitchFamily="18" charset="0"/>
              </a:rPr>
              <a:t>                             210–READ–NUMBER</a:t>
            </a:r>
          </a:p>
          <a:p>
            <a:pPr indent="450850" algn="just" eaLnBrk="0" hangingPunct="0"/>
            <a:r>
              <a:rPr lang="en-US" sz="1400">
                <a:latin typeface="Garamond" pitchFamily="18" charset="0"/>
              </a:rPr>
              <a:t>                                     READ NUMBER RECORD</a:t>
            </a:r>
          </a:p>
          <a:p>
            <a:pPr indent="450850" algn="just" eaLnBrk="0" hangingPunct="0"/>
            <a:r>
              <a:rPr lang="en-US" sz="1400">
                <a:latin typeface="Garamond" pitchFamily="18" charset="0"/>
              </a:rPr>
              <a:t>                             RETURN</a:t>
            </a:r>
          </a:p>
          <a:p>
            <a:pPr indent="450850" algn="just" eaLnBrk="0" hangingPunct="0"/>
            <a:r>
              <a:rPr lang="en-US" sz="1400">
                <a:latin typeface="Garamond" pitchFamily="18" charset="0"/>
              </a:rPr>
              <a:t>                             220–ACCUMULATE–COUNTS</a:t>
            </a:r>
          </a:p>
          <a:p>
            <a:pPr indent="450850" algn="just" eaLnBrk="0" hangingPunct="0"/>
            <a:r>
              <a:rPr lang="en-US" sz="1400">
                <a:latin typeface="Garamond" pitchFamily="18" charset="0"/>
              </a:rPr>
              <a:t>                                     IF NUMBER  </a:t>
            </a:r>
            <a:r>
              <a:rPr lang="en-US" sz="1400">
                <a:latin typeface="Garamond" pitchFamily="18" charset="0"/>
                <a:sym typeface="Symbol" pitchFamily="18" charset="2"/>
              </a:rPr>
              <a:t></a:t>
            </a:r>
            <a:r>
              <a:rPr lang="en-US" sz="1400">
                <a:latin typeface="Garamond" pitchFamily="18" charset="0"/>
              </a:rPr>
              <a:t> 0 THEN</a:t>
            </a:r>
            <a:endParaRPr lang="en-US" sz="1400">
              <a:latin typeface="Garamond" pitchFamily="18" charset="0"/>
              <a:sym typeface="Symbol" pitchFamily="18" charset="2"/>
            </a:endParaRPr>
          </a:p>
          <a:p>
            <a:pPr indent="450850" algn="just" eaLnBrk="0" hangingPunct="0"/>
            <a:r>
              <a:rPr lang="en-US" sz="1400">
                <a:latin typeface="Garamond" pitchFamily="18" charset="0"/>
                <a:sym typeface="Symbol" pitchFamily="18" charset="2"/>
              </a:rPr>
              <a:t>                                          ADD 1 TO POSITIVE COUNTER</a:t>
            </a:r>
          </a:p>
          <a:p>
            <a:pPr indent="450850" algn="just" eaLnBrk="0" hangingPunct="0"/>
            <a:r>
              <a:rPr lang="en-US" sz="1400">
                <a:latin typeface="Garamond" pitchFamily="18" charset="0"/>
                <a:sym typeface="Symbol" pitchFamily="18" charset="2"/>
              </a:rPr>
              <a:t>                                     ELSE</a:t>
            </a:r>
          </a:p>
          <a:p>
            <a:pPr indent="450850" algn="just" eaLnBrk="0" hangingPunct="0"/>
            <a:r>
              <a:rPr lang="en-US" sz="1400">
                <a:latin typeface="Garamond" pitchFamily="18" charset="0"/>
                <a:sym typeface="Symbol" pitchFamily="18" charset="2"/>
              </a:rPr>
              <a:t>                                          IF NUMBER </a:t>
            </a:r>
            <a:r>
              <a:rPr lang="en-US" sz="1400">
                <a:latin typeface="Garamond" pitchFamily="18" charset="0"/>
              </a:rPr>
              <a:t> 0 THEN</a:t>
            </a:r>
            <a:endParaRPr lang="en-US" sz="1400">
              <a:latin typeface="Garamond" pitchFamily="18" charset="0"/>
              <a:sym typeface="Symbol" pitchFamily="18" charset="2"/>
            </a:endParaRPr>
          </a:p>
          <a:p>
            <a:pPr indent="450850" algn="just" eaLnBrk="0" hangingPunct="0"/>
            <a:r>
              <a:rPr lang="en-US" sz="1400">
                <a:latin typeface="Garamond" pitchFamily="18" charset="0"/>
                <a:sym typeface="Symbol" pitchFamily="18" charset="2"/>
              </a:rPr>
              <a:t>                                               ADD 1 TO NEGATIVE COUNTER</a:t>
            </a:r>
          </a:p>
          <a:p>
            <a:pPr indent="450850" algn="just" eaLnBrk="0" hangingPunct="0"/>
            <a:r>
              <a:rPr lang="en-US" sz="1400">
                <a:latin typeface="Garamond" pitchFamily="18" charset="0"/>
                <a:sym typeface="Symbol" pitchFamily="18" charset="2"/>
              </a:rPr>
              <a:t>                                          ELSE</a:t>
            </a:r>
          </a:p>
          <a:p>
            <a:pPr indent="450850" algn="just" eaLnBrk="0" hangingPunct="0"/>
            <a:r>
              <a:rPr lang="en-US" sz="1400">
                <a:latin typeface="Garamond" pitchFamily="18" charset="0"/>
                <a:sym typeface="Symbol" pitchFamily="18" charset="2"/>
              </a:rPr>
              <a:t>                                               ADD 1 TO ZERO COUNTER</a:t>
            </a:r>
          </a:p>
          <a:p>
            <a:pPr indent="450850" algn="just" eaLnBrk="0" hangingPunct="0"/>
            <a:r>
              <a:rPr lang="en-US" sz="1400">
                <a:latin typeface="Garamond" pitchFamily="18" charset="0"/>
                <a:sym typeface="Symbol" pitchFamily="18" charset="2"/>
              </a:rPr>
              <a:t>                                          END IF </a:t>
            </a:r>
          </a:p>
          <a:p>
            <a:pPr indent="450850" algn="just" eaLnBrk="0" hangingPunct="0"/>
            <a:r>
              <a:rPr lang="en-US" sz="1400">
                <a:latin typeface="Garamond" pitchFamily="18" charset="0"/>
                <a:sym typeface="Symbol" pitchFamily="18" charset="2"/>
              </a:rPr>
              <a:t>                                     END IF</a:t>
            </a:r>
          </a:p>
          <a:p>
            <a:pPr indent="450850" algn="just" eaLnBrk="0" hangingPunct="0"/>
            <a:r>
              <a:rPr lang="en-US" sz="1400">
                <a:latin typeface="Garamond" pitchFamily="18" charset="0"/>
                <a:sym typeface="Symbol" pitchFamily="18" charset="2"/>
              </a:rPr>
              <a:t>                              RETURN</a:t>
            </a:r>
          </a:p>
          <a:p>
            <a:pPr indent="450850" algn="just" eaLnBrk="0" hangingPunct="0"/>
            <a:r>
              <a:rPr lang="en-US" sz="1400">
                <a:latin typeface="Garamond" pitchFamily="18" charset="0"/>
                <a:sym typeface="Symbol" pitchFamily="18" charset="2"/>
              </a:rPr>
              <a:t>                              300-PRINT COUNTER</a:t>
            </a:r>
          </a:p>
          <a:p>
            <a:pPr indent="450850" algn="just" eaLnBrk="0" hangingPunct="0"/>
            <a:r>
              <a:rPr lang="en-US" sz="1400">
                <a:latin typeface="Garamond" pitchFamily="18" charset="0"/>
                <a:sym typeface="Symbol" pitchFamily="18" charset="2"/>
              </a:rPr>
              <a:t>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4757">
                                            <p:txEl>
                                              <p:pRg st="0" end="0"/>
                                            </p:txEl>
                                          </p:spTgt>
                                        </p:tgtEl>
                                        <p:attrNameLst>
                                          <p:attrName>style.visibility</p:attrName>
                                        </p:attrNameLst>
                                      </p:cBhvr>
                                      <p:to>
                                        <p:strVal val="visible"/>
                                      </p:to>
                                    </p:set>
                                    <p:anim calcmode="lin" valueType="num">
                                      <p:cBhvr>
                                        <p:cTn id="7" dur="500" fill="hold"/>
                                        <p:tgtEl>
                                          <p:spTgt spid="7475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75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475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75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757">
                                            <p:txEl>
                                              <p:pRg st="0" end="0"/>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74757">
                                            <p:txEl>
                                              <p:pRg st="1" end="1"/>
                                            </p:txEl>
                                          </p:spTgt>
                                        </p:tgtEl>
                                        <p:attrNameLst>
                                          <p:attrName>style.visibility</p:attrName>
                                        </p:attrNameLst>
                                      </p:cBhvr>
                                      <p:to>
                                        <p:strVal val="visible"/>
                                      </p:to>
                                    </p:set>
                                    <p:anim calcmode="lin" valueType="num">
                                      <p:cBhvr>
                                        <p:cTn id="14" dur="500" fill="hold"/>
                                        <p:tgtEl>
                                          <p:spTgt spid="7475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4757">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7475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475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4757">
                                            <p:txEl>
                                              <p:pRg st="1" end="1"/>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74757">
                                            <p:txEl>
                                              <p:pRg st="2" end="2"/>
                                            </p:txEl>
                                          </p:spTgt>
                                        </p:tgtEl>
                                        <p:attrNameLst>
                                          <p:attrName>style.visibility</p:attrName>
                                        </p:attrNameLst>
                                      </p:cBhvr>
                                      <p:to>
                                        <p:strVal val="visible"/>
                                      </p:to>
                                    </p:set>
                                    <p:anim calcmode="lin" valueType="num">
                                      <p:cBhvr>
                                        <p:cTn id="21" dur="500" fill="hold"/>
                                        <p:tgtEl>
                                          <p:spTgt spid="7475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4757">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7475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475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4757">
                                            <p:txEl>
                                              <p:pRg st="2" end="2"/>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74757">
                                            <p:txEl>
                                              <p:pRg st="3" end="3"/>
                                            </p:txEl>
                                          </p:spTgt>
                                        </p:tgtEl>
                                        <p:attrNameLst>
                                          <p:attrName>style.visibility</p:attrName>
                                        </p:attrNameLst>
                                      </p:cBhvr>
                                      <p:to>
                                        <p:strVal val="visible"/>
                                      </p:to>
                                    </p:set>
                                    <p:anim calcmode="lin" valueType="num">
                                      <p:cBhvr>
                                        <p:cTn id="28" dur="500" fill="hold"/>
                                        <p:tgtEl>
                                          <p:spTgt spid="7475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4757">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7475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475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4757">
                                            <p:txEl>
                                              <p:pRg st="3" end="3"/>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74757">
                                            <p:txEl>
                                              <p:pRg st="4" end="4"/>
                                            </p:txEl>
                                          </p:spTgt>
                                        </p:tgtEl>
                                        <p:attrNameLst>
                                          <p:attrName>style.visibility</p:attrName>
                                        </p:attrNameLst>
                                      </p:cBhvr>
                                      <p:to>
                                        <p:strVal val="visible"/>
                                      </p:to>
                                    </p:set>
                                    <p:anim calcmode="lin" valueType="num">
                                      <p:cBhvr>
                                        <p:cTn id="35" dur="500" fill="hold"/>
                                        <p:tgtEl>
                                          <p:spTgt spid="7475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4757">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7475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475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4757">
                                            <p:txEl>
                                              <p:pRg st="4" end="4"/>
                                            </p:txEl>
                                          </p:spTgt>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74757">
                                            <p:txEl>
                                              <p:pRg st="5" end="5"/>
                                            </p:txEl>
                                          </p:spTgt>
                                        </p:tgtEl>
                                        <p:attrNameLst>
                                          <p:attrName>style.visibility</p:attrName>
                                        </p:attrNameLst>
                                      </p:cBhvr>
                                      <p:to>
                                        <p:strVal val="visible"/>
                                      </p:to>
                                    </p:set>
                                    <p:anim calcmode="lin" valueType="num">
                                      <p:cBhvr>
                                        <p:cTn id="42" dur="500" fill="hold"/>
                                        <p:tgtEl>
                                          <p:spTgt spid="7475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74757">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7475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7475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74757">
                                            <p:txEl>
                                              <p:pRg st="5" end="5"/>
                                            </p:txEl>
                                          </p:spTgt>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74757">
                                            <p:txEl>
                                              <p:pRg st="6" end="6"/>
                                            </p:txEl>
                                          </p:spTgt>
                                        </p:tgtEl>
                                        <p:attrNameLst>
                                          <p:attrName>style.visibility</p:attrName>
                                        </p:attrNameLst>
                                      </p:cBhvr>
                                      <p:to>
                                        <p:strVal val="visible"/>
                                      </p:to>
                                    </p:set>
                                    <p:anim calcmode="lin" valueType="num">
                                      <p:cBhvr>
                                        <p:cTn id="49" dur="500" fill="hold"/>
                                        <p:tgtEl>
                                          <p:spTgt spid="74757">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74757">
                                            <p:txEl>
                                              <p:pRg st="6" end="6"/>
                                            </p:txEl>
                                          </p:spTgt>
                                        </p:tgtEl>
                                        <p:attrNameLst>
                                          <p:attrName>ppt_y</p:attrName>
                                        </p:attrNameLst>
                                      </p:cBhvr>
                                      <p:tavLst>
                                        <p:tav tm="0">
                                          <p:val>
                                            <p:strVal val="#ppt_y"/>
                                          </p:val>
                                        </p:tav>
                                        <p:tav tm="100000">
                                          <p:val>
                                            <p:strVal val="#ppt_y"/>
                                          </p:val>
                                        </p:tav>
                                      </p:tavLst>
                                    </p:anim>
                                    <p:anim calcmode="lin" valueType="num">
                                      <p:cBhvr>
                                        <p:cTn id="51" dur="500" fill="hold"/>
                                        <p:tgtEl>
                                          <p:spTgt spid="74757">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74757">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74757">
                                            <p:txEl>
                                              <p:pRg st="6" end="6"/>
                                            </p:txEl>
                                          </p:spTgt>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74757">
                                            <p:txEl>
                                              <p:pRg st="7" end="7"/>
                                            </p:txEl>
                                          </p:spTgt>
                                        </p:tgtEl>
                                        <p:attrNameLst>
                                          <p:attrName>style.visibility</p:attrName>
                                        </p:attrNameLst>
                                      </p:cBhvr>
                                      <p:to>
                                        <p:strVal val="visible"/>
                                      </p:to>
                                    </p:set>
                                    <p:anim calcmode="lin" valueType="num">
                                      <p:cBhvr>
                                        <p:cTn id="56" dur="500" fill="hold"/>
                                        <p:tgtEl>
                                          <p:spTgt spid="74757">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74757">
                                            <p:txEl>
                                              <p:pRg st="7" end="7"/>
                                            </p:txEl>
                                          </p:spTgt>
                                        </p:tgtEl>
                                        <p:attrNameLst>
                                          <p:attrName>ppt_y</p:attrName>
                                        </p:attrNameLst>
                                      </p:cBhvr>
                                      <p:tavLst>
                                        <p:tav tm="0">
                                          <p:val>
                                            <p:strVal val="#ppt_y"/>
                                          </p:val>
                                        </p:tav>
                                        <p:tav tm="100000">
                                          <p:val>
                                            <p:strVal val="#ppt_y"/>
                                          </p:val>
                                        </p:tav>
                                      </p:tavLst>
                                    </p:anim>
                                    <p:anim calcmode="lin" valueType="num">
                                      <p:cBhvr>
                                        <p:cTn id="58" dur="500" fill="hold"/>
                                        <p:tgtEl>
                                          <p:spTgt spid="74757">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74757">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74757">
                                            <p:txEl>
                                              <p:pRg st="7" end="7"/>
                                            </p:txEl>
                                          </p:spTgt>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74757">
                                            <p:txEl>
                                              <p:pRg st="8" end="8"/>
                                            </p:txEl>
                                          </p:spTgt>
                                        </p:tgtEl>
                                        <p:attrNameLst>
                                          <p:attrName>style.visibility</p:attrName>
                                        </p:attrNameLst>
                                      </p:cBhvr>
                                      <p:to>
                                        <p:strVal val="visible"/>
                                      </p:to>
                                    </p:set>
                                    <p:anim calcmode="lin" valueType="num">
                                      <p:cBhvr>
                                        <p:cTn id="63" dur="500" fill="hold"/>
                                        <p:tgtEl>
                                          <p:spTgt spid="74757">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4757">
                                            <p:txEl>
                                              <p:pRg st="8" end="8"/>
                                            </p:txEl>
                                          </p:spTgt>
                                        </p:tgtEl>
                                        <p:attrNameLst>
                                          <p:attrName>ppt_y</p:attrName>
                                        </p:attrNameLst>
                                      </p:cBhvr>
                                      <p:tavLst>
                                        <p:tav tm="0">
                                          <p:val>
                                            <p:strVal val="#ppt_y"/>
                                          </p:val>
                                        </p:tav>
                                        <p:tav tm="100000">
                                          <p:val>
                                            <p:strVal val="#ppt_y"/>
                                          </p:val>
                                        </p:tav>
                                      </p:tavLst>
                                    </p:anim>
                                    <p:anim calcmode="lin" valueType="num">
                                      <p:cBhvr>
                                        <p:cTn id="65" dur="500" fill="hold"/>
                                        <p:tgtEl>
                                          <p:spTgt spid="74757">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4757">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4757">
                                            <p:txEl>
                                              <p:pRg st="8" end="8"/>
                                            </p:txEl>
                                          </p:spTgt>
                                        </p:tgtEl>
                                      </p:cBhvr>
                                    </p:animEffect>
                                  </p:childTnLst>
                                </p:cTn>
                              </p:par>
                              <p:par>
                                <p:cTn id="68" presetID="41" presetClass="entr" presetSubtype="0" fill="hold" grpId="0" nodeType="withEffect">
                                  <p:stCondLst>
                                    <p:cond delay="0"/>
                                  </p:stCondLst>
                                  <p:iterate type="lt">
                                    <p:tmPct val="10000"/>
                                  </p:iterate>
                                  <p:childTnLst>
                                    <p:set>
                                      <p:cBhvr>
                                        <p:cTn id="69" dur="1" fill="hold">
                                          <p:stCondLst>
                                            <p:cond delay="0"/>
                                          </p:stCondLst>
                                        </p:cTn>
                                        <p:tgtEl>
                                          <p:spTgt spid="74757">
                                            <p:txEl>
                                              <p:pRg st="9" end="9"/>
                                            </p:txEl>
                                          </p:spTgt>
                                        </p:tgtEl>
                                        <p:attrNameLst>
                                          <p:attrName>style.visibility</p:attrName>
                                        </p:attrNameLst>
                                      </p:cBhvr>
                                      <p:to>
                                        <p:strVal val="visible"/>
                                      </p:to>
                                    </p:set>
                                    <p:anim calcmode="lin" valueType="num">
                                      <p:cBhvr>
                                        <p:cTn id="70" dur="500" fill="hold"/>
                                        <p:tgtEl>
                                          <p:spTgt spid="74757">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74757">
                                            <p:txEl>
                                              <p:pRg st="9" end="9"/>
                                            </p:txEl>
                                          </p:spTgt>
                                        </p:tgtEl>
                                        <p:attrNameLst>
                                          <p:attrName>ppt_y</p:attrName>
                                        </p:attrNameLst>
                                      </p:cBhvr>
                                      <p:tavLst>
                                        <p:tav tm="0">
                                          <p:val>
                                            <p:strVal val="#ppt_y"/>
                                          </p:val>
                                        </p:tav>
                                        <p:tav tm="100000">
                                          <p:val>
                                            <p:strVal val="#ppt_y"/>
                                          </p:val>
                                        </p:tav>
                                      </p:tavLst>
                                    </p:anim>
                                    <p:anim calcmode="lin" valueType="num">
                                      <p:cBhvr>
                                        <p:cTn id="72" dur="500" fill="hold"/>
                                        <p:tgtEl>
                                          <p:spTgt spid="74757">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74757">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74757">
                                            <p:txEl>
                                              <p:pRg st="9" end="9"/>
                                            </p:txEl>
                                          </p:spTgt>
                                        </p:tgtEl>
                                      </p:cBhvr>
                                    </p:animEffect>
                                  </p:childTnLst>
                                </p:cTn>
                              </p:par>
                              <p:par>
                                <p:cTn id="75" presetID="41" presetClass="entr" presetSubtype="0" fill="hold" grpId="0" nodeType="withEffect">
                                  <p:stCondLst>
                                    <p:cond delay="0"/>
                                  </p:stCondLst>
                                  <p:iterate type="lt">
                                    <p:tmPct val="10000"/>
                                  </p:iterate>
                                  <p:childTnLst>
                                    <p:set>
                                      <p:cBhvr>
                                        <p:cTn id="76" dur="1" fill="hold">
                                          <p:stCondLst>
                                            <p:cond delay="0"/>
                                          </p:stCondLst>
                                        </p:cTn>
                                        <p:tgtEl>
                                          <p:spTgt spid="74757">
                                            <p:txEl>
                                              <p:pRg st="10" end="10"/>
                                            </p:txEl>
                                          </p:spTgt>
                                        </p:tgtEl>
                                        <p:attrNameLst>
                                          <p:attrName>style.visibility</p:attrName>
                                        </p:attrNameLst>
                                      </p:cBhvr>
                                      <p:to>
                                        <p:strVal val="visible"/>
                                      </p:to>
                                    </p:set>
                                    <p:anim calcmode="lin" valueType="num">
                                      <p:cBhvr>
                                        <p:cTn id="77" dur="500" fill="hold"/>
                                        <p:tgtEl>
                                          <p:spTgt spid="74757">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74757">
                                            <p:txEl>
                                              <p:pRg st="10" end="10"/>
                                            </p:txEl>
                                          </p:spTgt>
                                        </p:tgtEl>
                                        <p:attrNameLst>
                                          <p:attrName>ppt_y</p:attrName>
                                        </p:attrNameLst>
                                      </p:cBhvr>
                                      <p:tavLst>
                                        <p:tav tm="0">
                                          <p:val>
                                            <p:strVal val="#ppt_y"/>
                                          </p:val>
                                        </p:tav>
                                        <p:tav tm="100000">
                                          <p:val>
                                            <p:strVal val="#ppt_y"/>
                                          </p:val>
                                        </p:tav>
                                      </p:tavLst>
                                    </p:anim>
                                    <p:anim calcmode="lin" valueType="num">
                                      <p:cBhvr>
                                        <p:cTn id="79" dur="500" fill="hold"/>
                                        <p:tgtEl>
                                          <p:spTgt spid="74757">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74757">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74757">
                                            <p:txEl>
                                              <p:pRg st="10" end="10"/>
                                            </p:txEl>
                                          </p:spTgt>
                                        </p:tgtEl>
                                      </p:cBhvr>
                                    </p:animEffect>
                                  </p:childTnLst>
                                </p:cTn>
                              </p:par>
                              <p:par>
                                <p:cTn id="82" presetID="41" presetClass="entr" presetSubtype="0" fill="hold" grpId="0" nodeType="withEffect">
                                  <p:stCondLst>
                                    <p:cond delay="0"/>
                                  </p:stCondLst>
                                  <p:iterate type="lt">
                                    <p:tmPct val="10000"/>
                                  </p:iterate>
                                  <p:childTnLst>
                                    <p:set>
                                      <p:cBhvr>
                                        <p:cTn id="83" dur="1" fill="hold">
                                          <p:stCondLst>
                                            <p:cond delay="0"/>
                                          </p:stCondLst>
                                        </p:cTn>
                                        <p:tgtEl>
                                          <p:spTgt spid="74757">
                                            <p:txEl>
                                              <p:pRg st="11" end="11"/>
                                            </p:txEl>
                                          </p:spTgt>
                                        </p:tgtEl>
                                        <p:attrNameLst>
                                          <p:attrName>style.visibility</p:attrName>
                                        </p:attrNameLst>
                                      </p:cBhvr>
                                      <p:to>
                                        <p:strVal val="visible"/>
                                      </p:to>
                                    </p:set>
                                    <p:anim calcmode="lin" valueType="num">
                                      <p:cBhvr>
                                        <p:cTn id="84" dur="500" fill="hold"/>
                                        <p:tgtEl>
                                          <p:spTgt spid="74757">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74757">
                                            <p:txEl>
                                              <p:pRg st="11" end="11"/>
                                            </p:txEl>
                                          </p:spTgt>
                                        </p:tgtEl>
                                        <p:attrNameLst>
                                          <p:attrName>ppt_y</p:attrName>
                                        </p:attrNameLst>
                                      </p:cBhvr>
                                      <p:tavLst>
                                        <p:tav tm="0">
                                          <p:val>
                                            <p:strVal val="#ppt_y"/>
                                          </p:val>
                                        </p:tav>
                                        <p:tav tm="100000">
                                          <p:val>
                                            <p:strVal val="#ppt_y"/>
                                          </p:val>
                                        </p:tav>
                                      </p:tavLst>
                                    </p:anim>
                                    <p:anim calcmode="lin" valueType="num">
                                      <p:cBhvr>
                                        <p:cTn id="86" dur="500" fill="hold"/>
                                        <p:tgtEl>
                                          <p:spTgt spid="74757">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74757">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74757">
                                            <p:txEl>
                                              <p:pRg st="11" end="11"/>
                                            </p:txEl>
                                          </p:spTgt>
                                        </p:tgtEl>
                                      </p:cBhvr>
                                    </p:animEffect>
                                  </p:childTnLst>
                                </p:cTn>
                              </p:par>
                              <p:par>
                                <p:cTn id="89" presetID="41" presetClass="entr" presetSubtype="0" fill="hold" grpId="0" nodeType="withEffect">
                                  <p:stCondLst>
                                    <p:cond delay="0"/>
                                  </p:stCondLst>
                                  <p:iterate type="lt">
                                    <p:tmPct val="10000"/>
                                  </p:iterate>
                                  <p:childTnLst>
                                    <p:set>
                                      <p:cBhvr>
                                        <p:cTn id="90" dur="1" fill="hold">
                                          <p:stCondLst>
                                            <p:cond delay="0"/>
                                          </p:stCondLst>
                                        </p:cTn>
                                        <p:tgtEl>
                                          <p:spTgt spid="74757">
                                            <p:txEl>
                                              <p:pRg st="12" end="12"/>
                                            </p:txEl>
                                          </p:spTgt>
                                        </p:tgtEl>
                                        <p:attrNameLst>
                                          <p:attrName>style.visibility</p:attrName>
                                        </p:attrNameLst>
                                      </p:cBhvr>
                                      <p:to>
                                        <p:strVal val="visible"/>
                                      </p:to>
                                    </p:set>
                                    <p:anim calcmode="lin" valueType="num">
                                      <p:cBhvr>
                                        <p:cTn id="91" dur="500" fill="hold"/>
                                        <p:tgtEl>
                                          <p:spTgt spid="74757">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74757">
                                            <p:txEl>
                                              <p:pRg st="12" end="12"/>
                                            </p:txEl>
                                          </p:spTgt>
                                        </p:tgtEl>
                                        <p:attrNameLst>
                                          <p:attrName>ppt_y</p:attrName>
                                        </p:attrNameLst>
                                      </p:cBhvr>
                                      <p:tavLst>
                                        <p:tav tm="0">
                                          <p:val>
                                            <p:strVal val="#ppt_y"/>
                                          </p:val>
                                        </p:tav>
                                        <p:tav tm="100000">
                                          <p:val>
                                            <p:strVal val="#ppt_y"/>
                                          </p:val>
                                        </p:tav>
                                      </p:tavLst>
                                    </p:anim>
                                    <p:anim calcmode="lin" valueType="num">
                                      <p:cBhvr>
                                        <p:cTn id="93" dur="500" fill="hold"/>
                                        <p:tgtEl>
                                          <p:spTgt spid="74757">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74757">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74757">
                                            <p:txEl>
                                              <p:pRg st="12" end="12"/>
                                            </p:txEl>
                                          </p:spTgt>
                                        </p:tgtEl>
                                      </p:cBhvr>
                                    </p:animEffect>
                                  </p:childTnLst>
                                </p:cTn>
                              </p:par>
                              <p:par>
                                <p:cTn id="96" presetID="41" presetClass="entr" presetSubtype="0" fill="hold" grpId="0" nodeType="withEffect">
                                  <p:stCondLst>
                                    <p:cond delay="0"/>
                                  </p:stCondLst>
                                  <p:iterate type="lt">
                                    <p:tmPct val="10000"/>
                                  </p:iterate>
                                  <p:childTnLst>
                                    <p:set>
                                      <p:cBhvr>
                                        <p:cTn id="97" dur="1" fill="hold">
                                          <p:stCondLst>
                                            <p:cond delay="0"/>
                                          </p:stCondLst>
                                        </p:cTn>
                                        <p:tgtEl>
                                          <p:spTgt spid="74757">
                                            <p:txEl>
                                              <p:pRg st="13" end="13"/>
                                            </p:txEl>
                                          </p:spTgt>
                                        </p:tgtEl>
                                        <p:attrNameLst>
                                          <p:attrName>style.visibility</p:attrName>
                                        </p:attrNameLst>
                                      </p:cBhvr>
                                      <p:to>
                                        <p:strVal val="visible"/>
                                      </p:to>
                                    </p:set>
                                    <p:anim calcmode="lin" valueType="num">
                                      <p:cBhvr>
                                        <p:cTn id="98" dur="500" fill="hold"/>
                                        <p:tgtEl>
                                          <p:spTgt spid="74757">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74757">
                                            <p:txEl>
                                              <p:pRg st="13" end="13"/>
                                            </p:txEl>
                                          </p:spTgt>
                                        </p:tgtEl>
                                        <p:attrNameLst>
                                          <p:attrName>ppt_y</p:attrName>
                                        </p:attrNameLst>
                                      </p:cBhvr>
                                      <p:tavLst>
                                        <p:tav tm="0">
                                          <p:val>
                                            <p:strVal val="#ppt_y"/>
                                          </p:val>
                                        </p:tav>
                                        <p:tav tm="100000">
                                          <p:val>
                                            <p:strVal val="#ppt_y"/>
                                          </p:val>
                                        </p:tav>
                                      </p:tavLst>
                                    </p:anim>
                                    <p:anim calcmode="lin" valueType="num">
                                      <p:cBhvr>
                                        <p:cTn id="100" dur="500" fill="hold"/>
                                        <p:tgtEl>
                                          <p:spTgt spid="74757">
                                            <p:txEl>
                                              <p:pRg st="13" end="1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74757">
                                            <p:txEl>
                                              <p:pRg st="13" end="1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74757">
                                            <p:txEl>
                                              <p:pRg st="13" end="13"/>
                                            </p:txEl>
                                          </p:spTgt>
                                        </p:tgtEl>
                                      </p:cBhvr>
                                    </p:animEffect>
                                  </p:childTnLst>
                                </p:cTn>
                              </p:par>
                              <p:par>
                                <p:cTn id="103" presetID="41" presetClass="entr" presetSubtype="0" fill="hold" grpId="0" nodeType="withEffect">
                                  <p:stCondLst>
                                    <p:cond delay="0"/>
                                  </p:stCondLst>
                                  <p:iterate type="lt">
                                    <p:tmPct val="10000"/>
                                  </p:iterate>
                                  <p:childTnLst>
                                    <p:set>
                                      <p:cBhvr>
                                        <p:cTn id="104" dur="1" fill="hold">
                                          <p:stCondLst>
                                            <p:cond delay="0"/>
                                          </p:stCondLst>
                                        </p:cTn>
                                        <p:tgtEl>
                                          <p:spTgt spid="74757">
                                            <p:txEl>
                                              <p:pRg st="14" end="14"/>
                                            </p:txEl>
                                          </p:spTgt>
                                        </p:tgtEl>
                                        <p:attrNameLst>
                                          <p:attrName>style.visibility</p:attrName>
                                        </p:attrNameLst>
                                      </p:cBhvr>
                                      <p:to>
                                        <p:strVal val="visible"/>
                                      </p:to>
                                    </p:set>
                                    <p:anim calcmode="lin" valueType="num">
                                      <p:cBhvr>
                                        <p:cTn id="105" dur="500" fill="hold"/>
                                        <p:tgtEl>
                                          <p:spTgt spid="74757">
                                            <p:txEl>
                                              <p:pRg st="14" end="1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74757">
                                            <p:txEl>
                                              <p:pRg st="14" end="14"/>
                                            </p:txEl>
                                          </p:spTgt>
                                        </p:tgtEl>
                                        <p:attrNameLst>
                                          <p:attrName>ppt_y</p:attrName>
                                        </p:attrNameLst>
                                      </p:cBhvr>
                                      <p:tavLst>
                                        <p:tav tm="0">
                                          <p:val>
                                            <p:strVal val="#ppt_y"/>
                                          </p:val>
                                        </p:tav>
                                        <p:tav tm="100000">
                                          <p:val>
                                            <p:strVal val="#ppt_y"/>
                                          </p:val>
                                        </p:tav>
                                      </p:tavLst>
                                    </p:anim>
                                    <p:anim calcmode="lin" valueType="num">
                                      <p:cBhvr>
                                        <p:cTn id="107" dur="500" fill="hold"/>
                                        <p:tgtEl>
                                          <p:spTgt spid="74757">
                                            <p:txEl>
                                              <p:pRg st="14" end="1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74757">
                                            <p:txEl>
                                              <p:pRg st="14" end="1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74757">
                                            <p:txEl>
                                              <p:pRg st="14" end="14"/>
                                            </p:txEl>
                                          </p:spTgt>
                                        </p:tgtEl>
                                      </p:cBhvr>
                                    </p:animEffect>
                                  </p:childTnLst>
                                </p:cTn>
                              </p:par>
                              <p:par>
                                <p:cTn id="110" presetID="41" presetClass="entr" presetSubtype="0" fill="hold" grpId="0" nodeType="withEffect">
                                  <p:stCondLst>
                                    <p:cond delay="0"/>
                                  </p:stCondLst>
                                  <p:iterate type="lt">
                                    <p:tmPct val="10000"/>
                                  </p:iterate>
                                  <p:childTnLst>
                                    <p:set>
                                      <p:cBhvr>
                                        <p:cTn id="111" dur="1" fill="hold">
                                          <p:stCondLst>
                                            <p:cond delay="0"/>
                                          </p:stCondLst>
                                        </p:cTn>
                                        <p:tgtEl>
                                          <p:spTgt spid="74757">
                                            <p:txEl>
                                              <p:pRg st="15" end="15"/>
                                            </p:txEl>
                                          </p:spTgt>
                                        </p:tgtEl>
                                        <p:attrNameLst>
                                          <p:attrName>style.visibility</p:attrName>
                                        </p:attrNameLst>
                                      </p:cBhvr>
                                      <p:to>
                                        <p:strVal val="visible"/>
                                      </p:to>
                                    </p:set>
                                    <p:anim calcmode="lin" valueType="num">
                                      <p:cBhvr>
                                        <p:cTn id="112" dur="500" fill="hold"/>
                                        <p:tgtEl>
                                          <p:spTgt spid="74757">
                                            <p:txEl>
                                              <p:pRg st="15" end="1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74757">
                                            <p:txEl>
                                              <p:pRg st="15" end="15"/>
                                            </p:txEl>
                                          </p:spTgt>
                                        </p:tgtEl>
                                        <p:attrNameLst>
                                          <p:attrName>ppt_y</p:attrName>
                                        </p:attrNameLst>
                                      </p:cBhvr>
                                      <p:tavLst>
                                        <p:tav tm="0">
                                          <p:val>
                                            <p:strVal val="#ppt_y"/>
                                          </p:val>
                                        </p:tav>
                                        <p:tav tm="100000">
                                          <p:val>
                                            <p:strVal val="#ppt_y"/>
                                          </p:val>
                                        </p:tav>
                                      </p:tavLst>
                                    </p:anim>
                                    <p:anim calcmode="lin" valueType="num">
                                      <p:cBhvr>
                                        <p:cTn id="114" dur="500" fill="hold"/>
                                        <p:tgtEl>
                                          <p:spTgt spid="74757">
                                            <p:txEl>
                                              <p:pRg st="15" end="1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74757">
                                            <p:txEl>
                                              <p:pRg st="15" end="1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74757">
                                            <p:txEl>
                                              <p:pRg st="15" end="15"/>
                                            </p:txEl>
                                          </p:spTgt>
                                        </p:tgtEl>
                                      </p:cBhvr>
                                    </p:animEffect>
                                  </p:childTnLst>
                                </p:cTn>
                              </p:par>
                              <p:par>
                                <p:cTn id="117" presetID="41" presetClass="entr" presetSubtype="0" fill="hold" grpId="0" nodeType="withEffect">
                                  <p:stCondLst>
                                    <p:cond delay="0"/>
                                  </p:stCondLst>
                                  <p:iterate type="lt">
                                    <p:tmPct val="10000"/>
                                  </p:iterate>
                                  <p:childTnLst>
                                    <p:set>
                                      <p:cBhvr>
                                        <p:cTn id="118" dur="1" fill="hold">
                                          <p:stCondLst>
                                            <p:cond delay="0"/>
                                          </p:stCondLst>
                                        </p:cTn>
                                        <p:tgtEl>
                                          <p:spTgt spid="74757">
                                            <p:txEl>
                                              <p:pRg st="16" end="16"/>
                                            </p:txEl>
                                          </p:spTgt>
                                        </p:tgtEl>
                                        <p:attrNameLst>
                                          <p:attrName>style.visibility</p:attrName>
                                        </p:attrNameLst>
                                      </p:cBhvr>
                                      <p:to>
                                        <p:strVal val="visible"/>
                                      </p:to>
                                    </p:set>
                                    <p:anim calcmode="lin" valueType="num">
                                      <p:cBhvr>
                                        <p:cTn id="119" dur="500" fill="hold"/>
                                        <p:tgtEl>
                                          <p:spTgt spid="74757">
                                            <p:txEl>
                                              <p:pRg st="16" end="1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74757">
                                            <p:txEl>
                                              <p:pRg st="16" end="16"/>
                                            </p:txEl>
                                          </p:spTgt>
                                        </p:tgtEl>
                                        <p:attrNameLst>
                                          <p:attrName>ppt_y</p:attrName>
                                        </p:attrNameLst>
                                      </p:cBhvr>
                                      <p:tavLst>
                                        <p:tav tm="0">
                                          <p:val>
                                            <p:strVal val="#ppt_y"/>
                                          </p:val>
                                        </p:tav>
                                        <p:tav tm="100000">
                                          <p:val>
                                            <p:strVal val="#ppt_y"/>
                                          </p:val>
                                        </p:tav>
                                      </p:tavLst>
                                    </p:anim>
                                    <p:anim calcmode="lin" valueType="num">
                                      <p:cBhvr>
                                        <p:cTn id="121" dur="500" fill="hold"/>
                                        <p:tgtEl>
                                          <p:spTgt spid="74757">
                                            <p:txEl>
                                              <p:pRg st="16" end="1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74757">
                                            <p:txEl>
                                              <p:pRg st="16" end="1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74757">
                                            <p:txEl>
                                              <p:pRg st="16" end="16"/>
                                            </p:txEl>
                                          </p:spTgt>
                                        </p:tgtEl>
                                      </p:cBhvr>
                                    </p:animEffect>
                                  </p:childTnLst>
                                </p:cTn>
                              </p:par>
                              <p:par>
                                <p:cTn id="124" presetID="41" presetClass="entr" presetSubtype="0" fill="hold" grpId="0" nodeType="withEffect">
                                  <p:stCondLst>
                                    <p:cond delay="0"/>
                                  </p:stCondLst>
                                  <p:iterate type="lt">
                                    <p:tmPct val="10000"/>
                                  </p:iterate>
                                  <p:childTnLst>
                                    <p:set>
                                      <p:cBhvr>
                                        <p:cTn id="125" dur="1" fill="hold">
                                          <p:stCondLst>
                                            <p:cond delay="0"/>
                                          </p:stCondLst>
                                        </p:cTn>
                                        <p:tgtEl>
                                          <p:spTgt spid="74757">
                                            <p:txEl>
                                              <p:pRg st="17" end="17"/>
                                            </p:txEl>
                                          </p:spTgt>
                                        </p:tgtEl>
                                        <p:attrNameLst>
                                          <p:attrName>style.visibility</p:attrName>
                                        </p:attrNameLst>
                                      </p:cBhvr>
                                      <p:to>
                                        <p:strVal val="visible"/>
                                      </p:to>
                                    </p:set>
                                    <p:anim calcmode="lin" valueType="num">
                                      <p:cBhvr>
                                        <p:cTn id="126" dur="500" fill="hold"/>
                                        <p:tgtEl>
                                          <p:spTgt spid="74757">
                                            <p:txEl>
                                              <p:pRg st="17" end="1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74757">
                                            <p:txEl>
                                              <p:pRg st="17" end="17"/>
                                            </p:txEl>
                                          </p:spTgt>
                                        </p:tgtEl>
                                        <p:attrNameLst>
                                          <p:attrName>ppt_y</p:attrName>
                                        </p:attrNameLst>
                                      </p:cBhvr>
                                      <p:tavLst>
                                        <p:tav tm="0">
                                          <p:val>
                                            <p:strVal val="#ppt_y"/>
                                          </p:val>
                                        </p:tav>
                                        <p:tav tm="100000">
                                          <p:val>
                                            <p:strVal val="#ppt_y"/>
                                          </p:val>
                                        </p:tav>
                                      </p:tavLst>
                                    </p:anim>
                                    <p:anim calcmode="lin" valueType="num">
                                      <p:cBhvr>
                                        <p:cTn id="128" dur="500" fill="hold"/>
                                        <p:tgtEl>
                                          <p:spTgt spid="74757">
                                            <p:txEl>
                                              <p:pRg st="17" end="1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74757">
                                            <p:txEl>
                                              <p:pRg st="17" end="1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74757">
                                            <p:txEl>
                                              <p:pRg st="17" end="17"/>
                                            </p:txEl>
                                          </p:spTgt>
                                        </p:tgtEl>
                                      </p:cBhvr>
                                    </p:animEffect>
                                  </p:childTnLst>
                                </p:cTn>
                              </p:par>
                              <p:par>
                                <p:cTn id="131" presetID="41" presetClass="entr" presetSubtype="0" fill="hold" grpId="0" nodeType="withEffect">
                                  <p:stCondLst>
                                    <p:cond delay="0"/>
                                  </p:stCondLst>
                                  <p:iterate type="lt">
                                    <p:tmPct val="10000"/>
                                  </p:iterate>
                                  <p:childTnLst>
                                    <p:set>
                                      <p:cBhvr>
                                        <p:cTn id="132" dur="1" fill="hold">
                                          <p:stCondLst>
                                            <p:cond delay="0"/>
                                          </p:stCondLst>
                                        </p:cTn>
                                        <p:tgtEl>
                                          <p:spTgt spid="74757">
                                            <p:txEl>
                                              <p:pRg st="18" end="18"/>
                                            </p:txEl>
                                          </p:spTgt>
                                        </p:tgtEl>
                                        <p:attrNameLst>
                                          <p:attrName>style.visibility</p:attrName>
                                        </p:attrNameLst>
                                      </p:cBhvr>
                                      <p:to>
                                        <p:strVal val="visible"/>
                                      </p:to>
                                    </p:set>
                                    <p:anim calcmode="lin" valueType="num">
                                      <p:cBhvr>
                                        <p:cTn id="133" dur="500" fill="hold"/>
                                        <p:tgtEl>
                                          <p:spTgt spid="74757">
                                            <p:txEl>
                                              <p:pRg st="18" end="1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4" dur="500" fill="hold"/>
                                        <p:tgtEl>
                                          <p:spTgt spid="74757">
                                            <p:txEl>
                                              <p:pRg st="18" end="18"/>
                                            </p:txEl>
                                          </p:spTgt>
                                        </p:tgtEl>
                                        <p:attrNameLst>
                                          <p:attrName>ppt_y</p:attrName>
                                        </p:attrNameLst>
                                      </p:cBhvr>
                                      <p:tavLst>
                                        <p:tav tm="0">
                                          <p:val>
                                            <p:strVal val="#ppt_y"/>
                                          </p:val>
                                        </p:tav>
                                        <p:tav tm="100000">
                                          <p:val>
                                            <p:strVal val="#ppt_y"/>
                                          </p:val>
                                        </p:tav>
                                      </p:tavLst>
                                    </p:anim>
                                    <p:anim calcmode="lin" valueType="num">
                                      <p:cBhvr>
                                        <p:cTn id="135" dur="500" fill="hold"/>
                                        <p:tgtEl>
                                          <p:spTgt spid="74757">
                                            <p:txEl>
                                              <p:pRg st="18" end="1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6" dur="500" fill="hold"/>
                                        <p:tgtEl>
                                          <p:spTgt spid="74757">
                                            <p:txEl>
                                              <p:pRg st="18" end="1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500" tmFilter="0,0; .5, 1; 1, 1"/>
                                        <p:tgtEl>
                                          <p:spTgt spid="74757">
                                            <p:txEl>
                                              <p:pRg st="18" end="18"/>
                                            </p:txEl>
                                          </p:spTgt>
                                        </p:tgtEl>
                                      </p:cBhvr>
                                    </p:animEffect>
                                  </p:childTnLst>
                                </p:cTn>
                              </p:par>
                              <p:par>
                                <p:cTn id="138" presetID="41" presetClass="entr" presetSubtype="0" fill="hold" grpId="0" nodeType="withEffect">
                                  <p:stCondLst>
                                    <p:cond delay="0"/>
                                  </p:stCondLst>
                                  <p:iterate type="lt">
                                    <p:tmPct val="10000"/>
                                  </p:iterate>
                                  <p:childTnLst>
                                    <p:set>
                                      <p:cBhvr>
                                        <p:cTn id="139" dur="1" fill="hold">
                                          <p:stCondLst>
                                            <p:cond delay="0"/>
                                          </p:stCondLst>
                                        </p:cTn>
                                        <p:tgtEl>
                                          <p:spTgt spid="74757">
                                            <p:txEl>
                                              <p:pRg st="19" end="19"/>
                                            </p:txEl>
                                          </p:spTgt>
                                        </p:tgtEl>
                                        <p:attrNameLst>
                                          <p:attrName>style.visibility</p:attrName>
                                        </p:attrNameLst>
                                      </p:cBhvr>
                                      <p:to>
                                        <p:strVal val="visible"/>
                                      </p:to>
                                    </p:set>
                                    <p:anim calcmode="lin" valueType="num">
                                      <p:cBhvr>
                                        <p:cTn id="140" dur="500" fill="hold"/>
                                        <p:tgtEl>
                                          <p:spTgt spid="74757">
                                            <p:txEl>
                                              <p:pRg st="19" end="1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1" dur="500" fill="hold"/>
                                        <p:tgtEl>
                                          <p:spTgt spid="74757">
                                            <p:txEl>
                                              <p:pRg st="19" end="19"/>
                                            </p:txEl>
                                          </p:spTgt>
                                        </p:tgtEl>
                                        <p:attrNameLst>
                                          <p:attrName>ppt_y</p:attrName>
                                        </p:attrNameLst>
                                      </p:cBhvr>
                                      <p:tavLst>
                                        <p:tav tm="0">
                                          <p:val>
                                            <p:strVal val="#ppt_y"/>
                                          </p:val>
                                        </p:tav>
                                        <p:tav tm="100000">
                                          <p:val>
                                            <p:strVal val="#ppt_y"/>
                                          </p:val>
                                        </p:tav>
                                      </p:tavLst>
                                    </p:anim>
                                    <p:anim calcmode="lin" valueType="num">
                                      <p:cBhvr>
                                        <p:cTn id="142" dur="500" fill="hold"/>
                                        <p:tgtEl>
                                          <p:spTgt spid="74757">
                                            <p:txEl>
                                              <p:pRg st="19" end="1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3" dur="500" fill="hold"/>
                                        <p:tgtEl>
                                          <p:spTgt spid="74757">
                                            <p:txEl>
                                              <p:pRg st="19" end="1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4" dur="500" tmFilter="0,0; .5, 1; 1, 1"/>
                                        <p:tgtEl>
                                          <p:spTgt spid="74757">
                                            <p:txEl>
                                              <p:pRg st="19" end="19"/>
                                            </p:txEl>
                                          </p:spTgt>
                                        </p:tgtEl>
                                      </p:cBhvr>
                                    </p:animEffect>
                                  </p:childTnLst>
                                </p:cTn>
                              </p:par>
                              <p:par>
                                <p:cTn id="145" presetID="41" presetClass="entr" presetSubtype="0" fill="hold" grpId="0" nodeType="withEffect">
                                  <p:stCondLst>
                                    <p:cond delay="0"/>
                                  </p:stCondLst>
                                  <p:iterate type="lt">
                                    <p:tmPct val="10000"/>
                                  </p:iterate>
                                  <p:childTnLst>
                                    <p:set>
                                      <p:cBhvr>
                                        <p:cTn id="146" dur="1" fill="hold">
                                          <p:stCondLst>
                                            <p:cond delay="0"/>
                                          </p:stCondLst>
                                        </p:cTn>
                                        <p:tgtEl>
                                          <p:spTgt spid="74757">
                                            <p:txEl>
                                              <p:pRg st="20" end="20"/>
                                            </p:txEl>
                                          </p:spTgt>
                                        </p:tgtEl>
                                        <p:attrNameLst>
                                          <p:attrName>style.visibility</p:attrName>
                                        </p:attrNameLst>
                                      </p:cBhvr>
                                      <p:to>
                                        <p:strVal val="visible"/>
                                      </p:to>
                                    </p:set>
                                    <p:anim calcmode="lin" valueType="num">
                                      <p:cBhvr>
                                        <p:cTn id="147" dur="500" fill="hold"/>
                                        <p:tgtEl>
                                          <p:spTgt spid="74757">
                                            <p:txEl>
                                              <p:pRg st="20" end="2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74757">
                                            <p:txEl>
                                              <p:pRg st="20" end="20"/>
                                            </p:txEl>
                                          </p:spTgt>
                                        </p:tgtEl>
                                        <p:attrNameLst>
                                          <p:attrName>ppt_y</p:attrName>
                                        </p:attrNameLst>
                                      </p:cBhvr>
                                      <p:tavLst>
                                        <p:tav tm="0">
                                          <p:val>
                                            <p:strVal val="#ppt_y"/>
                                          </p:val>
                                        </p:tav>
                                        <p:tav tm="100000">
                                          <p:val>
                                            <p:strVal val="#ppt_y"/>
                                          </p:val>
                                        </p:tav>
                                      </p:tavLst>
                                    </p:anim>
                                    <p:anim calcmode="lin" valueType="num">
                                      <p:cBhvr>
                                        <p:cTn id="149" dur="500" fill="hold"/>
                                        <p:tgtEl>
                                          <p:spTgt spid="74757">
                                            <p:txEl>
                                              <p:pRg st="20" end="2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74757">
                                            <p:txEl>
                                              <p:pRg st="20" end="2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74757">
                                            <p:txEl>
                                              <p:pRg st="20" end="20"/>
                                            </p:txEl>
                                          </p:spTgt>
                                        </p:tgtEl>
                                      </p:cBhvr>
                                    </p:animEffect>
                                  </p:childTnLst>
                                </p:cTn>
                              </p:par>
                              <p:par>
                                <p:cTn id="152" presetID="41" presetClass="entr" presetSubtype="0" fill="hold" grpId="0" nodeType="withEffect">
                                  <p:stCondLst>
                                    <p:cond delay="0"/>
                                  </p:stCondLst>
                                  <p:iterate type="lt">
                                    <p:tmPct val="10000"/>
                                  </p:iterate>
                                  <p:childTnLst>
                                    <p:set>
                                      <p:cBhvr>
                                        <p:cTn id="153" dur="1" fill="hold">
                                          <p:stCondLst>
                                            <p:cond delay="0"/>
                                          </p:stCondLst>
                                        </p:cTn>
                                        <p:tgtEl>
                                          <p:spTgt spid="74757">
                                            <p:txEl>
                                              <p:pRg st="21" end="21"/>
                                            </p:txEl>
                                          </p:spTgt>
                                        </p:tgtEl>
                                        <p:attrNameLst>
                                          <p:attrName>style.visibility</p:attrName>
                                        </p:attrNameLst>
                                      </p:cBhvr>
                                      <p:to>
                                        <p:strVal val="visible"/>
                                      </p:to>
                                    </p:set>
                                    <p:anim calcmode="lin" valueType="num">
                                      <p:cBhvr>
                                        <p:cTn id="154" dur="500" fill="hold"/>
                                        <p:tgtEl>
                                          <p:spTgt spid="74757">
                                            <p:txEl>
                                              <p:pRg st="21" end="2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5" dur="500" fill="hold"/>
                                        <p:tgtEl>
                                          <p:spTgt spid="74757">
                                            <p:txEl>
                                              <p:pRg st="21" end="21"/>
                                            </p:txEl>
                                          </p:spTgt>
                                        </p:tgtEl>
                                        <p:attrNameLst>
                                          <p:attrName>ppt_y</p:attrName>
                                        </p:attrNameLst>
                                      </p:cBhvr>
                                      <p:tavLst>
                                        <p:tav tm="0">
                                          <p:val>
                                            <p:strVal val="#ppt_y"/>
                                          </p:val>
                                        </p:tav>
                                        <p:tav tm="100000">
                                          <p:val>
                                            <p:strVal val="#ppt_y"/>
                                          </p:val>
                                        </p:tav>
                                      </p:tavLst>
                                    </p:anim>
                                    <p:anim calcmode="lin" valueType="num">
                                      <p:cBhvr>
                                        <p:cTn id="156" dur="500" fill="hold"/>
                                        <p:tgtEl>
                                          <p:spTgt spid="74757">
                                            <p:txEl>
                                              <p:pRg st="21" end="2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7" dur="500" fill="hold"/>
                                        <p:tgtEl>
                                          <p:spTgt spid="74757">
                                            <p:txEl>
                                              <p:pRg st="21" end="2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8" dur="500" tmFilter="0,0; .5, 1; 1, 1"/>
                                        <p:tgtEl>
                                          <p:spTgt spid="74757">
                                            <p:txEl>
                                              <p:pRg st="21" end="21"/>
                                            </p:txEl>
                                          </p:spTgt>
                                        </p:tgtEl>
                                      </p:cBhvr>
                                    </p:animEffect>
                                  </p:childTnLst>
                                </p:cTn>
                              </p:par>
                              <p:par>
                                <p:cTn id="159" presetID="41" presetClass="entr" presetSubtype="0" fill="hold" grpId="0" nodeType="withEffect">
                                  <p:stCondLst>
                                    <p:cond delay="0"/>
                                  </p:stCondLst>
                                  <p:iterate type="lt">
                                    <p:tmPct val="10000"/>
                                  </p:iterate>
                                  <p:childTnLst>
                                    <p:set>
                                      <p:cBhvr>
                                        <p:cTn id="160" dur="1" fill="hold">
                                          <p:stCondLst>
                                            <p:cond delay="0"/>
                                          </p:stCondLst>
                                        </p:cTn>
                                        <p:tgtEl>
                                          <p:spTgt spid="74757">
                                            <p:txEl>
                                              <p:pRg st="22" end="22"/>
                                            </p:txEl>
                                          </p:spTgt>
                                        </p:tgtEl>
                                        <p:attrNameLst>
                                          <p:attrName>style.visibility</p:attrName>
                                        </p:attrNameLst>
                                      </p:cBhvr>
                                      <p:to>
                                        <p:strVal val="visible"/>
                                      </p:to>
                                    </p:set>
                                    <p:anim calcmode="lin" valueType="num">
                                      <p:cBhvr>
                                        <p:cTn id="161" dur="500" fill="hold"/>
                                        <p:tgtEl>
                                          <p:spTgt spid="74757">
                                            <p:txEl>
                                              <p:pRg st="22" end="2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2" dur="500" fill="hold"/>
                                        <p:tgtEl>
                                          <p:spTgt spid="74757">
                                            <p:txEl>
                                              <p:pRg st="22" end="22"/>
                                            </p:txEl>
                                          </p:spTgt>
                                        </p:tgtEl>
                                        <p:attrNameLst>
                                          <p:attrName>ppt_y</p:attrName>
                                        </p:attrNameLst>
                                      </p:cBhvr>
                                      <p:tavLst>
                                        <p:tav tm="0">
                                          <p:val>
                                            <p:strVal val="#ppt_y"/>
                                          </p:val>
                                        </p:tav>
                                        <p:tav tm="100000">
                                          <p:val>
                                            <p:strVal val="#ppt_y"/>
                                          </p:val>
                                        </p:tav>
                                      </p:tavLst>
                                    </p:anim>
                                    <p:anim calcmode="lin" valueType="num">
                                      <p:cBhvr>
                                        <p:cTn id="163" dur="500" fill="hold"/>
                                        <p:tgtEl>
                                          <p:spTgt spid="74757">
                                            <p:txEl>
                                              <p:pRg st="22" end="2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4" dur="500" fill="hold"/>
                                        <p:tgtEl>
                                          <p:spTgt spid="74757">
                                            <p:txEl>
                                              <p:pRg st="22" end="2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5" dur="500" tmFilter="0,0; .5, 1; 1, 1"/>
                                        <p:tgtEl>
                                          <p:spTgt spid="74757">
                                            <p:txEl>
                                              <p:pRg st="22" end="22"/>
                                            </p:txEl>
                                          </p:spTgt>
                                        </p:tgtEl>
                                      </p:cBhvr>
                                    </p:animEffect>
                                  </p:childTnLst>
                                </p:cTn>
                              </p:par>
                              <p:par>
                                <p:cTn id="166" presetID="41" presetClass="entr" presetSubtype="0" fill="hold" grpId="0" nodeType="withEffect">
                                  <p:stCondLst>
                                    <p:cond delay="0"/>
                                  </p:stCondLst>
                                  <p:iterate type="lt">
                                    <p:tmPct val="10000"/>
                                  </p:iterate>
                                  <p:childTnLst>
                                    <p:set>
                                      <p:cBhvr>
                                        <p:cTn id="167" dur="1" fill="hold">
                                          <p:stCondLst>
                                            <p:cond delay="0"/>
                                          </p:stCondLst>
                                        </p:cTn>
                                        <p:tgtEl>
                                          <p:spTgt spid="74757">
                                            <p:txEl>
                                              <p:pRg st="23" end="23"/>
                                            </p:txEl>
                                          </p:spTgt>
                                        </p:tgtEl>
                                        <p:attrNameLst>
                                          <p:attrName>style.visibility</p:attrName>
                                        </p:attrNameLst>
                                      </p:cBhvr>
                                      <p:to>
                                        <p:strVal val="visible"/>
                                      </p:to>
                                    </p:set>
                                    <p:anim calcmode="lin" valueType="num">
                                      <p:cBhvr>
                                        <p:cTn id="168" dur="500" fill="hold"/>
                                        <p:tgtEl>
                                          <p:spTgt spid="74757">
                                            <p:txEl>
                                              <p:pRg st="23" end="2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9" dur="500" fill="hold"/>
                                        <p:tgtEl>
                                          <p:spTgt spid="74757">
                                            <p:txEl>
                                              <p:pRg st="23" end="23"/>
                                            </p:txEl>
                                          </p:spTgt>
                                        </p:tgtEl>
                                        <p:attrNameLst>
                                          <p:attrName>ppt_y</p:attrName>
                                        </p:attrNameLst>
                                      </p:cBhvr>
                                      <p:tavLst>
                                        <p:tav tm="0">
                                          <p:val>
                                            <p:strVal val="#ppt_y"/>
                                          </p:val>
                                        </p:tav>
                                        <p:tav tm="100000">
                                          <p:val>
                                            <p:strVal val="#ppt_y"/>
                                          </p:val>
                                        </p:tav>
                                      </p:tavLst>
                                    </p:anim>
                                    <p:anim calcmode="lin" valueType="num">
                                      <p:cBhvr>
                                        <p:cTn id="170" dur="500" fill="hold"/>
                                        <p:tgtEl>
                                          <p:spTgt spid="74757">
                                            <p:txEl>
                                              <p:pRg st="23" end="2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1" dur="500" fill="hold"/>
                                        <p:tgtEl>
                                          <p:spTgt spid="74757">
                                            <p:txEl>
                                              <p:pRg st="23" end="2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2" dur="500" tmFilter="0,0; .5, 1; 1, 1"/>
                                        <p:tgtEl>
                                          <p:spTgt spid="74757">
                                            <p:txEl>
                                              <p:pRg st="23" end="23"/>
                                            </p:txEl>
                                          </p:spTgt>
                                        </p:tgtEl>
                                      </p:cBhvr>
                                    </p:animEffect>
                                  </p:childTnLst>
                                </p:cTn>
                              </p:par>
                              <p:par>
                                <p:cTn id="173" presetID="41" presetClass="entr" presetSubtype="0" fill="hold" grpId="0" nodeType="withEffect">
                                  <p:stCondLst>
                                    <p:cond delay="0"/>
                                  </p:stCondLst>
                                  <p:iterate type="lt">
                                    <p:tmPct val="10000"/>
                                  </p:iterate>
                                  <p:childTnLst>
                                    <p:set>
                                      <p:cBhvr>
                                        <p:cTn id="174" dur="1" fill="hold">
                                          <p:stCondLst>
                                            <p:cond delay="0"/>
                                          </p:stCondLst>
                                        </p:cTn>
                                        <p:tgtEl>
                                          <p:spTgt spid="74757">
                                            <p:txEl>
                                              <p:pRg st="24" end="24"/>
                                            </p:txEl>
                                          </p:spTgt>
                                        </p:tgtEl>
                                        <p:attrNameLst>
                                          <p:attrName>style.visibility</p:attrName>
                                        </p:attrNameLst>
                                      </p:cBhvr>
                                      <p:to>
                                        <p:strVal val="visible"/>
                                      </p:to>
                                    </p:set>
                                    <p:anim calcmode="lin" valueType="num">
                                      <p:cBhvr>
                                        <p:cTn id="175" dur="500" fill="hold"/>
                                        <p:tgtEl>
                                          <p:spTgt spid="74757">
                                            <p:txEl>
                                              <p:pRg st="24" end="2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6" dur="500" fill="hold"/>
                                        <p:tgtEl>
                                          <p:spTgt spid="74757">
                                            <p:txEl>
                                              <p:pRg st="24" end="24"/>
                                            </p:txEl>
                                          </p:spTgt>
                                        </p:tgtEl>
                                        <p:attrNameLst>
                                          <p:attrName>ppt_y</p:attrName>
                                        </p:attrNameLst>
                                      </p:cBhvr>
                                      <p:tavLst>
                                        <p:tav tm="0">
                                          <p:val>
                                            <p:strVal val="#ppt_y"/>
                                          </p:val>
                                        </p:tav>
                                        <p:tav tm="100000">
                                          <p:val>
                                            <p:strVal val="#ppt_y"/>
                                          </p:val>
                                        </p:tav>
                                      </p:tavLst>
                                    </p:anim>
                                    <p:anim calcmode="lin" valueType="num">
                                      <p:cBhvr>
                                        <p:cTn id="177" dur="500" fill="hold"/>
                                        <p:tgtEl>
                                          <p:spTgt spid="74757">
                                            <p:txEl>
                                              <p:pRg st="24" end="2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8" dur="500" fill="hold"/>
                                        <p:tgtEl>
                                          <p:spTgt spid="74757">
                                            <p:txEl>
                                              <p:pRg st="24" end="2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9" dur="500" tmFilter="0,0; .5, 1; 1, 1"/>
                                        <p:tgtEl>
                                          <p:spTgt spid="74757">
                                            <p:txEl>
                                              <p:pRg st="24" end="24"/>
                                            </p:txEl>
                                          </p:spTgt>
                                        </p:tgtEl>
                                      </p:cBhvr>
                                    </p:animEffect>
                                  </p:childTnLst>
                                </p:cTn>
                              </p:par>
                              <p:par>
                                <p:cTn id="180" presetID="41" presetClass="entr" presetSubtype="0" fill="hold" grpId="0" nodeType="withEffect">
                                  <p:stCondLst>
                                    <p:cond delay="0"/>
                                  </p:stCondLst>
                                  <p:iterate type="lt">
                                    <p:tmPct val="10000"/>
                                  </p:iterate>
                                  <p:childTnLst>
                                    <p:set>
                                      <p:cBhvr>
                                        <p:cTn id="181" dur="1" fill="hold">
                                          <p:stCondLst>
                                            <p:cond delay="0"/>
                                          </p:stCondLst>
                                        </p:cTn>
                                        <p:tgtEl>
                                          <p:spTgt spid="74757">
                                            <p:txEl>
                                              <p:pRg st="25" end="25"/>
                                            </p:txEl>
                                          </p:spTgt>
                                        </p:tgtEl>
                                        <p:attrNameLst>
                                          <p:attrName>style.visibility</p:attrName>
                                        </p:attrNameLst>
                                      </p:cBhvr>
                                      <p:to>
                                        <p:strVal val="visible"/>
                                      </p:to>
                                    </p:set>
                                    <p:anim calcmode="lin" valueType="num">
                                      <p:cBhvr>
                                        <p:cTn id="182" dur="500" fill="hold"/>
                                        <p:tgtEl>
                                          <p:spTgt spid="74757">
                                            <p:txEl>
                                              <p:pRg st="25" end="2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74757">
                                            <p:txEl>
                                              <p:pRg st="25" end="25"/>
                                            </p:txEl>
                                          </p:spTgt>
                                        </p:tgtEl>
                                        <p:attrNameLst>
                                          <p:attrName>ppt_y</p:attrName>
                                        </p:attrNameLst>
                                      </p:cBhvr>
                                      <p:tavLst>
                                        <p:tav tm="0">
                                          <p:val>
                                            <p:strVal val="#ppt_y"/>
                                          </p:val>
                                        </p:tav>
                                        <p:tav tm="100000">
                                          <p:val>
                                            <p:strVal val="#ppt_y"/>
                                          </p:val>
                                        </p:tav>
                                      </p:tavLst>
                                    </p:anim>
                                    <p:anim calcmode="lin" valueType="num">
                                      <p:cBhvr>
                                        <p:cTn id="184" dur="500" fill="hold"/>
                                        <p:tgtEl>
                                          <p:spTgt spid="74757">
                                            <p:txEl>
                                              <p:pRg st="25" end="2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74757">
                                            <p:txEl>
                                              <p:pRg st="25" end="2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74757">
                                            <p:txEl>
                                              <p:pRg st="25" end="25"/>
                                            </p:txEl>
                                          </p:spTgt>
                                        </p:tgtEl>
                                      </p:cBhvr>
                                    </p:animEffect>
                                  </p:childTnLst>
                                </p:cTn>
                              </p:par>
                              <p:par>
                                <p:cTn id="187" presetID="41" presetClass="entr" presetSubtype="0" fill="hold" grpId="0" nodeType="withEffect">
                                  <p:stCondLst>
                                    <p:cond delay="0"/>
                                  </p:stCondLst>
                                  <p:iterate type="lt">
                                    <p:tmPct val="10000"/>
                                  </p:iterate>
                                  <p:childTnLst>
                                    <p:set>
                                      <p:cBhvr>
                                        <p:cTn id="188" dur="1" fill="hold">
                                          <p:stCondLst>
                                            <p:cond delay="0"/>
                                          </p:stCondLst>
                                        </p:cTn>
                                        <p:tgtEl>
                                          <p:spTgt spid="74757">
                                            <p:txEl>
                                              <p:pRg st="26" end="26"/>
                                            </p:txEl>
                                          </p:spTgt>
                                        </p:tgtEl>
                                        <p:attrNameLst>
                                          <p:attrName>style.visibility</p:attrName>
                                        </p:attrNameLst>
                                      </p:cBhvr>
                                      <p:to>
                                        <p:strVal val="visible"/>
                                      </p:to>
                                    </p:set>
                                    <p:anim calcmode="lin" valueType="num">
                                      <p:cBhvr>
                                        <p:cTn id="189" dur="500" fill="hold"/>
                                        <p:tgtEl>
                                          <p:spTgt spid="74757">
                                            <p:txEl>
                                              <p:pRg st="26" end="2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0" dur="500" fill="hold"/>
                                        <p:tgtEl>
                                          <p:spTgt spid="74757">
                                            <p:txEl>
                                              <p:pRg st="26" end="26"/>
                                            </p:txEl>
                                          </p:spTgt>
                                        </p:tgtEl>
                                        <p:attrNameLst>
                                          <p:attrName>ppt_y</p:attrName>
                                        </p:attrNameLst>
                                      </p:cBhvr>
                                      <p:tavLst>
                                        <p:tav tm="0">
                                          <p:val>
                                            <p:strVal val="#ppt_y"/>
                                          </p:val>
                                        </p:tav>
                                        <p:tav tm="100000">
                                          <p:val>
                                            <p:strVal val="#ppt_y"/>
                                          </p:val>
                                        </p:tav>
                                      </p:tavLst>
                                    </p:anim>
                                    <p:anim calcmode="lin" valueType="num">
                                      <p:cBhvr>
                                        <p:cTn id="191" dur="500" fill="hold"/>
                                        <p:tgtEl>
                                          <p:spTgt spid="74757">
                                            <p:txEl>
                                              <p:pRg st="26" end="2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2" dur="500" fill="hold"/>
                                        <p:tgtEl>
                                          <p:spTgt spid="74757">
                                            <p:txEl>
                                              <p:pRg st="26" end="2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3" dur="500" tmFilter="0,0; .5, 1; 1, 1"/>
                                        <p:tgtEl>
                                          <p:spTgt spid="74757">
                                            <p:txEl>
                                              <p:pRg st="26" end="26"/>
                                            </p:txEl>
                                          </p:spTgt>
                                        </p:tgtEl>
                                      </p:cBhvr>
                                    </p:animEffect>
                                  </p:childTnLst>
                                </p:cTn>
                              </p:par>
                              <p:par>
                                <p:cTn id="194" presetID="41" presetClass="entr" presetSubtype="0" fill="hold" grpId="0" nodeType="withEffect">
                                  <p:stCondLst>
                                    <p:cond delay="0"/>
                                  </p:stCondLst>
                                  <p:iterate type="lt">
                                    <p:tmPct val="10000"/>
                                  </p:iterate>
                                  <p:childTnLst>
                                    <p:set>
                                      <p:cBhvr>
                                        <p:cTn id="195" dur="1" fill="hold">
                                          <p:stCondLst>
                                            <p:cond delay="0"/>
                                          </p:stCondLst>
                                        </p:cTn>
                                        <p:tgtEl>
                                          <p:spTgt spid="74757">
                                            <p:txEl>
                                              <p:pRg st="27" end="27"/>
                                            </p:txEl>
                                          </p:spTgt>
                                        </p:tgtEl>
                                        <p:attrNameLst>
                                          <p:attrName>style.visibility</p:attrName>
                                        </p:attrNameLst>
                                      </p:cBhvr>
                                      <p:to>
                                        <p:strVal val="visible"/>
                                      </p:to>
                                    </p:set>
                                    <p:anim calcmode="lin" valueType="num">
                                      <p:cBhvr>
                                        <p:cTn id="196" dur="500" fill="hold"/>
                                        <p:tgtEl>
                                          <p:spTgt spid="74757">
                                            <p:txEl>
                                              <p:pRg st="27" end="2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7" dur="500" fill="hold"/>
                                        <p:tgtEl>
                                          <p:spTgt spid="74757">
                                            <p:txEl>
                                              <p:pRg st="27" end="27"/>
                                            </p:txEl>
                                          </p:spTgt>
                                        </p:tgtEl>
                                        <p:attrNameLst>
                                          <p:attrName>ppt_y</p:attrName>
                                        </p:attrNameLst>
                                      </p:cBhvr>
                                      <p:tavLst>
                                        <p:tav tm="0">
                                          <p:val>
                                            <p:strVal val="#ppt_y"/>
                                          </p:val>
                                        </p:tav>
                                        <p:tav tm="100000">
                                          <p:val>
                                            <p:strVal val="#ppt_y"/>
                                          </p:val>
                                        </p:tav>
                                      </p:tavLst>
                                    </p:anim>
                                    <p:anim calcmode="lin" valueType="num">
                                      <p:cBhvr>
                                        <p:cTn id="198" dur="500" fill="hold"/>
                                        <p:tgtEl>
                                          <p:spTgt spid="74757">
                                            <p:txEl>
                                              <p:pRg st="27" end="2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9" dur="500" fill="hold"/>
                                        <p:tgtEl>
                                          <p:spTgt spid="74757">
                                            <p:txEl>
                                              <p:pRg st="27" end="2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0" dur="500" tmFilter="0,0; .5, 1; 1, 1"/>
                                        <p:tgtEl>
                                          <p:spTgt spid="74757">
                                            <p:txEl>
                                              <p:pRg st="27" end="27"/>
                                            </p:txEl>
                                          </p:spTgt>
                                        </p:tgtEl>
                                      </p:cBhvr>
                                    </p:animEffect>
                                  </p:childTnLst>
                                </p:cTn>
                              </p:par>
                              <p:par>
                                <p:cTn id="201" presetID="41" presetClass="entr" presetSubtype="0" fill="hold" grpId="0" nodeType="withEffect">
                                  <p:stCondLst>
                                    <p:cond delay="0"/>
                                  </p:stCondLst>
                                  <p:iterate type="lt">
                                    <p:tmPct val="10000"/>
                                  </p:iterate>
                                  <p:childTnLst>
                                    <p:set>
                                      <p:cBhvr>
                                        <p:cTn id="202" dur="1" fill="hold">
                                          <p:stCondLst>
                                            <p:cond delay="0"/>
                                          </p:stCondLst>
                                        </p:cTn>
                                        <p:tgtEl>
                                          <p:spTgt spid="74757">
                                            <p:txEl>
                                              <p:pRg st="28" end="28"/>
                                            </p:txEl>
                                          </p:spTgt>
                                        </p:tgtEl>
                                        <p:attrNameLst>
                                          <p:attrName>style.visibility</p:attrName>
                                        </p:attrNameLst>
                                      </p:cBhvr>
                                      <p:to>
                                        <p:strVal val="visible"/>
                                      </p:to>
                                    </p:set>
                                    <p:anim calcmode="lin" valueType="num">
                                      <p:cBhvr>
                                        <p:cTn id="203" dur="500" fill="hold"/>
                                        <p:tgtEl>
                                          <p:spTgt spid="74757">
                                            <p:txEl>
                                              <p:pRg st="28" end="2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4" dur="500" fill="hold"/>
                                        <p:tgtEl>
                                          <p:spTgt spid="74757">
                                            <p:txEl>
                                              <p:pRg st="28" end="28"/>
                                            </p:txEl>
                                          </p:spTgt>
                                        </p:tgtEl>
                                        <p:attrNameLst>
                                          <p:attrName>ppt_y</p:attrName>
                                        </p:attrNameLst>
                                      </p:cBhvr>
                                      <p:tavLst>
                                        <p:tav tm="0">
                                          <p:val>
                                            <p:strVal val="#ppt_y"/>
                                          </p:val>
                                        </p:tav>
                                        <p:tav tm="100000">
                                          <p:val>
                                            <p:strVal val="#ppt_y"/>
                                          </p:val>
                                        </p:tav>
                                      </p:tavLst>
                                    </p:anim>
                                    <p:anim calcmode="lin" valueType="num">
                                      <p:cBhvr>
                                        <p:cTn id="205" dur="500" fill="hold"/>
                                        <p:tgtEl>
                                          <p:spTgt spid="74757">
                                            <p:txEl>
                                              <p:pRg st="28" end="2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6" dur="500" fill="hold"/>
                                        <p:tgtEl>
                                          <p:spTgt spid="74757">
                                            <p:txEl>
                                              <p:pRg st="28" end="2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7" dur="500" tmFilter="0,0; .5, 1; 1, 1"/>
                                        <p:tgtEl>
                                          <p:spTgt spid="74757">
                                            <p:txEl>
                                              <p:pRg st="28" end="28"/>
                                            </p:txEl>
                                          </p:spTgt>
                                        </p:tgtEl>
                                      </p:cBhvr>
                                    </p:animEffect>
                                  </p:childTnLst>
                                </p:cTn>
                              </p:par>
                              <p:par>
                                <p:cTn id="208" presetID="41" presetClass="entr" presetSubtype="0" fill="hold" grpId="0" nodeType="withEffect">
                                  <p:stCondLst>
                                    <p:cond delay="0"/>
                                  </p:stCondLst>
                                  <p:iterate type="lt">
                                    <p:tmPct val="10000"/>
                                  </p:iterate>
                                  <p:childTnLst>
                                    <p:set>
                                      <p:cBhvr>
                                        <p:cTn id="209" dur="1" fill="hold">
                                          <p:stCondLst>
                                            <p:cond delay="0"/>
                                          </p:stCondLst>
                                        </p:cTn>
                                        <p:tgtEl>
                                          <p:spTgt spid="74757">
                                            <p:txEl>
                                              <p:pRg st="29" end="29"/>
                                            </p:txEl>
                                          </p:spTgt>
                                        </p:tgtEl>
                                        <p:attrNameLst>
                                          <p:attrName>style.visibility</p:attrName>
                                        </p:attrNameLst>
                                      </p:cBhvr>
                                      <p:to>
                                        <p:strVal val="visible"/>
                                      </p:to>
                                    </p:set>
                                    <p:anim calcmode="lin" valueType="num">
                                      <p:cBhvr>
                                        <p:cTn id="210" dur="500" fill="hold"/>
                                        <p:tgtEl>
                                          <p:spTgt spid="74757">
                                            <p:txEl>
                                              <p:pRg st="29" end="29"/>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1" dur="500" fill="hold"/>
                                        <p:tgtEl>
                                          <p:spTgt spid="74757">
                                            <p:txEl>
                                              <p:pRg st="29" end="29"/>
                                            </p:txEl>
                                          </p:spTgt>
                                        </p:tgtEl>
                                        <p:attrNameLst>
                                          <p:attrName>ppt_y</p:attrName>
                                        </p:attrNameLst>
                                      </p:cBhvr>
                                      <p:tavLst>
                                        <p:tav tm="0">
                                          <p:val>
                                            <p:strVal val="#ppt_y"/>
                                          </p:val>
                                        </p:tav>
                                        <p:tav tm="100000">
                                          <p:val>
                                            <p:strVal val="#ppt_y"/>
                                          </p:val>
                                        </p:tav>
                                      </p:tavLst>
                                    </p:anim>
                                    <p:anim calcmode="lin" valueType="num">
                                      <p:cBhvr>
                                        <p:cTn id="212" dur="500" fill="hold"/>
                                        <p:tgtEl>
                                          <p:spTgt spid="74757">
                                            <p:txEl>
                                              <p:pRg st="29" end="2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3" dur="500" fill="hold"/>
                                        <p:tgtEl>
                                          <p:spTgt spid="74757">
                                            <p:txEl>
                                              <p:pRg st="29" end="2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4" dur="500" tmFilter="0,0; .5, 1; 1, 1"/>
                                        <p:tgtEl>
                                          <p:spTgt spid="74757">
                                            <p:txEl>
                                              <p:pRg st="29" end="29"/>
                                            </p:txEl>
                                          </p:spTgt>
                                        </p:tgtEl>
                                      </p:cBhvr>
                                    </p:animEffect>
                                  </p:childTnLst>
                                </p:cTn>
                              </p:par>
                            </p:childTnLst>
                          </p:cTn>
                        </p:par>
                      </p:childTnLst>
                    </p:cTn>
                  </p:par>
                  <p:par>
                    <p:cTn id="215" fill="hold">
                      <p:stCondLst>
                        <p:cond delay="indefinite"/>
                      </p:stCondLst>
                      <p:childTnLst>
                        <p:par>
                          <p:cTn id="216" fill="hold">
                            <p:stCondLst>
                              <p:cond delay="0"/>
                            </p:stCondLst>
                            <p:childTnLst>
                              <p:par>
                                <p:cTn id="217" presetID="2" presetClass="exit" presetSubtype="4" fill="hold" grpId="1" nodeType="clickEffect">
                                  <p:stCondLst>
                                    <p:cond delay="0"/>
                                  </p:stCondLst>
                                  <p:iterate type="lt">
                                    <p:tmPct val="0"/>
                                  </p:iterate>
                                  <p:childTnLst>
                                    <p:anim calcmode="lin" valueType="num">
                                      <p:cBhvr additive="base">
                                        <p:cTn id="218" dur="500"/>
                                        <p:tgtEl>
                                          <p:spTgt spid="74757">
                                            <p:txEl>
                                              <p:pRg st="0" end="0"/>
                                            </p:txEl>
                                          </p:spTgt>
                                        </p:tgtEl>
                                        <p:attrNameLst>
                                          <p:attrName>ppt_x</p:attrName>
                                        </p:attrNameLst>
                                      </p:cBhvr>
                                      <p:tavLst>
                                        <p:tav tm="0">
                                          <p:val>
                                            <p:strVal val="ppt_x"/>
                                          </p:val>
                                        </p:tav>
                                        <p:tav tm="100000">
                                          <p:val>
                                            <p:strVal val="ppt_x"/>
                                          </p:val>
                                        </p:tav>
                                      </p:tavLst>
                                    </p:anim>
                                    <p:anim calcmode="lin" valueType="num">
                                      <p:cBhvr additive="base">
                                        <p:cTn id="219" dur="500"/>
                                        <p:tgtEl>
                                          <p:spTgt spid="74757">
                                            <p:txEl>
                                              <p:pRg st="0" end="0"/>
                                            </p:txEl>
                                          </p:spTgt>
                                        </p:tgtEl>
                                        <p:attrNameLst>
                                          <p:attrName>ppt_y</p:attrName>
                                        </p:attrNameLst>
                                      </p:cBhvr>
                                      <p:tavLst>
                                        <p:tav tm="0">
                                          <p:val>
                                            <p:strVal val="ppt_y"/>
                                          </p:val>
                                        </p:tav>
                                        <p:tav tm="100000">
                                          <p:val>
                                            <p:strVal val="1+ppt_h/2"/>
                                          </p:val>
                                        </p:tav>
                                      </p:tavLst>
                                    </p:anim>
                                    <p:set>
                                      <p:cBhvr>
                                        <p:cTn id="220" dur="1" fill="hold">
                                          <p:stCondLst>
                                            <p:cond delay="499"/>
                                          </p:stCondLst>
                                        </p:cTn>
                                        <p:tgtEl>
                                          <p:spTgt spid="74757">
                                            <p:txEl>
                                              <p:pRg st="0" end="0"/>
                                            </p:txEl>
                                          </p:spTgt>
                                        </p:tgtEl>
                                        <p:attrNameLst>
                                          <p:attrName>style.visibility</p:attrName>
                                        </p:attrNameLst>
                                      </p:cBhvr>
                                      <p:to>
                                        <p:strVal val="hidden"/>
                                      </p:to>
                                    </p:set>
                                  </p:childTnLst>
                                </p:cTn>
                              </p:par>
                              <p:par>
                                <p:cTn id="221" presetID="2" presetClass="exit" presetSubtype="4" fill="hold" grpId="1" nodeType="withEffect">
                                  <p:stCondLst>
                                    <p:cond delay="0"/>
                                  </p:stCondLst>
                                  <p:iterate type="lt">
                                    <p:tmPct val="0"/>
                                  </p:iterate>
                                  <p:childTnLst>
                                    <p:anim calcmode="lin" valueType="num">
                                      <p:cBhvr additive="base">
                                        <p:cTn id="222" dur="500"/>
                                        <p:tgtEl>
                                          <p:spTgt spid="74757">
                                            <p:txEl>
                                              <p:pRg st="1" end="1"/>
                                            </p:txEl>
                                          </p:spTgt>
                                        </p:tgtEl>
                                        <p:attrNameLst>
                                          <p:attrName>ppt_x</p:attrName>
                                        </p:attrNameLst>
                                      </p:cBhvr>
                                      <p:tavLst>
                                        <p:tav tm="0">
                                          <p:val>
                                            <p:strVal val="ppt_x"/>
                                          </p:val>
                                        </p:tav>
                                        <p:tav tm="100000">
                                          <p:val>
                                            <p:strVal val="ppt_x"/>
                                          </p:val>
                                        </p:tav>
                                      </p:tavLst>
                                    </p:anim>
                                    <p:anim calcmode="lin" valueType="num">
                                      <p:cBhvr additive="base">
                                        <p:cTn id="223" dur="500"/>
                                        <p:tgtEl>
                                          <p:spTgt spid="74757">
                                            <p:txEl>
                                              <p:pRg st="1" end="1"/>
                                            </p:txEl>
                                          </p:spTgt>
                                        </p:tgtEl>
                                        <p:attrNameLst>
                                          <p:attrName>ppt_y</p:attrName>
                                        </p:attrNameLst>
                                      </p:cBhvr>
                                      <p:tavLst>
                                        <p:tav tm="0">
                                          <p:val>
                                            <p:strVal val="ppt_y"/>
                                          </p:val>
                                        </p:tav>
                                        <p:tav tm="100000">
                                          <p:val>
                                            <p:strVal val="1+ppt_h/2"/>
                                          </p:val>
                                        </p:tav>
                                      </p:tavLst>
                                    </p:anim>
                                    <p:set>
                                      <p:cBhvr>
                                        <p:cTn id="224" dur="1" fill="hold">
                                          <p:stCondLst>
                                            <p:cond delay="499"/>
                                          </p:stCondLst>
                                        </p:cTn>
                                        <p:tgtEl>
                                          <p:spTgt spid="74757">
                                            <p:txEl>
                                              <p:pRg st="1" end="1"/>
                                            </p:txEl>
                                          </p:spTgt>
                                        </p:tgtEl>
                                        <p:attrNameLst>
                                          <p:attrName>style.visibility</p:attrName>
                                        </p:attrNameLst>
                                      </p:cBhvr>
                                      <p:to>
                                        <p:strVal val="hidden"/>
                                      </p:to>
                                    </p:set>
                                  </p:childTnLst>
                                </p:cTn>
                              </p:par>
                              <p:par>
                                <p:cTn id="225" presetID="2" presetClass="exit" presetSubtype="4" fill="hold" grpId="1" nodeType="withEffect">
                                  <p:stCondLst>
                                    <p:cond delay="0"/>
                                  </p:stCondLst>
                                  <p:iterate type="lt">
                                    <p:tmPct val="0"/>
                                  </p:iterate>
                                  <p:childTnLst>
                                    <p:anim calcmode="lin" valueType="num">
                                      <p:cBhvr additive="base">
                                        <p:cTn id="226" dur="500"/>
                                        <p:tgtEl>
                                          <p:spTgt spid="74757">
                                            <p:txEl>
                                              <p:pRg st="2" end="2"/>
                                            </p:txEl>
                                          </p:spTgt>
                                        </p:tgtEl>
                                        <p:attrNameLst>
                                          <p:attrName>ppt_x</p:attrName>
                                        </p:attrNameLst>
                                      </p:cBhvr>
                                      <p:tavLst>
                                        <p:tav tm="0">
                                          <p:val>
                                            <p:strVal val="ppt_x"/>
                                          </p:val>
                                        </p:tav>
                                        <p:tav tm="100000">
                                          <p:val>
                                            <p:strVal val="ppt_x"/>
                                          </p:val>
                                        </p:tav>
                                      </p:tavLst>
                                    </p:anim>
                                    <p:anim calcmode="lin" valueType="num">
                                      <p:cBhvr additive="base">
                                        <p:cTn id="227" dur="500"/>
                                        <p:tgtEl>
                                          <p:spTgt spid="74757">
                                            <p:txEl>
                                              <p:pRg st="2" end="2"/>
                                            </p:txEl>
                                          </p:spTgt>
                                        </p:tgtEl>
                                        <p:attrNameLst>
                                          <p:attrName>ppt_y</p:attrName>
                                        </p:attrNameLst>
                                      </p:cBhvr>
                                      <p:tavLst>
                                        <p:tav tm="0">
                                          <p:val>
                                            <p:strVal val="ppt_y"/>
                                          </p:val>
                                        </p:tav>
                                        <p:tav tm="100000">
                                          <p:val>
                                            <p:strVal val="1+ppt_h/2"/>
                                          </p:val>
                                        </p:tav>
                                      </p:tavLst>
                                    </p:anim>
                                    <p:set>
                                      <p:cBhvr>
                                        <p:cTn id="228" dur="1" fill="hold">
                                          <p:stCondLst>
                                            <p:cond delay="499"/>
                                          </p:stCondLst>
                                        </p:cTn>
                                        <p:tgtEl>
                                          <p:spTgt spid="74757">
                                            <p:txEl>
                                              <p:pRg st="2" end="2"/>
                                            </p:txEl>
                                          </p:spTgt>
                                        </p:tgtEl>
                                        <p:attrNameLst>
                                          <p:attrName>style.visibility</p:attrName>
                                        </p:attrNameLst>
                                      </p:cBhvr>
                                      <p:to>
                                        <p:strVal val="hidden"/>
                                      </p:to>
                                    </p:set>
                                  </p:childTnLst>
                                </p:cTn>
                              </p:par>
                              <p:par>
                                <p:cTn id="229" presetID="2" presetClass="exit" presetSubtype="4" fill="hold" grpId="1" nodeType="withEffect">
                                  <p:stCondLst>
                                    <p:cond delay="0"/>
                                  </p:stCondLst>
                                  <p:iterate type="lt">
                                    <p:tmPct val="0"/>
                                  </p:iterate>
                                  <p:childTnLst>
                                    <p:anim calcmode="lin" valueType="num">
                                      <p:cBhvr additive="base">
                                        <p:cTn id="230" dur="500"/>
                                        <p:tgtEl>
                                          <p:spTgt spid="74757">
                                            <p:txEl>
                                              <p:pRg st="3" end="3"/>
                                            </p:txEl>
                                          </p:spTgt>
                                        </p:tgtEl>
                                        <p:attrNameLst>
                                          <p:attrName>ppt_x</p:attrName>
                                        </p:attrNameLst>
                                      </p:cBhvr>
                                      <p:tavLst>
                                        <p:tav tm="0">
                                          <p:val>
                                            <p:strVal val="ppt_x"/>
                                          </p:val>
                                        </p:tav>
                                        <p:tav tm="100000">
                                          <p:val>
                                            <p:strVal val="ppt_x"/>
                                          </p:val>
                                        </p:tav>
                                      </p:tavLst>
                                    </p:anim>
                                    <p:anim calcmode="lin" valueType="num">
                                      <p:cBhvr additive="base">
                                        <p:cTn id="231" dur="500"/>
                                        <p:tgtEl>
                                          <p:spTgt spid="74757">
                                            <p:txEl>
                                              <p:pRg st="3" end="3"/>
                                            </p:txEl>
                                          </p:spTgt>
                                        </p:tgtEl>
                                        <p:attrNameLst>
                                          <p:attrName>ppt_y</p:attrName>
                                        </p:attrNameLst>
                                      </p:cBhvr>
                                      <p:tavLst>
                                        <p:tav tm="0">
                                          <p:val>
                                            <p:strVal val="ppt_y"/>
                                          </p:val>
                                        </p:tav>
                                        <p:tav tm="100000">
                                          <p:val>
                                            <p:strVal val="1+ppt_h/2"/>
                                          </p:val>
                                        </p:tav>
                                      </p:tavLst>
                                    </p:anim>
                                    <p:set>
                                      <p:cBhvr>
                                        <p:cTn id="232" dur="1" fill="hold">
                                          <p:stCondLst>
                                            <p:cond delay="499"/>
                                          </p:stCondLst>
                                        </p:cTn>
                                        <p:tgtEl>
                                          <p:spTgt spid="74757">
                                            <p:txEl>
                                              <p:pRg st="3" end="3"/>
                                            </p:txEl>
                                          </p:spTgt>
                                        </p:tgtEl>
                                        <p:attrNameLst>
                                          <p:attrName>style.visibility</p:attrName>
                                        </p:attrNameLst>
                                      </p:cBhvr>
                                      <p:to>
                                        <p:strVal val="hidden"/>
                                      </p:to>
                                    </p:set>
                                  </p:childTnLst>
                                </p:cTn>
                              </p:par>
                              <p:par>
                                <p:cTn id="233" presetID="2" presetClass="exit" presetSubtype="4" fill="hold" grpId="1" nodeType="withEffect">
                                  <p:stCondLst>
                                    <p:cond delay="0"/>
                                  </p:stCondLst>
                                  <p:iterate type="lt">
                                    <p:tmPct val="0"/>
                                  </p:iterate>
                                  <p:childTnLst>
                                    <p:anim calcmode="lin" valueType="num">
                                      <p:cBhvr additive="base">
                                        <p:cTn id="234" dur="500"/>
                                        <p:tgtEl>
                                          <p:spTgt spid="74757">
                                            <p:txEl>
                                              <p:pRg st="4" end="4"/>
                                            </p:txEl>
                                          </p:spTgt>
                                        </p:tgtEl>
                                        <p:attrNameLst>
                                          <p:attrName>ppt_x</p:attrName>
                                        </p:attrNameLst>
                                      </p:cBhvr>
                                      <p:tavLst>
                                        <p:tav tm="0">
                                          <p:val>
                                            <p:strVal val="ppt_x"/>
                                          </p:val>
                                        </p:tav>
                                        <p:tav tm="100000">
                                          <p:val>
                                            <p:strVal val="ppt_x"/>
                                          </p:val>
                                        </p:tav>
                                      </p:tavLst>
                                    </p:anim>
                                    <p:anim calcmode="lin" valueType="num">
                                      <p:cBhvr additive="base">
                                        <p:cTn id="235" dur="500"/>
                                        <p:tgtEl>
                                          <p:spTgt spid="74757">
                                            <p:txEl>
                                              <p:pRg st="4" end="4"/>
                                            </p:txEl>
                                          </p:spTgt>
                                        </p:tgtEl>
                                        <p:attrNameLst>
                                          <p:attrName>ppt_y</p:attrName>
                                        </p:attrNameLst>
                                      </p:cBhvr>
                                      <p:tavLst>
                                        <p:tav tm="0">
                                          <p:val>
                                            <p:strVal val="ppt_y"/>
                                          </p:val>
                                        </p:tav>
                                        <p:tav tm="100000">
                                          <p:val>
                                            <p:strVal val="1+ppt_h/2"/>
                                          </p:val>
                                        </p:tav>
                                      </p:tavLst>
                                    </p:anim>
                                    <p:set>
                                      <p:cBhvr>
                                        <p:cTn id="236" dur="1" fill="hold">
                                          <p:stCondLst>
                                            <p:cond delay="499"/>
                                          </p:stCondLst>
                                        </p:cTn>
                                        <p:tgtEl>
                                          <p:spTgt spid="74757">
                                            <p:txEl>
                                              <p:pRg st="4" end="4"/>
                                            </p:txEl>
                                          </p:spTgt>
                                        </p:tgtEl>
                                        <p:attrNameLst>
                                          <p:attrName>style.visibility</p:attrName>
                                        </p:attrNameLst>
                                      </p:cBhvr>
                                      <p:to>
                                        <p:strVal val="hidden"/>
                                      </p:to>
                                    </p:set>
                                  </p:childTnLst>
                                </p:cTn>
                              </p:par>
                              <p:par>
                                <p:cTn id="237" presetID="2" presetClass="exit" presetSubtype="4" fill="hold" grpId="1" nodeType="withEffect">
                                  <p:stCondLst>
                                    <p:cond delay="0"/>
                                  </p:stCondLst>
                                  <p:iterate type="lt">
                                    <p:tmPct val="0"/>
                                  </p:iterate>
                                  <p:childTnLst>
                                    <p:anim calcmode="lin" valueType="num">
                                      <p:cBhvr additive="base">
                                        <p:cTn id="238" dur="500"/>
                                        <p:tgtEl>
                                          <p:spTgt spid="74757">
                                            <p:txEl>
                                              <p:pRg st="5" end="5"/>
                                            </p:txEl>
                                          </p:spTgt>
                                        </p:tgtEl>
                                        <p:attrNameLst>
                                          <p:attrName>ppt_x</p:attrName>
                                        </p:attrNameLst>
                                      </p:cBhvr>
                                      <p:tavLst>
                                        <p:tav tm="0">
                                          <p:val>
                                            <p:strVal val="ppt_x"/>
                                          </p:val>
                                        </p:tav>
                                        <p:tav tm="100000">
                                          <p:val>
                                            <p:strVal val="ppt_x"/>
                                          </p:val>
                                        </p:tav>
                                      </p:tavLst>
                                    </p:anim>
                                    <p:anim calcmode="lin" valueType="num">
                                      <p:cBhvr additive="base">
                                        <p:cTn id="239" dur="500"/>
                                        <p:tgtEl>
                                          <p:spTgt spid="74757">
                                            <p:txEl>
                                              <p:pRg st="5" end="5"/>
                                            </p:txEl>
                                          </p:spTgt>
                                        </p:tgtEl>
                                        <p:attrNameLst>
                                          <p:attrName>ppt_y</p:attrName>
                                        </p:attrNameLst>
                                      </p:cBhvr>
                                      <p:tavLst>
                                        <p:tav tm="0">
                                          <p:val>
                                            <p:strVal val="ppt_y"/>
                                          </p:val>
                                        </p:tav>
                                        <p:tav tm="100000">
                                          <p:val>
                                            <p:strVal val="1+ppt_h/2"/>
                                          </p:val>
                                        </p:tav>
                                      </p:tavLst>
                                    </p:anim>
                                    <p:set>
                                      <p:cBhvr>
                                        <p:cTn id="240" dur="1" fill="hold">
                                          <p:stCondLst>
                                            <p:cond delay="499"/>
                                          </p:stCondLst>
                                        </p:cTn>
                                        <p:tgtEl>
                                          <p:spTgt spid="74757">
                                            <p:txEl>
                                              <p:pRg st="5" end="5"/>
                                            </p:txEl>
                                          </p:spTgt>
                                        </p:tgtEl>
                                        <p:attrNameLst>
                                          <p:attrName>style.visibility</p:attrName>
                                        </p:attrNameLst>
                                      </p:cBhvr>
                                      <p:to>
                                        <p:strVal val="hidden"/>
                                      </p:to>
                                    </p:set>
                                  </p:childTnLst>
                                </p:cTn>
                              </p:par>
                              <p:par>
                                <p:cTn id="241" presetID="2" presetClass="exit" presetSubtype="4" fill="hold" grpId="1" nodeType="withEffect">
                                  <p:stCondLst>
                                    <p:cond delay="0"/>
                                  </p:stCondLst>
                                  <p:iterate type="lt">
                                    <p:tmPct val="0"/>
                                  </p:iterate>
                                  <p:childTnLst>
                                    <p:anim calcmode="lin" valueType="num">
                                      <p:cBhvr additive="base">
                                        <p:cTn id="242" dur="500"/>
                                        <p:tgtEl>
                                          <p:spTgt spid="74757">
                                            <p:txEl>
                                              <p:pRg st="6" end="6"/>
                                            </p:txEl>
                                          </p:spTgt>
                                        </p:tgtEl>
                                        <p:attrNameLst>
                                          <p:attrName>ppt_x</p:attrName>
                                        </p:attrNameLst>
                                      </p:cBhvr>
                                      <p:tavLst>
                                        <p:tav tm="0">
                                          <p:val>
                                            <p:strVal val="ppt_x"/>
                                          </p:val>
                                        </p:tav>
                                        <p:tav tm="100000">
                                          <p:val>
                                            <p:strVal val="ppt_x"/>
                                          </p:val>
                                        </p:tav>
                                      </p:tavLst>
                                    </p:anim>
                                    <p:anim calcmode="lin" valueType="num">
                                      <p:cBhvr additive="base">
                                        <p:cTn id="243" dur="500"/>
                                        <p:tgtEl>
                                          <p:spTgt spid="74757">
                                            <p:txEl>
                                              <p:pRg st="6" end="6"/>
                                            </p:txEl>
                                          </p:spTgt>
                                        </p:tgtEl>
                                        <p:attrNameLst>
                                          <p:attrName>ppt_y</p:attrName>
                                        </p:attrNameLst>
                                      </p:cBhvr>
                                      <p:tavLst>
                                        <p:tav tm="0">
                                          <p:val>
                                            <p:strVal val="ppt_y"/>
                                          </p:val>
                                        </p:tav>
                                        <p:tav tm="100000">
                                          <p:val>
                                            <p:strVal val="1+ppt_h/2"/>
                                          </p:val>
                                        </p:tav>
                                      </p:tavLst>
                                    </p:anim>
                                    <p:set>
                                      <p:cBhvr>
                                        <p:cTn id="244" dur="1" fill="hold">
                                          <p:stCondLst>
                                            <p:cond delay="499"/>
                                          </p:stCondLst>
                                        </p:cTn>
                                        <p:tgtEl>
                                          <p:spTgt spid="74757">
                                            <p:txEl>
                                              <p:pRg st="6" end="6"/>
                                            </p:txEl>
                                          </p:spTgt>
                                        </p:tgtEl>
                                        <p:attrNameLst>
                                          <p:attrName>style.visibility</p:attrName>
                                        </p:attrNameLst>
                                      </p:cBhvr>
                                      <p:to>
                                        <p:strVal val="hidden"/>
                                      </p:to>
                                    </p:set>
                                  </p:childTnLst>
                                </p:cTn>
                              </p:par>
                              <p:par>
                                <p:cTn id="245" presetID="2" presetClass="exit" presetSubtype="4" fill="hold" grpId="1" nodeType="withEffect">
                                  <p:stCondLst>
                                    <p:cond delay="0"/>
                                  </p:stCondLst>
                                  <p:iterate type="lt">
                                    <p:tmPct val="0"/>
                                  </p:iterate>
                                  <p:childTnLst>
                                    <p:anim calcmode="lin" valueType="num">
                                      <p:cBhvr additive="base">
                                        <p:cTn id="246" dur="500"/>
                                        <p:tgtEl>
                                          <p:spTgt spid="74757">
                                            <p:txEl>
                                              <p:pRg st="7" end="7"/>
                                            </p:txEl>
                                          </p:spTgt>
                                        </p:tgtEl>
                                        <p:attrNameLst>
                                          <p:attrName>ppt_x</p:attrName>
                                        </p:attrNameLst>
                                      </p:cBhvr>
                                      <p:tavLst>
                                        <p:tav tm="0">
                                          <p:val>
                                            <p:strVal val="ppt_x"/>
                                          </p:val>
                                        </p:tav>
                                        <p:tav tm="100000">
                                          <p:val>
                                            <p:strVal val="ppt_x"/>
                                          </p:val>
                                        </p:tav>
                                      </p:tavLst>
                                    </p:anim>
                                    <p:anim calcmode="lin" valueType="num">
                                      <p:cBhvr additive="base">
                                        <p:cTn id="247" dur="500"/>
                                        <p:tgtEl>
                                          <p:spTgt spid="74757">
                                            <p:txEl>
                                              <p:pRg st="7" end="7"/>
                                            </p:txEl>
                                          </p:spTgt>
                                        </p:tgtEl>
                                        <p:attrNameLst>
                                          <p:attrName>ppt_y</p:attrName>
                                        </p:attrNameLst>
                                      </p:cBhvr>
                                      <p:tavLst>
                                        <p:tav tm="0">
                                          <p:val>
                                            <p:strVal val="ppt_y"/>
                                          </p:val>
                                        </p:tav>
                                        <p:tav tm="100000">
                                          <p:val>
                                            <p:strVal val="1+ppt_h/2"/>
                                          </p:val>
                                        </p:tav>
                                      </p:tavLst>
                                    </p:anim>
                                    <p:set>
                                      <p:cBhvr>
                                        <p:cTn id="248" dur="1" fill="hold">
                                          <p:stCondLst>
                                            <p:cond delay="499"/>
                                          </p:stCondLst>
                                        </p:cTn>
                                        <p:tgtEl>
                                          <p:spTgt spid="74757">
                                            <p:txEl>
                                              <p:pRg st="7" end="7"/>
                                            </p:txEl>
                                          </p:spTgt>
                                        </p:tgtEl>
                                        <p:attrNameLst>
                                          <p:attrName>style.visibility</p:attrName>
                                        </p:attrNameLst>
                                      </p:cBhvr>
                                      <p:to>
                                        <p:strVal val="hidden"/>
                                      </p:to>
                                    </p:set>
                                  </p:childTnLst>
                                </p:cTn>
                              </p:par>
                              <p:par>
                                <p:cTn id="249" presetID="2" presetClass="exit" presetSubtype="4" fill="hold" grpId="1" nodeType="withEffect">
                                  <p:stCondLst>
                                    <p:cond delay="0"/>
                                  </p:stCondLst>
                                  <p:iterate type="lt">
                                    <p:tmPct val="0"/>
                                  </p:iterate>
                                  <p:childTnLst>
                                    <p:anim calcmode="lin" valueType="num">
                                      <p:cBhvr additive="base">
                                        <p:cTn id="250" dur="500"/>
                                        <p:tgtEl>
                                          <p:spTgt spid="74757">
                                            <p:txEl>
                                              <p:pRg st="8" end="8"/>
                                            </p:txEl>
                                          </p:spTgt>
                                        </p:tgtEl>
                                        <p:attrNameLst>
                                          <p:attrName>ppt_x</p:attrName>
                                        </p:attrNameLst>
                                      </p:cBhvr>
                                      <p:tavLst>
                                        <p:tav tm="0">
                                          <p:val>
                                            <p:strVal val="ppt_x"/>
                                          </p:val>
                                        </p:tav>
                                        <p:tav tm="100000">
                                          <p:val>
                                            <p:strVal val="ppt_x"/>
                                          </p:val>
                                        </p:tav>
                                      </p:tavLst>
                                    </p:anim>
                                    <p:anim calcmode="lin" valueType="num">
                                      <p:cBhvr additive="base">
                                        <p:cTn id="251" dur="500"/>
                                        <p:tgtEl>
                                          <p:spTgt spid="74757">
                                            <p:txEl>
                                              <p:pRg st="8" end="8"/>
                                            </p:txEl>
                                          </p:spTgt>
                                        </p:tgtEl>
                                        <p:attrNameLst>
                                          <p:attrName>ppt_y</p:attrName>
                                        </p:attrNameLst>
                                      </p:cBhvr>
                                      <p:tavLst>
                                        <p:tav tm="0">
                                          <p:val>
                                            <p:strVal val="ppt_y"/>
                                          </p:val>
                                        </p:tav>
                                        <p:tav tm="100000">
                                          <p:val>
                                            <p:strVal val="1+ppt_h/2"/>
                                          </p:val>
                                        </p:tav>
                                      </p:tavLst>
                                    </p:anim>
                                    <p:set>
                                      <p:cBhvr>
                                        <p:cTn id="252" dur="1" fill="hold">
                                          <p:stCondLst>
                                            <p:cond delay="499"/>
                                          </p:stCondLst>
                                        </p:cTn>
                                        <p:tgtEl>
                                          <p:spTgt spid="74757">
                                            <p:txEl>
                                              <p:pRg st="8" end="8"/>
                                            </p:txEl>
                                          </p:spTgt>
                                        </p:tgtEl>
                                        <p:attrNameLst>
                                          <p:attrName>style.visibility</p:attrName>
                                        </p:attrNameLst>
                                      </p:cBhvr>
                                      <p:to>
                                        <p:strVal val="hidden"/>
                                      </p:to>
                                    </p:set>
                                  </p:childTnLst>
                                </p:cTn>
                              </p:par>
                              <p:par>
                                <p:cTn id="253" presetID="2" presetClass="exit" presetSubtype="4" fill="hold" grpId="1" nodeType="withEffect">
                                  <p:stCondLst>
                                    <p:cond delay="0"/>
                                  </p:stCondLst>
                                  <p:iterate type="lt">
                                    <p:tmPct val="0"/>
                                  </p:iterate>
                                  <p:childTnLst>
                                    <p:anim calcmode="lin" valueType="num">
                                      <p:cBhvr additive="base">
                                        <p:cTn id="254" dur="500"/>
                                        <p:tgtEl>
                                          <p:spTgt spid="74757">
                                            <p:txEl>
                                              <p:pRg st="9" end="9"/>
                                            </p:txEl>
                                          </p:spTgt>
                                        </p:tgtEl>
                                        <p:attrNameLst>
                                          <p:attrName>ppt_x</p:attrName>
                                        </p:attrNameLst>
                                      </p:cBhvr>
                                      <p:tavLst>
                                        <p:tav tm="0">
                                          <p:val>
                                            <p:strVal val="ppt_x"/>
                                          </p:val>
                                        </p:tav>
                                        <p:tav tm="100000">
                                          <p:val>
                                            <p:strVal val="ppt_x"/>
                                          </p:val>
                                        </p:tav>
                                      </p:tavLst>
                                    </p:anim>
                                    <p:anim calcmode="lin" valueType="num">
                                      <p:cBhvr additive="base">
                                        <p:cTn id="255" dur="500"/>
                                        <p:tgtEl>
                                          <p:spTgt spid="74757">
                                            <p:txEl>
                                              <p:pRg st="9" end="9"/>
                                            </p:txEl>
                                          </p:spTgt>
                                        </p:tgtEl>
                                        <p:attrNameLst>
                                          <p:attrName>ppt_y</p:attrName>
                                        </p:attrNameLst>
                                      </p:cBhvr>
                                      <p:tavLst>
                                        <p:tav tm="0">
                                          <p:val>
                                            <p:strVal val="ppt_y"/>
                                          </p:val>
                                        </p:tav>
                                        <p:tav tm="100000">
                                          <p:val>
                                            <p:strVal val="1+ppt_h/2"/>
                                          </p:val>
                                        </p:tav>
                                      </p:tavLst>
                                    </p:anim>
                                    <p:set>
                                      <p:cBhvr>
                                        <p:cTn id="256" dur="1" fill="hold">
                                          <p:stCondLst>
                                            <p:cond delay="499"/>
                                          </p:stCondLst>
                                        </p:cTn>
                                        <p:tgtEl>
                                          <p:spTgt spid="74757">
                                            <p:txEl>
                                              <p:pRg st="9" end="9"/>
                                            </p:txEl>
                                          </p:spTgt>
                                        </p:tgtEl>
                                        <p:attrNameLst>
                                          <p:attrName>style.visibility</p:attrName>
                                        </p:attrNameLst>
                                      </p:cBhvr>
                                      <p:to>
                                        <p:strVal val="hidden"/>
                                      </p:to>
                                    </p:set>
                                  </p:childTnLst>
                                </p:cTn>
                              </p:par>
                              <p:par>
                                <p:cTn id="257" presetID="2" presetClass="exit" presetSubtype="4" fill="hold" grpId="1" nodeType="withEffect">
                                  <p:stCondLst>
                                    <p:cond delay="0"/>
                                  </p:stCondLst>
                                  <p:iterate type="lt">
                                    <p:tmPct val="0"/>
                                  </p:iterate>
                                  <p:childTnLst>
                                    <p:anim calcmode="lin" valueType="num">
                                      <p:cBhvr additive="base">
                                        <p:cTn id="258" dur="500"/>
                                        <p:tgtEl>
                                          <p:spTgt spid="74757">
                                            <p:txEl>
                                              <p:pRg st="10" end="10"/>
                                            </p:txEl>
                                          </p:spTgt>
                                        </p:tgtEl>
                                        <p:attrNameLst>
                                          <p:attrName>ppt_x</p:attrName>
                                        </p:attrNameLst>
                                      </p:cBhvr>
                                      <p:tavLst>
                                        <p:tav tm="0">
                                          <p:val>
                                            <p:strVal val="ppt_x"/>
                                          </p:val>
                                        </p:tav>
                                        <p:tav tm="100000">
                                          <p:val>
                                            <p:strVal val="ppt_x"/>
                                          </p:val>
                                        </p:tav>
                                      </p:tavLst>
                                    </p:anim>
                                    <p:anim calcmode="lin" valueType="num">
                                      <p:cBhvr additive="base">
                                        <p:cTn id="259" dur="500"/>
                                        <p:tgtEl>
                                          <p:spTgt spid="74757">
                                            <p:txEl>
                                              <p:pRg st="10" end="10"/>
                                            </p:txEl>
                                          </p:spTgt>
                                        </p:tgtEl>
                                        <p:attrNameLst>
                                          <p:attrName>ppt_y</p:attrName>
                                        </p:attrNameLst>
                                      </p:cBhvr>
                                      <p:tavLst>
                                        <p:tav tm="0">
                                          <p:val>
                                            <p:strVal val="ppt_y"/>
                                          </p:val>
                                        </p:tav>
                                        <p:tav tm="100000">
                                          <p:val>
                                            <p:strVal val="1+ppt_h/2"/>
                                          </p:val>
                                        </p:tav>
                                      </p:tavLst>
                                    </p:anim>
                                    <p:set>
                                      <p:cBhvr>
                                        <p:cTn id="260" dur="1" fill="hold">
                                          <p:stCondLst>
                                            <p:cond delay="499"/>
                                          </p:stCondLst>
                                        </p:cTn>
                                        <p:tgtEl>
                                          <p:spTgt spid="74757">
                                            <p:txEl>
                                              <p:pRg st="10" end="10"/>
                                            </p:txEl>
                                          </p:spTgt>
                                        </p:tgtEl>
                                        <p:attrNameLst>
                                          <p:attrName>style.visibility</p:attrName>
                                        </p:attrNameLst>
                                      </p:cBhvr>
                                      <p:to>
                                        <p:strVal val="hidden"/>
                                      </p:to>
                                    </p:set>
                                  </p:childTnLst>
                                </p:cTn>
                              </p:par>
                              <p:par>
                                <p:cTn id="261" presetID="2" presetClass="exit" presetSubtype="4" fill="hold" grpId="1" nodeType="withEffect">
                                  <p:stCondLst>
                                    <p:cond delay="0"/>
                                  </p:stCondLst>
                                  <p:iterate type="lt">
                                    <p:tmPct val="0"/>
                                  </p:iterate>
                                  <p:childTnLst>
                                    <p:anim calcmode="lin" valueType="num">
                                      <p:cBhvr additive="base">
                                        <p:cTn id="262" dur="500"/>
                                        <p:tgtEl>
                                          <p:spTgt spid="74757">
                                            <p:txEl>
                                              <p:pRg st="11" end="11"/>
                                            </p:txEl>
                                          </p:spTgt>
                                        </p:tgtEl>
                                        <p:attrNameLst>
                                          <p:attrName>ppt_x</p:attrName>
                                        </p:attrNameLst>
                                      </p:cBhvr>
                                      <p:tavLst>
                                        <p:tav tm="0">
                                          <p:val>
                                            <p:strVal val="ppt_x"/>
                                          </p:val>
                                        </p:tav>
                                        <p:tav tm="100000">
                                          <p:val>
                                            <p:strVal val="ppt_x"/>
                                          </p:val>
                                        </p:tav>
                                      </p:tavLst>
                                    </p:anim>
                                    <p:anim calcmode="lin" valueType="num">
                                      <p:cBhvr additive="base">
                                        <p:cTn id="263" dur="500"/>
                                        <p:tgtEl>
                                          <p:spTgt spid="74757">
                                            <p:txEl>
                                              <p:pRg st="11" end="11"/>
                                            </p:txEl>
                                          </p:spTgt>
                                        </p:tgtEl>
                                        <p:attrNameLst>
                                          <p:attrName>ppt_y</p:attrName>
                                        </p:attrNameLst>
                                      </p:cBhvr>
                                      <p:tavLst>
                                        <p:tav tm="0">
                                          <p:val>
                                            <p:strVal val="ppt_y"/>
                                          </p:val>
                                        </p:tav>
                                        <p:tav tm="100000">
                                          <p:val>
                                            <p:strVal val="1+ppt_h/2"/>
                                          </p:val>
                                        </p:tav>
                                      </p:tavLst>
                                    </p:anim>
                                    <p:set>
                                      <p:cBhvr>
                                        <p:cTn id="264" dur="1" fill="hold">
                                          <p:stCondLst>
                                            <p:cond delay="499"/>
                                          </p:stCondLst>
                                        </p:cTn>
                                        <p:tgtEl>
                                          <p:spTgt spid="74757">
                                            <p:txEl>
                                              <p:pRg st="11" end="11"/>
                                            </p:txEl>
                                          </p:spTgt>
                                        </p:tgtEl>
                                        <p:attrNameLst>
                                          <p:attrName>style.visibility</p:attrName>
                                        </p:attrNameLst>
                                      </p:cBhvr>
                                      <p:to>
                                        <p:strVal val="hidden"/>
                                      </p:to>
                                    </p:set>
                                  </p:childTnLst>
                                </p:cTn>
                              </p:par>
                              <p:par>
                                <p:cTn id="265" presetID="2" presetClass="exit" presetSubtype="4" fill="hold" grpId="1" nodeType="withEffect">
                                  <p:stCondLst>
                                    <p:cond delay="0"/>
                                  </p:stCondLst>
                                  <p:iterate type="lt">
                                    <p:tmPct val="0"/>
                                  </p:iterate>
                                  <p:childTnLst>
                                    <p:anim calcmode="lin" valueType="num">
                                      <p:cBhvr additive="base">
                                        <p:cTn id="266" dur="500"/>
                                        <p:tgtEl>
                                          <p:spTgt spid="74757">
                                            <p:txEl>
                                              <p:pRg st="12" end="12"/>
                                            </p:txEl>
                                          </p:spTgt>
                                        </p:tgtEl>
                                        <p:attrNameLst>
                                          <p:attrName>ppt_x</p:attrName>
                                        </p:attrNameLst>
                                      </p:cBhvr>
                                      <p:tavLst>
                                        <p:tav tm="0">
                                          <p:val>
                                            <p:strVal val="ppt_x"/>
                                          </p:val>
                                        </p:tav>
                                        <p:tav tm="100000">
                                          <p:val>
                                            <p:strVal val="ppt_x"/>
                                          </p:val>
                                        </p:tav>
                                      </p:tavLst>
                                    </p:anim>
                                    <p:anim calcmode="lin" valueType="num">
                                      <p:cBhvr additive="base">
                                        <p:cTn id="267" dur="500"/>
                                        <p:tgtEl>
                                          <p:spTgt spid="74757">
                                            <p:txEl>
                                              <p:pRg st="12" end="12"/>
                                            </p:txEl>
                                          </p:spTgt>
                                        </p:tgtEl>
                                        <p:attrNameLst>
                                          <p:attrName>ppt_y</p:attrName>
                                        </p:attrNameLst>
                                      </p:cBhvr>
                                      <p:tavLst>
                                        <p:tav tm="0">
                                          <p:val>
                                            <p:strVal val="ppt_y"/>
                                          </p:val>
                                        </p:tav>
                                        <p:tav tm="100000">
                                          <p:val>
                                            <p:strVal val="1+ppt_h/2"/>
                                          </p:val>
                                        </p:tav>
                                      </p:tavLst>
                                    </p:anim>
                                    <p:set>
                                      <p:cBhvr>
                                        <p:cTn id="268" dur="1" fill="hold">
                                          <p:stCondLst>
                                            <p:cond delay="499"/>
                                          </p:stCondLst>
                                        </p:cTn>
                                        <p:tgtEl>
                                          <p:spTgt spid="74757">
                                            <p:txEl>
                                              <p:pRg st="12" end="12"/>
                                            </p:txEl>
                                          </p:spTgt>
                                        </p:tgtEl>
                                        <p:attrNameLst>
                                          <p:attrName>style.visibility</p:attrName>
                                        </p:attrNameLst>
                                      </p:cBhvr>
                                      <p:to>
                                        <p:strVal val="hidden"/>
                                      </p:to>
                                    </p:set>
                                  </p:childTnLst>
                                </p:cTn>
                              </p:par>
                              <p:par>
                                <p:cTn id="269" presetID="2" presetClass="exit" presetSubtype="4" fill="hold" grpId="1" nodeType="withEffect">
                                  <p:stCondLst>
                                    <p:cond delay="0"/>
                                  </p:stCondLst>
                                  <p:iterate type="lt">
                                    <p:tmPct val="0"/>
                                  </p:iterate>
                                  <p:childTnLst>
                                    <p:anim calcmode="lin" valueType="num">
                                      <p:cBhvr additive="base">
                                        <p:cTn id="270" dur="500"/>
                                        <p:tgtEl>
                                          <p:spTgt spid="74757">
                                            <p:txEl>
                                              <p:pRg st="13" end="13"/>
                                            </p:txEl>
                                          </p:spTgt>
                                        </p:tgtEl>
                                        <p:attrNameLst>
                                          <p:attrName>ppt_x</p:attrName>
                                        </p:attrNameLst>
                                      </p:cBhvr>
                                      <p:tavLst>
                                        <p:tav tm="0">
                                          <p:val>
                                            <p:strVal val="ppt_x"/>
                                          </p:val>
                                        </p:tav>
                                        <p:tav tm="100000">
                                          <p:val>
                                            <p:strVal val="ppt_x"/>
                                          </p:val>
                                        </p:tav>
                                      </p:tavLst>
                                    </p:anim>
                                    <p:anim calcmode="lin" valueType="num">
                                      <p:cBhvr additive="base">
                                        <p:cTn id="271" dur="500"/>
                                        <p:tgtEl>
                                          <p:spTgt spid="74757">
                                            <p:txEl>
                                              <p:pRg st="13" end="13"/>
                                            </p:txEl>
                                          </p:spTgt>
                                        </p:tgtEl>
                                        <p:attrNameLst>
                                          <p:attrName>ppt_y</p:attrName>
                                        </p:attrNameLst>
                                      </p:cBhvr>
                                      <p:tavLst>
                                        <p:tav tm="0">
                                          <p:val>
                                            <p:strVal val="ppt_y"/>
                                          </p:val>
                                        </p:tav>
                                        <p:tav tm="100000">
                                          <p:val>
                                            <p:strVal val="1+ppt_h/2"/>
                                          </p:val>
                                        </p:tav>
                                      </p:tavLst>
                                    </p:anim>
                                    <p:set>
                                      <p:cBhvr>
                                        <p:cTn id="272" dur="1" fill="hold">
                                          <p:stCondLst>
                                            <p:cond delay="499"/>
                                          </p:stCondLst>
                                        </p:cTn>
                                        <p:tgtEl>
                                          <p:spTgt spid="74757">
                                            <p:txEl>
                                              <p:pRg st="13" end="13"/>
                                            </p:txEl>
                                          </p:spTgt>
                                        </p:tgtEl>
                                        <p:attrNameLst>
                                          <p:attrName>style.visibility</p:attrName>
                                        </p:attrNameLst>
                                      </p:cBhvr>
                                      <p:to>
                                        <p:strVal val="hidden"/>
                                      </p:to>
                                    </p:set>
                                  </p:childTnLst>
                                </p:cTn>
                              </p:par>
                              <p:par>
                                <p:cTn id="273" presetID="2" presetClass="exit" presetSubtype="4" fill="hold" grpId="1" nodeType="withEffect">
                                  <p:stCondLst>
                                    <p:cond delay="0"/>
                                  </p:stCondLst>
                                  <p:iterate type="lt">
                                    <p:tmPct val="0"/>
                                  </p:iterate>
                                  <p:childTnLst>
                                    <p:anim calcmode="lin" valueType="num">
                                      <p:cBhvr additive="base">
                                        <p:cTn id="274" dur="500"/>
                                        <p:tgtEl>
                                          <p:spTgt spid="74757">
                                            <p:txEl>
                                              <p:pRg st="14" end="14"/>
                                            </p:txEl>
                                          </p:spTgt>
                                        </p:tgtEl>
                                        <p:attrNameLst>
                                          <p:attrName>ppt_x</p:attrName>
                                        </p:attrNameLst>
                                      </p:cBhvr>
                                      <p:tavLst>
                                        <p:tav tm="0">
                                          <p:val>
                                            <p:strVal val="ppt_x"/>
                                          </p:val>
                                        </p:tav>
                                        <p:tav tm="100000">
                                          <p:val>
                                            <p:strVal val="ppt_x"/>
                                          </p:val>
                                        </p:tav>
                                      </p:tavLst>
                                    </p:anim>
                                    <p:anim calcmode="lin" valueType="num">
                                      <p:cBhvr additive="base">
                                        <p:cTn id="275" dur="500"/>
                                        <p:tgtEl>
                                          <p:spTgt spid="74757">
                                            <p:txEl>
                                              <p:pRg st="14" end="14"/>
                                            </p:txEl>
                                          </p:spTgt>
                                        </p:tgtEl>
                                        <p:attrNameLst>
                                          <p:attrName>ppt_y</p:attrName>
                                        </p:attrNameLst>
                                      </p:cBhvr>
                                      <p:tavLst>
                                        <p:tav tm="0">
                                          <p:val>
                                            <p:strVal val="ppt_y"/>
                                          </p:val>
                                        </p:tav>
                                        <p:tav tm="100000">
                                          <p:val>
                                            <p:strVal val="1+ppt_h/2"/>
                                          </p:val>
                                        </p:tav>
                                      </p:tavLst>
                                    </p:anim>
                                    <p:set>
                                      <p:cBhvr>
                                        <p:cTn id="276" dur="1" fill="hold">
                                          <p:stCondLst>
                                            <p:cond delay="499"/>
                                          </p:stCondLst>
                                        </p:cTn>
                                        <p:tgtEl>
                                          <p:spTgt spid="74757">
                                            <p:txEl>
                                              <p:pRg st="14" end="14"/>
                                            </p:txEl>
                                          </p:spTgt>
                                        </p:tgtEl>
                                        <p:attrNameLst>
                                          <p:attrName>style.visibility</p:attrName>
                                        </p:attrNameLst>
                                      </p:cBhvr>
                                      <p:to>
                                        <p:strVal val="hidden"/>
                                      </p:to>
                                    </p:set>
                                  </p:childTnLst>
                                </p:cTn>
                              </p:par>
                              <p:par>
                                <p:cTn id="277" presetID="2" presetClass="exit" presetSubtype="4" fill="hold" grpId="1" nodeType="withEffect">
                                  <p:stCondLst>
                                    <p:cond delay="0"/>
                                  </p:stCondLst>
                                  <p:iterate type="lt">
                                    <p:tmPct val="0"/>
                                  </p:iterate>
                                  <p:childTnLst>
                                    <p:anim calcmode="lin" valueType="num">
                                      <p:cBhvr additive="base">
                                        <p:cTn id="278" dur="500"/>
                                        <p:tgtEl>
                                          <p:spTgt spid="74757">
                                            <p:txEl>
                                              <p:pRg st="15" end="15"/>
                                            </p:txEl>
                                          </p:spTgt>
                                        </p:tgtEl>
                                        <p:attrNameLst>
                                          <p:attrName>ppt_x</p:attrName>
                                        </p:attrNameLst>
                                      </p:cBhvr>
                                      <p:tavLst>
                                        <p:tav tm="0">
                                          <p:val>
                                            <p:strVal val="ppt_x"/>
                                          </p:val>
                                        </p:tav>
                                        <p:tav tm="100000">
                                          <p:val>
                                            <p:strVal val="ppt_x"/>
                                          </p:val>
                                        </p:tav>
                                      </p:tavLst>
                                    </p:anim>
                                    <p:anim calcmode="lin" valueType="num">
                                      <p:cBhvr additive="base">
                                        <p:cTn id="279" dur="500"/>
                                        <p:tgtEl>
                                          <p:spTgt spid="74757">
                                            <p:txEl>
                                              <p:pRg st="15" end="15"/>
                                            </p:txEl>
                                          </p:spTgt>
                                        </p:tgtEl>
                                        <p:attrNameLst>
                                          <p:attrName>ppt_y</p:attrName>
                                        </p:attrNameLst>
                                      </p:cBhvr>
                                      <p:tavLst>
                                        <p:tav tm="0">
                                          <p:val>
                                            <p:strVal val="ppt_y"/>
                                          </p:val>
                                        </p:tav>
                                        <p:tav tm="100000">
                                          <p:val>
                                            <p:strVal val="1+ppt_h/2"/>
                                          </p:val>
                                        </p:tav>
                                      </p:tavLst>
                                    </p:anim>
                                    <p:set>
                                      <p:cBhvr>
                                        <p:cTn id="280" dur="1" fill="hold">
                                          <p:stCondLst>
                                            <p:cond delay="499"/>
                                          </p:stCondLst>
                                        </p:cTn>
                                        <p:tgtEl>
                                          <p:spTgt spid="74757">
                                            <p:txEl>
                                              <p:pRg st="15" end="15"/>
                                            </p:txEl>
                                          </p:spTgt>
                                        </p:tgtEl>
                                        <p:attrNameLst>
                                          <p:attrName>style.visibility</p:attrName>
                                        </p:attrNameLst>
                                      </p:cBhvr>
                                      <p:to>
                                        <p:strVal val="hidden"/>
                                      </p:to>
                                    </p:set>
                                  </p:childTnLst>
                                </p:cTn>
                              </p:par>
                              <p:par>
                                <p:cTn id="281" presetID="2" presetClass="exit" presetSubtype="4" fill="hold" grpId="1" nodeType="withEffect">
                                  <p:stCondLst>
                                    <p:cond delay="0"/>
                                  </p:stCondLst>
                                  <p:iterate type="lt">
                                    <p:tmPct val="0"/>
                                  </p:iterate>
                                  <p:childTnLst>
                                    <p:anim calcmode="lin" valueType="num">
                                      <p:cBhvr additive="base">
                                        <p:cTn id="282" dur="500"/>
                                        <p:tgtEl>
                                          <p:spTgt spid="74757">
                                            <p:txEl>
                                              <p:pRg st="16" end="16"/>
                                            </p:txEl>
                                          </p:spTgt>
                                        </p:tgtEl>
                                        <p:attrNameLst>
                                          <p:attrName>ppt_x</p:attrName>
                                        </p:attrNameLst>
                                      </p:cBhvr>
                                      <p:tavLst>
                                        <p:tav tm="0">
                                          <p:val>
                                            <p:strVal val="ppt_x"/>
                                          </p:val>
                                        </p:tav>
                                        <p:tav tm="100000">
                                          <p:val>
                                            <p:strVal val="ppt_x"/>
                                          </p:val>
                                        </p:tav>
                                      </p:tavLst>
                                    </p:anim>
                                    <p:anim calcmode="lin" valueType="num">
                                      <p:cBhvr additive="base">
                                        <p:cTn id="283" dur="500"/>
                                        <p:tgtEl>
                                          <p:spTgt spid="74757">
                                            <p:txEl>
                                              <p:pRg st="16" end="16"/>
                                            </p:txEl>
                                          </p:spTgt>
                                        </p:tgtEl>
                                        <p:attrNameLst>
                                          <p:attrName>ppt_y</p:attrName>
                                        </p:attrNameLst>
                                      </p:cBhvr>
                                      <p:tavLst>
                                        <p:tav tm="0">
                                          <p:val>
                                            <p:strVal val="ppt_y"/>
                                          </p:val>
                                        </p:tav>
                                        <p:tav tm="100000">
                                          <p:val>
                                            <p:strVal val="1+ppt_h/2"/>
                                          </p:val>
                                        </p:tav>
                                      </p:tavLst>
                                    </p:anim>
                                    <p:set>
                                      <p:cBhvr>
                                        <p:cTn id="284" dur="1" fill="hold">
                                          <p:stCondLst>
                                            <p:cond delay="499"/>
                                          </p:stCondLst>
                                        </p:cTn>
                                        <p:tgtEl>
                                          <p:spTgt spid="74757">
                                            <p:txEl>
                                              <p:pRg st="16" end="16"/>
                                            </p:txEl>
                                          </p:spTgt>
                                        </p:tgtEl>
                                        <p:attrNameLst>
                                          <p:attrName>style.visibility</p:attrName>
                                        </p:attrNameLst>
                                      </p:cBhvr>
                                      <p:to>
                                        <p:strVal val="hidden"/>
                                      </p:to>
                                    </p:set>
                                  </p:childTnLst>
                                </p:cTn>
                              </p:par>
                              <p:par>
                                <p:cTn id="285" presetID="2" presetClass="exit" presetSubtype="4" fill="hold" grpId="1" nodeType="withEffect">
                                  <p:stCondLst>
                                    <p:cond delay="0"/>
                                  </p:stCondLst>
                                  <p:iterate type="lt">
                                    <p:tmPct val="0"/>
                                  </p:iterate>
                                  <p:childTnLst>
                                    <p:anim calcmode="lin" valueType="num">
                                      <p:cBhvr additive="base">
                                        <p:cTn id="286" dur="500"/>
                                        <p:tgtEl>
                                          <p:spTgt spid="74757">
                                            <p:txEl>
                                              <p:pRg st="17" end="17"/>
                                            </p:txEl>
                                          </p:spTgt>
                                        </p:tgtEl>
                                        <p:attrNameLst>
                                          <p:attrName>ppt_x</p:attrName>
                                        </p:attrNameLst>
                                      </p:cBhvr>
                                      <p:tavLst>
                                        <p:tav tm="0">
                                          <p:val>
                                            <p:strVal val="ppt_x"/>
                                          </p:val>
                                        </p:tav>
                                        <p:tav tm="100000">
                                          <p:val>
                                            <p:strVal val="ppt_x"/>
                                          </p:val>
                                        </p:tav>
                                      </p:tavLst>
                                    </p:anim>
                                    <p:anim calcmode="lin" valueType="num">
                                      <p:cBhvr additive="base">
                                        <p:cTn id="287" dur="500"/>
                                        <p:tgtEl>
                                          <p:spTgt spid="74757">
                                            <p:txEl>
                                              <p:pRg st="17" end="17"/>
                                            </p:txEl>
                                          </p:spTgt>
                                        </p:tgtEl>
                                        <p:attrNameLst>
                                          <p:attrName>ppt_y</p:attrName>
                                        </p:attrNameLst>
                                      </p:cBhvr>
                                      <p:tavLst>
                                        <p:tav tm="0">
                                          <p:val>
                                            <p:strVal val="ppt_y"/>
                                          </p:val>
                                        </p:tav>
                                        <p:tav tm="100000">
                                          <p:val>
                                            <p:strVal val="1+ppt_h/2"/>
                                          </p:val>
                                        </p:tav>
                                      </p:tavLst>
                                    </p:anim>
                                    <p:set>
                                      <p:cBhvr>
                                        <p:cTn id="288" dur="1" fill="hold">
                                          <p:stCondLst>
                                            <p:cond delay="499"/>
                                          </p:stCondLst>
                                        </p:cTn>
                                        <p:tgtEl>
                                          <p:spTgt spid="74757">
                                            <p:txEl>
                                              <p:pRg st="17" end="17"/>
                                            </p:txEl>
                                          </p:spTgt>
                                        </p:tgtEl>
                                        <p:attrNameLst>
                                          <p:attrName>style.visibility</p:attrName>
                                        </p:attrNameLst>
                                      </p:cBhvr>
                                      <p:to>
                                        <p:strVal val="hidden"/>
                                      </p:to>
                                    </p:set>
                                  </p:childTnLst>
                                </p:cTn>
                              </p:par>
                              <p:par>
                                <p:cTn id="289" presetID="2" presetClass="exit" presetSubtype="4" fill="hold" grpId="1" nodeType="withEffect">
                                  <p:stCondLst>
                                    <p:cond delay="0"/>
                                  </p:stCondLst>
                                  <p:iterate type="lt">
                                    <p:tmPct val="0"/>
                                  </p:iterate>
                                  <p:childTnLst>
                                    <p:anim calcmode="lin" valueType="num">
                                      <p:cBhvr additive="base">
                                        <p:cTn id="290" dur="500"/>
                                        <p:tgtEl>
                                          <p:spTgt spid="74757">
                                            <p:txEl>
                                              <p:pRg st="18" end="18"/>
                                            </p:txEl>
                                          </p:spTgt>
                                        </p:tgtEl>
                                        <p:attrNameLst>
                                          <p:attrName>ppt_x</p:attrName>
                                        </p:attrNameLst>
                                      </p:cBhvr>
                                      <p:tavLst>
                                        <p:tav tm="0">
                                          <p:val>
                                            <p:strVal val="ppt_x"/>
                                          </p:val>
                                        </p:tav>
                                        <p:tav tm="100000">
                                          <p:val>
                                            <p:strVal val="ppt_x"/>
                                          </p:val>
                                        </p:tav>
                                      </p:tavLst>
                                    </p:anim>
                                    <p:anim calcmode="lin" valueType="num">
                                      <p:cBhvr additive="base">
                                        <p:cTn id="291" dur="500"/>
                                        <p:tgtEl>
                                          <p:spTgt spid="74757">
                                            <p:txEl>
                                              <p:pRg st="18" end="18"/>
                                            </p:txEl>
                                          </p:spTgt>
                                        </p:tgtEl>
                                        <p:attrNameLst>
                                          <p:attrName>ppt_y</p:attrName>
                                        </p:attrNameLst>
                                      </p:cBhvr>
                                      <p:tavLst>
                                        <p:tav tm="0">
                                          <p:val>
                                            <p:strVal val="ppt_y"/>
                                          </p:val>
                                        </p:tav>
                                        <p:tav tm="100000">
                                          <p:val>
                                            <p:strVal val="1+ppt_h/2"/>
                                          </p:val>
                                        </p:tav>
                                      </p:tavLst>
                                    </p:anim>
                                    <p:set>
                                      <p:cBhvr>
                                        <p:cTn id="292" dur="1" fill="hold">
                                          <p:stCondLst>
                                            <p:cond delay="499"/>
                                          </p:stCondLst>
                                        </p:cTn>
                                        <p:tgtEl>
                                          <p:spTgt spid="74757">
                                            <p:txEl>
                                              <p:pRg st="18" end="18"/>
                                            </p:txEl>
                                          </p:spTgt>
                                        </p:tgtEl>
                                        <p:attrNameLst>
                                          <p:attrName>style.visibility</p:attrName>
                                        </p:attrNameLst>
                                      </p:cBhvr>
                                      <p:to>
                                        <p:strVal val="hidden"/>
                                      </p:to>
                                    </p:set>
                                  </p:childTnLst>
                                </p:cTn>
                              </p:par>
                              <p:par>
                                <p:cTn id="293" presetID="2" presetClass="exit" presetSubtype="4" fill="hold" grpId="1" nodeType="withEffect">
                                  <p:stCondLst>
                                    <p:cond delay="0"/>
                                  </p:stCondLst>
                                  <p:iterate type="lt">
                                    <p:tmPct val="0"/>
                                  </p:iterate>
                                  <p:childTnLst>
                                    <p:anim calcmode="lin" valueType="num">
                                      <p:cBhvr additive="base">
                                        <p:cTn id="294" dur="500"/>
                                        <p:tgtEl>
                                          <p:spTgt spid="74757">
                                            <p:txEl>
                                              <p:pRg st="19" end="19"/>
                                            </p:txEl>
                                          </p:spTgt>
                                        </p:tgtEl>
                                        <p:attrNameLst>
                                          <p:attrName>ppt_x</p:attrName>
                                        </p:attrNameLst>
                                      </p:cBhvr>
                                      <p:tavLst>
                                        <p:tav tm="0">
                                          <p:val>
                                            <p:strVal val="ppt_x"/>
                                          </p:val>
                                        </p:tav>
                                        <p:tav tm="100000">
                                          <p:val>
                                            <p:strVal val="ppt_x"/>
                                          </p:val>
                                        </p:tav>
                                      </p:tavLst>
                                    </p:anim>
                                    <p:anim calcmode="lin" valueType="num">
                                      <p:cBhvr additive="base">
                                        <p:cTn id="295" dur="500"/>
                                        <p:tgtEl>
                                          <p:spTgt spid="74757">
                                            <p:txEl>
                                              <p:pRg st="19" end="19"/>
                                            </p:txEl>
                                          </p:spTgt>
                                        </p:tgtEl>
                                        <p:attrNameLst>
                                          <p:attrName>ppt_y</p:attrName>
                                        </p:attrNameLst>
                                      </p:cBhvr>
                                      <p:tavLst>
                                        <p:tav tm="0">
                                          <p:val>
                                            <p:strVal val="ppt_y"/>
                                          </p:val>
                                        </p:tav>
                                        <p:tav tm="100000">
                                          <p:val>
                                            <p:strVal val="1+ppt_h/2"/>
                                          </p:val>
                                        </p:tav>
                                      </p:tavLst>
                                    </p:anim>
                                    <p:set>
                                      <p:cBhvr>
                                        <p:cTn id="296" dur="1" fill="hold">
                                          <p:stCondLst>
                                            <p:cond delay="499"/>
                                          </p:stCondLst>
                                        </p:cTn>
                                        <p:tgtEl>
                                          <p:spTgt spid="74757">
                                            <p:txEl>
                                              <p:pRg st="19" end="19"/>
                                            </p:txEl>
                                          </p:spTgt>
                                        </p:tgtEl>
                                        <p:attrNameLst>
                                          <p:attrName>style.visibility</p:attrName>
                                        </p:attrNameLst>
                                      </p:cBhvr>
                                      <p:to>
                                        <p:strVal val="hidden"/>
                                      </p:to>
                                    </p:set>
                                  </p:childTnLst>
                                </p:cTn>
                              </p:par>
                              <p:par>
                                <p:cTn id="297" presetID="2" presetClass="exit" presetSubtype="4" fill="hold" grpId="1" nodeType="withEffect">
                                  <p:stCondLst>
                                    <p:cond delay="0"/>
                                  </p:stCondLst>
                                  <p:iterate type="lt">
                                    <p:tmPct val="0"/>
                                  </p:iterate>
                                  <p:childTnLst>
                                    <p:anim calcmode="lin" valueType="num">
                                      <p:cBhvr additive="base">
                                        <p:cTn id="298" dur="500"/>
                                        <p:tgtEl>
                                          <p:spTgt spid="74757">
                                            <p:txEl>
                                              <p:pRg st="20" end="20"/>
                                            </p:txEl>
                                          </p:spTgt>
                                        </p:tgtEl>
                                        <p:attrNameLst>
                                          <p:attrName>ppt_x</p:attrName>
                                        </p:attrNameLst>
                                      </p:cBhvr>
                                      <p:tavLst>
                                        <p:tav tm="0">
                                          <p:val>
                                            <p:strVal val="ppt_x"/>
                                          </p:val>
                                        </p:tav>
                                        <p:tav tm="100000">
                                          <p:val>
                                            <p:strVal val="ppt_x"/>
                                          </p:val>
                                        </p:tav>
                                      </p:tavLst>
                                    </p:anim>
                                    <p:anim calcmode="lin" valueType="num">
                                      <p:cBhvr additive="base">
                                        <p:cTn id="299" dur="500"/>
                                        <p:tgtEl>
                                          <p:spTgt spid="74757">
                                            <p:txEl>
                                              <p:pRg st="20" end="20"/>
                                            </p:txEl>
                                          </p:spTgt>
                                        </p:tgtEl>
                                        <p:attrNameLst>
                                          <p:attrName>ppt_y</p:attrName>
                                        </p:attrNameLst>
                                      </p:cBhvr>
                                      <p:tavLst>
                                        <p:tav tm="0">
                                          <p:val>
                                            <p:strVal val="ppt_y"/>
                                          </p:val>
                                        </p:tav>
                                        <p:tav tm="100000">
                                          <p:val>
                                            <p:strVal val="1+ppt_h/2"/>
                                          </p:val>
                                        </p:tav>
                                      </p:tavLst>
                                    </p:anim>
                                    <p:set>
                                      <p:cBhvr>
                                        <p:cTn id="300" dur="1" fill="hold">
                                          <p:stCondLst>
                                            <p:cond delay="499"/>
                                          </p:stCondLst>
                                        </p:cTn>
                                        <p:tgtEl>
                                          <p:spTgt spid="74757">
                                            <p:txEl>
                                              <p:pRg st="20" end="20"/>
                                            </p:txEl>
                                          </p:spTgt>
                                        </p:tgtEl>
                                        <p:attrNameLst>
                                          <p:attrName>style.visibility</p:attrName>
                                        </p:attrNameLst>
                                      </p:cBhvr>
                                      <p:to>
                                        <p:strVal val="hidden"/>
                                      </p:to>
                                    </p:set>
                                  </p:childTnLst>
                                </p:cTn>
                              </p:par>
                              <p:par>
                                <p:cTn id="301" presetID="2" presetClass="exit" presetSubtype="4" fill="hold" grpId="1" nodeType="withEffect">
                                  <p:stCondLst>
                                    <p:cond delay="0"/>
                                  </p:stCondLst>
                                  <p:iterate type="lt">
                                    <p:tmPct val="0"/>
                                  </p:iterate>
                                  <p:childTnLst>
                                    <p:anim calcmode="lin" valueType="num">
                                      <p:cBhvr additive="base">
                                        <p:cTn id="302" dur="500"/>
                                        <p:tgtEl>
                                          <p:spTgt spid="74757">
                                            <p:txEl>
                                              <p:pRg st="21" end="21"/>
                                            </p:txEl>
                                          </p:spTgt>
                                        </p:tgtEl>
                                        <p:attrNameLst>
                                          <p:attrName>ppt_x</p:attrName>
                                        </p:attrNameLst>
                                      </p:cBhvr>
                                      <p:tavLst>
                                        <p:tav tm="0">
                                          <p:val>
                                            <p:strVal val="ppt_x"/>
                                          </p:val>
                                        </p:tav>
                                        <p:tav tm="100000">
                                          <p:val>
                                            <p:strVal val="ppt_x"/>
                                          </p:val>
                                        </p:tav>
                                      </p:tavLst>
                                    </p:anim>
                                    <p:anim calcmode="lin" valueType="num">
                                      <p:cBhvr additive="base">
                                        <p:cTn id="303" dur="500"/>
                                        <p:tgtEl>
                                          <p:spTgt spid="74757">
                                            <p:txEl>
                                              <p:pRg st="21" end="21"/>
                                            </p:txEl>
                                          </p:spTgt>
                                        </p:tgtEl>
                                        <p:attrNameLst>
                                          <p:attrName>ppt_y</p:attrName>
                                        </p:attrNameLst>
                                      </p:cBhvr>
                                      <p:tavLst>
                                        <p:tav tm="0">
                                          <p:val>
                                            <p:strVal val="ppt_y"/>
                                          </p:val>
                                        </p:tav>
                                        <p:tav tm="100000">
                                          <p:val>
                                            <p:strVal val="1+ppt_h/2"/>
                                          </p:val>
                                        </p:tav>
                                      </p:tavLst>
                                    </p:anim>
                                    <p:set>
                                      <p:cBhvr>
                                        <p:cTn id="304" dur="1" fill="hold">
                                          <p:stCondLst>
                                            <p:cond delay="499"/>
                                          </p:stCondLst>
                                        </p:cTn>
                                        <p:tgtEl>
                                          <p:spTgt spid="74757">
                                            <p:txEl>
                                              <p:pRg st="21" end="21"/>
                                            </p:txEl>
                                          </p:spTgt>
                                        </p:tgtEl>
                                        <p:attrNameLst>
                                          <p:attrName>style.visibility</p:attrName>
                                        </p:attrNameLst>
                                      </p:cBhvr>
                                      <p:to>
                                        <p:strVal val="hidden"/>
                                      </p:to>
                                    </p:set>
                                  </p:childTnLst>
                                </p:cTn>
                              </p:par>
                              <p:par>
                                <p:cTn id="305" presetID="2" presetClass="exit" presetSubtype="4" fill="hold" grpId="1" nodeType="withEffect">
                                  <p:stCondLst>
                                    <p:cond delay="0"/>
                                  </p:stCondLst>
                                  <p:iterate type="lt">
                                    <p:tmPct val="0"/>
                                  </p:iterate>
                                  <p:childTnLst>
                                    <p:anim calcmode="lin" valueType="num">
                                      <p:cBhvr additive="base">
                                        <p:cTn id="306" dur="500"/>
                                        <p:tgtEl>
                                          <p:spTgt spid="74757">
                                            <p:txEl>
                                              <p:pRg st="22" end="22"/>
                                            </p:txEl>
                                          </p:spTgt>
                                        </p:tgtEl>
                                        <p:attrNameLst>
                                          <p:attrName>ppt_x</p:attrName>
                                        </p:attrNameLst>
                                      </p:cBhvr>
                                      <p:tavLst>
                                        <p:tav tm="0">
                                          <p:val>
                                            <p:strVal val="ppt_x"/>
                                          </p:val>
                                        </p:tav>
                                        <p:tav tm="100000">
                                          <p:val>
                                            <p:strVal val="ppt_x"/>
                                          </p:val>
                                        </p:tav>
                                      </p:tavLst>
                                    </p:anim>
                                    <p:anim calcmode="lin" valueType="num">
                                      <p:cBhvr additive="base">
                                        <p:cTn id="307" dur="500"/>
                                        <p:tgtEl>
                                          <p:spTgt spid="74757">
                                            <p:txEl>
                                              <p:pRg st="22" end="22"/>
                                            </p:txEl>
                                          </p:spTgt>
                                        </p:tgtEl>
                                        <p:attrNameLst>
                                          <p:attrName>ppt_y</p:attrName>
                                        </p:attrNameLst>
                                      </p:cBhvr>
                                      <p:tavLst>
                                        <p:tav tm="0">
                                          <p:val>
                                            <p:strVal val="ppt_y"/>
                                          </p:val>
                                        </p:tav>
                                        <p:tav tm="100000">
                                          <p:val>
                                            <p:strVal val="1+ppt_h/2"/>
                                          </p:val>
                                        </p:tav>
                                      </p:tavLst>
                                    </p:anim>
                                    <p:set>
                                      <p:cBhvr>
                                        <p:cTn id="308" dur="1" fill="hold">
                                          <p:stCondLst>
                                            <p:cond delay="499"/>
                                          </p:stCondLst>
                                        </p:cTn>
                                        <p:tgtEl>
                                          <p:spTgt spid="74757">
                                            <p:txEl>
                                              <p:pRg st="22" end="22"/>
                                            </p:txEl>
                                          </p:spTgt>
                                        </p:tgtEl>
                                        <p:attrNameLst>
                                          <p:attrName>style.visibility</p:attrName>
                                        </p:attrNameLst>
                                      </p:cBhvr>
                                      <p:to>
                                        <p:strVal val="hidden"/>
                                      </p:to>
                                    </p:set>
                                  </p:childTnLst>
                                </p:cTn>
                              </p:par>
                              <p:par>
                                <p:cTn id="309" presetID="2" presetClass="exit" presetSubtype="4" fill="hold" grpId="1" nodeType="withEffect">
                                  <p:stCondLst>
                                    <p:cond delay="0"/>
                                  </p:stCondLst>
                                  <p:iterate type="lt">
                                    <p:tmPct val="0"/>
                                  </p:iterate>
                                  <p:childTnLst>
                                    <p:anim calcmode="lin" valueType="num">
                                      <p:cBhvr additive="base">
                                        <p:cTn id="310" dur="500"/>
                                        <p:tgtEl>
                                          <p:spTgt spid="74757">
                                            <p:txEl>
                                              <p:pRg st="23" end="23"/>
                                            </p:txEl>
                                          </p:spTgt>
                                        </p:tgtEl>
                                        <p:attrNameLst>
                                          <p:attrName>ppt_x</p:attrName>
                                        </p:attrNameLst>
                                      </p:cBhvr>
                                      <p:tavLst>
                                        <p:tav tm="0">
                                          <p:val>
                                            <p:strVal val="ppt_x"/>
                                          </p:val>
                                        </p:tav>
                                        <p:tav tm="100000">
                                          <p:val>
                                            <p:strVal val="ppt_x"/>
                                          </p:val>
                                        </p:tav>
                                      </p:tavLst>
                                    </p:anim>
                                    <p:anim calcmode="lin" valueType="num">
                                      <p:cBhvr additive="base">
                                        <p:cTn id="311" dur="500"/>
                                        <p:tgtEl>
                                          <p:spTgt spid="74757">
                                            <p:txEl>
                                              <p:pRg st="23" end="23"/>
                                            </p:txEl>
                                          </p:spTgt>
                                        </p:tgtEl>
                                        <p:attrNameLst>
                                          <p:attrName>ppt_y</p:attrName>
                                        </p:attrNameLst>
                                      </p:cBhvr>
                                      <p:tavLst>
                                        <p:tav tm="0">
                                          <p:val>
                                            <p:strVal val="ppt_y"/>
                                          </p:val>
                                        </p:tav>
                                        <p:tav tm="100000">
                                          <p:val>
                                            <p:strVal val="1+ppt_h/2"/>
                                          </p:val>
                                        </p:tav>
                                      </p:tavLst>
                                    </p:anim>
                                    <p:set>
                                      <p:cBhvr>
                                        <p:cTn id="312" dur="1" fill="hold">
                                          <p:stCondLst>
                                            <p:cond delay="499"/>
                                          </p:stCondLst>
                                        </p:cTn>
                                        <p:tgtEl>
                                          <p:spTgt spid="74757">
                                            <p:txEl>
                                              <p:pRg st="23" end="23"/>
                                            </p:txEl>
                                          </p:spTgt>
                                        </p:tgtEl>
                                        <p:attrNameLst>
                                          <p:attrName>style.visibility</p:attrName>
                                        </p:attrNameLst>
                                      </p:cBhvr>
                                      <p:to>
                                        <p:strVal val="hidden"/>
                                      </p:to>
                                    </p:set>
                                  </p:childTnLst>
                                </p:cTn>
                              </p:par>
                              <p:par>
                                <p:cTn id="313" presetID="2" presetClass="exit" presetSubtype="4" fill="hold" grpId="1" nodeType="withEffect">
                                  <p:stCondLst>
                                    <p:cond delay="0"/>
                                  </p:stCondLst>
                                  <p:iterate type="lt">
                                    <p:tmPct val="0"/>
                                  </p:iterate>
                                  <p:childTnLst>
                                    <p:anim calcmode="lin" valueType="num">
                                      <p:cBhvr additive="base">
                                        <p:cTn id="314" dur="500"/>
                                        <p:tgtEl>
                                          <p:spTgt spid="74757">
                                            <p:txEl>
                                              <p:pRg st="24" end="24"/>
                                            </p:txEl>
                                          </p:spTgt>
                                        </p:tgtEl>
                                        <p:attrNameLst>
                                          <p:attrName>ppt_x</p:attrName>
                                        </p:attrNameLst>
                                      </p:cBhvr>
                                      <p:tavLst>
                                        <p:tav tm="0">
                                          <p:val>
                                            <p:strVal val="ppt_x"/>
                                          </p:val>
                                        </p:tav>
                                        <p:tav tm="100000">
                                          <p:val>
                                            <p:strVal val="ppt_x"/>
                                          </p:val>
                                        </p:tav>
                                      </p:tavLst>
                                    </p:anim>
                                    <p:anim calcmode="lin" valueType="num">
                                      <p:cBhvr additive="base">
                                        <p:cTn id="315" dur="500"/>
                                        <p:tgtEl>
                                          <p:spTgt spid="74757">
                                            <p:txEl>
                                              <p:pRg st="24" end="24"/>
                                            </p:txEl>
                                          </p:spTgt>
                                        </p:tgtEl>
                                        <p:attrNameLst>
                                          <p:attrName>ppt_y</p:attrName>
                                        </p:attrNameLst>
                                      </p:cBhvr>
                                      <p:tavLst>
                                        <p:tav tm="0">
                                          <p:val>
                                            <p:strVal val="ppt_y"/>
                                          </p:val>
                                        </p:tav>
                                        <p:tav tm="100000">
                                          <p:val>
                                            <p:strVal val="1+ppt_h/2"/>
                                          </p:val>
                                        </p:tav>
                                      </p:tavLst>
                                    </p:anim>
                                    <p:set>
                                      <p:cBhvr>
                                        <p:cTn id="316" dur="1" fill="hold">
                                          <p:stCondLst>
                                            <p:cond delay="499"/>
                                          </p:stCondLst>
                                        </p:cTn>
                                        <p:tgtEl>
                                          <p:spTgt spid="74757">
                                            <p:txEl>
                                              <p:pRg st="24" end="24"/>
                                            </p:txEl>
                                          </p:spTgt>
                                        </p:tgtEl>
                                        <p:attrNameLst>
                                          <p:attrName>style.visibility</p:attrName>
                                        </p:attrNameLst>
                                      </p:cBhvr>
                                      <p:to>
                                        <p:strVal val="hidden"/>
                                      </p:to>
                                    </p:set>
                                  </p:childTnLst>
                                </p:cTn>
                              </p:par>
                              <p:par>
                                <p:cTn id="317" presetID="2" presetClass="exit" presetSubtype="4" fill="hold" grpId="1" nodeType="withEffect">
                                  <p:stCondLst>
                                    <p:cond delay="0"/>
                                  </p:stCondLst>
                                  <p:iterate type="lt">
                                    <p:tmPct val="0"/>
                                  </p:iterate>
                                  <p:childTnLst>
                                    <p:anim calcmode="lin" valueType="num">
                                      <p:cBhvr additive="base">
                                        <p:cTn id="318" dur="500"/>
                                        <p:tgtEl>
                                          <p:spTgt spid="74757">
                                            <p:txEl>
                                              <p:pRg st="25" end="25"/>
                                            </p:txEl>
                                          </p:spTgt>
                                        </p:tgtEl>
                                        <p:attrNameLst>
                                          <p:attrName>ppt_x</p:attrName>
                                        </p:attrNameLst>
                                      </p:cBhvr>
                                      <p:tavLst>
                                        <p:tav tm="0">
                                          <p:val>
                                            <p:strVal val="ppt_x"/>
                                          </p:val>
                                        </p:tav>
                                        <p:tav tm="100000">
                                          <p:val>
                                            <p:strVal val="ppt_x"/>
                                          </p:val>
                                        </p:tav>
                                      </p:tavLst>
                                    </p:anim>
                                    <p:anim calcmode="lin" valueType="num">
                                      <p:cBhvr additive="base">
                                        <p:cTn id="319" dur="500"/>
                                        <p:tgtEl>
                                          <p:spTgt spid="74757">
                                            <p:txEl>
                                              <p:pRg st="25" end="25"/>
                                            </p:txEl>
                                          </p:spTgt>
                                        </p:tgtEl>
                                        <p:attrNameLst>
                                          <p:attrName>ppt_y</p:attrName>
                                        </p:attrNameLst>
                                      </p:cBhvr>
                                      <p:tavLst>
                                        <p:tav tm="0">
                                          <p:val>
                                            <p:strVal val="ppt_y"/>
                                          </p:val>
                                        </p:tav>
                                        <p:tav tm="100000">
                                          <p:val>
                                            <p:strVal val="1+ppt_h/2"/>
                                          </p:val>
                                        </p:tav>
                                      </p:tavLst>
                                    </p:anim>
                                    <p:set>
                                      <p:cBhvr>
                                        <p:cTn id="320" dur="1" fill="hold">
                                          <p:stCondLst>
                                            <p:cond delay="499"/>
                                          </p:stCondLst>
                                        </p:cTn>
                                        <p:tgtEl>
                                          <p:spTgt spid="74757">
                                            <p:txEl>
                                              <p:pRg st="25" end="25"/>
                                            </p:txEl>
                                          </p:spTgt>
                                        </p:tgtEl>
                                        <p:attrNameLst>
                                          <p:attrName>style.visibility</p:attrName>
                                        </p:attrNameLst>
                                      </p:cBhvr>
                                      <p:to>
                                        <p:strVal val="hidden"/>
                                      </p:to>
                                    </p:set>
                                  </p:childTnLst>
                                </p:cTn>
                              </p:par>
                              <p:par>
                                <p:cTn id="321" presetID="2" presetClass="exit" presetSubtype="4" fill="hold" grpId="1" nodeType="withEffect">
                                  <p:stCondLst>
                                    <p:cond delay="0"/>
                                  </p:stCondLst>
                                  <p:iterate type="lt">
                                    <p:tmPct val="0"/>
                                  </p:iterate>
                                  <p:childTnLst>
                                    <p:anim calcmode="lin" valueType="num">
                                      <p:cBhvr additive="base">
                                        <p:cTn id="322" dur="500"/>
                                        <p:tgtEl>
                                          <p:spTgt spid="74757">
                                            <p:txEl>
                                              <p:pRg st="26" end="26"/>
                                            </p:txEl>
                                          </p:spTgt>
                                        </p:tgtEl>
                                        <p:attrNameLst>
                                          <p:attrName>ppt_x</p:attrName>
                                        </p:attrNameLst>
                                      </p:cBhvr>
                                      <p:tavLst>
                                        <p:tav tm="0">
                                          <p:val>
                                            <p:strVal val="ppt_x"/>
                                          </p:val>
                                        </p:tav>
                                        <p:tav tm="100000">
                                          <p:val>
                                            <p:strVal val="ppt_x"/>
                                          </p:val>
                                        </p:tav>
                                      </p:tavLst>
                                    </p:anim>
                                    <p:anim calcmode="lin" valueType="num">
                                      <p:cBhvr additive="base">
                                        <p:cTn id="323" dur="500"/>
                                        <p:tgtEl>
                                          <p:spTgt spid="74757">
                                            <p:txEl>
                                              <p:pRg st="26" end="26"/>
                                            </p:txEl>
                                          </p:spTgt>
                                        </p:tgtEl>
                                        <p:attrNameLst>
                                          <p:attrName>ppt_y</p:attrName>
                                        </p:attrNameLst>
                                      </p:cBhvr>
                                      <p:tavLst>
                                        <p:tav tm="0">
                                          <p:val>
                                            <p:strVal val="ppt_y"/>
                                          </p:val>
                                        </p:tav>
                                        <p:tav tm="100000">
                                          <p:val>
                                            <p:strVal val="1+ppt_h/2"/>
                                          </p:val>
                                        </p:tav>
                                      </p:tavLst>
                                    </p:anim>
                                    <p:set>
                                      <p:cBhvr>
                                        <p:cTn id="324" dur="1" fill="hold">
                                          <p:stCondLst>
                                            <p:cond delay="499"/>
                                          </p:stCondLst>
                                        </p:cTn>
                                        <p:tgtEl>
                                          <p:spTgt spid="74757">
                                            <p:txEl>
                                              <p:pRg st="26" end="26"/>
                                            </p:txEl>
                                          </p:spTgt>
                                        </p:tgtEl>
                                        <p:attrNameLst>
                                          <p:attrName>style.visibility</p:attrName>
                                        </p:attrNameLst>
                                      </p:cBhvr>
                                      <p:to>
                                        <p:strVal val="hidden"/>
                                      </p:to>
                                    </p:set>
                                  </p:childTnLst>
                                </p:cTn>
                              </p:par>
                              <p:par>
                                <p:cTn id="325" presetID="2" presetClass="exit" presetSubtype="4" fill="hold" grpId="1" nodeType="withEffect">
                                  <p:stCondLst>
                                    <p:cond delay="0"/>
                                  </p:stCondLst>
                                  <p:iterate type="lt">
                                    <p:tmPct val="0"/>
                                  </p:iterate>
                                  <p:childTnLst>
                                    <p:anim calcmode="lin" valueType="num">
                                      <p:cBhvr additive="base">
                                        <p:cTn id="326" dur="500"/>
                                        <p:tgtEl>
                                          <p:spTgt spid="74757">
                                            <p:txEl>
                                              <p:pRg st="27" end="27"/>
                                            </p:txEl>
                                          </p:spTgt>
                                        </p:tgtEl>
                                        <p:attrNameLst>
                                          <p:attrName>ppt_x</p:attrName>
                                        </p:attrNameLst>
                                      </p:cBhvr>
                                      <p:tavLst>
                                        <p:tav tm="0">
                                          <p:val>
                                            <p:strVal val="ppt_x"/>
                                          </p:val>
                                        </p:tav>
                                        <p:tav tm="100000">
                                          <p:val>
                                            <p:strVal val="ppt_x"/>
                                          </p:val>
                                        </p:tav>
                                      </p:tavLst>
                                    </p:anim>
                                    <p:anim calcmode="lin" valueType="num">
                                      <p:cBhvr additive="base">
                                        <p:cTn id="327" dur="500"/>
                                        <p:tgtEl>
                                          <p:spTgt spid="74757">
                                            <p:txEl>
                                              <p:pRg st="27" end="27"/>
                                            </p:txEl>
                                          </p:spTgt>
                                        </p:tgtEl>
                                        <p:attrNameLst>
                                          <p:attrName>ppt_y</p:attrName>
                                        </p:attrNameLst>
                                      </p:cBhvr>
                                      <p:tavLst>
                                        <p:tav tm="0">
                                          <p:val>
                                            <p:strVal val="ppt_y"/>
                                          </p:val>
                                        </p:tav>
                                        <p:tav tm="100000">
                                          <p:val>
                                            <p:strVal val="1+ppt_h/2"/>
                                          </p:val>
                                        </p:tav>
                                      </p:tavLst>
                                    </p:anim>
                                    <p:set>
                                      <p:cBhvr>
                                        <p:cTn id="328" dur="1" fill="hold">
                                          <p:stCondLst>
                                            <p:cond delay="499"/>
                                          </p:stCondLst>
                                        </p:cTn>
                                        <p:tgtEl>
                                          <p:spTgt spid="74757">
                                            <p:txEl>
                                              <p:pRg st="27" end="27"/>
                                            </p:txEl>
                                          </p:spTgt>
                                        </p:tgtEl>
                                        <p:attrNameLst>
                                          <p:attrName>style.visibility</p:attrName>
                                        </p:attrNameLst>
                                      </p:cBhvr>
                                      <p:to>
                                        <p:strVal val="hidden"/>
                                      </p:to>
                                    </p:set>
                                  </p:childTnLst>
                                </p:cTn>
                              </p:par>
                              <p:par>
                                <p:cTn id="329" presetID="2" presetClass="exit" presetSubtype="4" fill="hold" grpId="1" nodeType="withEffect">
                                  <p:stCondLst>
                                    <p:cond delay="0"/>
                                  </p:stCondLst>
                                  <p:iterate type="lt">
                                    <p:tmPct val="0"/>
                                  </p:iterate>
                                  <p:childTnLst>
                                    <p:anim calcmode="lin" valueType="num">
                                      <p:cBhvr additive="base">
                                        <p:cTn id="330" dur="500"/>
                                        <p:tgtEl>
                                          <p:spTgt spid="74757">
                                            <p:txEl>
                                              <p:pRg st="28" end="28"/>
                                            </p:txEl>
                                          </p:spTgt>
                                        </p:tgtEl>
                                        <p:attrNameLst>
                                          <p:attrName>ppt_x</p:attrName>
                                        </p:attrNameLst>
                                      </p:cBhvr>
                                      <p:tavLst>
                                        <p:tav tm="0">
                                          <p:val>
                                            <p:strVal val="ppt_x"/>
                                          </p:val>
                                        </p:tav>
                                        <p:tav tm="100000">
                                          <p:val>
                                            <p:strVal val="ppt_x"/>
                                          </p:val>
                                        </p:tav>
                                      </p:tavLst>
                                    </p:anim>
                                    <p:anim calcmode="lin" valueType="num">
                                      <p:cBhvr additive="base">
                                        <p:cTn id="331" dur="500"/>
                                        <p:tgtEl>
                                          <p:spTgt spid="74757">
                                            <p:txEl>
                                              <p:pRg st="28" end="28"/>
                                            </p:txEl>
                                          </p:spTgt>
                                        </p:tgtEl>
                                        <p:attrNameLst>
                                          <p:attrName>ppt_y</p:attrName>
                                        </p:attrNameLst>
                                      </p:cBhvr>
                                      <p:tavLst>
                                        <p:tav tm="0">
                                          <p:val>
                                            <p:strVal val="ppt_y"/>
                                          </p:val>
                                        </p:tav>
                                        <p:tav tm="100000">
                                          <p:val>
                                            <p:strVal val="1+ppt_h/2"/>
                                          </p:val>
                                        </p:tav>
                                      </p:tavLst>
                                    </p:anim>
                                    <p:set>
                                      <p:cBhvr>
                                        <p:cTn id="332" dur="1" fill="hold">
                                          <p:stCondLst>
                                            <p:cond delay="499"/>
                                          </p:stCondLst>
                                        </p:cTn>
                                        <p:tgtEl>
                                          <p:spTgt spid="74757">
                                            <p:txEl>
                                              <p:pRg st="28" end="28"/>
                                            </p:txEl>
                                          </p:spTgt>
                                        </p:tgtEl>
                                        <p:attrNameLst>
                                          <p:attrName>style.visibility</p:attrName>
                                        </p:attrNameLst>
                                      </p:cBhvr>
                                      <p:to>
                                        <p:strVal val="hidden"/>
                                      </p:to>
                                    </p:set>
                                  </p:childTnLst>
                                </p:cTn>
                              </p:par>
                              <p:par>
                                <p:cTn id="333" presetID="2" presetClass="exit" presetSubtype="4" fill="hold" grpId="1" nodeType="withEffect">
                                  <p:stCondLst>
                                    <p:cond delay="0"/>
                                  </p:stCondLst>
                                  <p:iterate type="lt">
                                    <p:tmPct val="0"/>
                                  </p:iterate>
                                  <p:childTnLst>
                                    <p:anim calcmode="lin" valueType="num">
                                      <p:cBhvr additive="base">
                                        <p:cTn id="334" dur="500"/>
                                        <p:tgtEl>
                                          <p:spTgt spid="74757">
                                            <p:txEl>
                                              <p:pRg st="29" end="29"/>
                                            </p:txEl>
                                          </p:spTgt>
                                        </p:tgtEl>
                                        <p:attrNameLst>
                                          <p:attrName>ppt_x</p:attrName>
                                        </p:attrNameLst>
                                      </p:cBhvr>
                                      <p:tavLst>
                                        <p:tav tm="0">
                                          <p:val>
                                            <p:strVal val="ppt_x"/>
                                          </p:val>
                                        </p:tav>
                                        <p:tav tm="100000">
                                          <p:val>
                                            <p:strVal val="ppt_x"/>
                                          </p:val>
                                        </p:tav>
                                      </p:tavLst>
                                    </p:anim>
                                    <p:anim calcmode="lin" valueType="num">
                                      <p:cBhvr additive="base">
                                        <p:cTn id="335" dur="500"/>
                                        <p:tgtEl>
                                          <p:spTgt spid="74757">
                                            <p:txEl>
                                              <p:pRg st="29" end="29"/>
                                            </p:txEl>
                                          </p:spTgt>
                                        </p:tgtEl>
                                        <p:attrNameLst>
                                          <p:attrName>ppt_y</p:attrName>
                                        </p:attrNameLst>
                                      </p:cBhvr>
                                      <p:tavLst>
                                        <p:tav tm="0">
                                          <p:val>
                                            <p:strVal val="ppt_y"/>
                                          </p:val>
                                        </p:tav>
                                        <p:tav tm="100000">
                                          <p:val>
                                            <p:strVal val="1+ppt_h/2"/>
                                          </p:val>
                                        </p:tav>
                                      </p:tavLst>
                                    </p:anim>
                                    <p:set>
                                      <p:cBhvr>
                                        <p:cTn id="336" dur="1" fill="hold">
                                          <p:stCondLst>
                                            <p:cond delay="499"/>
                                          </p:stCondLst>
                                        </p:cTn>
                                        <p:tgtEl>
                                          <p:spTgt spid="74757">
                                            <p:txEl>
                                              <p:pRg st="29" end="29"/>
                                            </p:txEl>
                                          </p:spTgt>
                                        </p:tgtEl>
                                        <p:attrNameLst>
                                          <p:attrName>style.visibility</p:attrName>
                                        </p:attrNameLst>
                                      </p:cBhvr>
                                      <p:to>
                                        <p:strVal val="hidden"/>
                                      </p:to>
                                    </p:set>
                                  </p:childTnLst>
                                </p:cTn>
                              </p:par>
                            </p:childTnLst>
                          </p:cTn>
                        </p:par>
                      </p:childTnLst>
                    </p:cTn>
                  </p:par>
                  <p:par>
                    <p:cTn id="337" fill="hold">
                      <p:stCondLst>
                        <p:cond delay="indefinite"/>
                      </p:stCondLst>
                      <p:childTnLst>
                        <p:par>
                          <p:cTn id="338" fill="hold">
                            <p:stCondLst>
                              <p:cond delay="0"/>
                            </p:stCondLst>
                            <p:childTnLst>
                              <p:par>
                                <p:cTn id="339" presetID="51" presetClass="entr" presetSubtype="0" fill="hold" nodeType="clickEffect">
                                  <p:stCondLst>
                                    <p:cond delay="0"/>
                                  </p:stCondLst>
                                  <p:iterate type="lt">
                                    <p:tmPct val="0"/>
                                  </p:iterate>
                                  <p:childTnLst>
                                    <p:set>
                                      <p:cBhvr>
                                        <p:cTn id="340" dur="1" fill="hold">
                                          <p:stCondLst>
                                            <p:cond delay="0"/>
                                          </p:stCondLst>
                                        </p:cTn>
                                        <p:tgtEl>
                                          <p:spTgt spid="74757">
                                            <p:txEl>
                                              <p:pRg st="0" end="0"/>
                                            </p:txEl>
                                          </p:spTgt>
                                        </p:tgtEl>
                                        <p:attrNameLst>
                                          <p:attrName>style.visibility</p:attrName>
                                        </p:attrNameLst>
                                      </p:cBhvr>
                                      <p:to>
                                        <p:strVal val="visible"/>
                                      </p:to>
                                    </p:set>
                                    <p:animEffect transition="in" filter="fade">
                                      <p:cBhvr>
                                        <p:cTn id="341" dur="770" decel="100000"/>
                                        <p:tgtEl>
                                          <p:spTgt spid="74757">
                                            <p:txEl>
                                              <p:pRg st="0" end="0"/>
                                            </p:txEl>
                                          </p:spTgt>
                                        </p:tgtEl>
                                      </p:cBhvr>
                                    </p:animEffect>
                                    <p:animScale>
                                      <p:cBhvr>
                                        <p:cTn id="342" dur="770" decel="100000"/>
                                        <p:tgtEl>
                                          <p:spTgt spid="74757">
                                            <p:txEl>
                                              <p:pRg st="0" end="0"/>
                                            </p:txEl>
                                          </p:spTgt>
                                        </p:tgtEl>
                                      </p:cBhvr>
                                      <p:from x="10000" y="10000"/>
                                      <p:to x="200000" y="450000"/>
                                    </p:animScale>
                                    <p:animScale>
                                      <p:cBhvr>
                                        <p:cTn id="343" dur="1230" accel="100000" fill="hold">
                                          <p:stCondLst>
                                            <p:cond delay="770"/>
                                          </p:stCondLst>
                                        </p:cTn>
                                        <p:tgtEl>
                                          <p:spTgt spid="74757">
                                            <p:txEl>
                                              <p:pRg st="0" end="0"/>
                                            </p:txEl>
                                          </p:spTgt>
                                        </p:tgtEl>
                                      </p:cBhvr>
                                      <p:from x="200000" y="450000"/>
                                      <p:to x="100000" y="100000"/>
                                    </p:animScale>
                                    <p:set>
                                      <p:cBhvr>
                                        <p:cTn id="344" dur="770" fill="hold"/>
                                        <p:tgtEl>
                                          <p:spTgt spid="74757">
                                            <p:txEl>
                                              <p:pRg st="0" end="0"/>
                                            </p:txEl>
                                          </p:spTgt>
                                        </p:tgtEl>
                                        <p:attrNameLst>
                                          <p:attrName>ppt_x</p:attrName>
                                        </p:attrNameLst>
                                      </p:cBhvr>
                                      <p:to>
                                        <p:strVal val="(0.5)"/>
                                      </p:to>
                                    </p:set>
                                    <p:anim from="(0.5)" to="(#ppt_x)" calcmode="lin" valueType="num">
                                      <p:cBhvr>
                                        <p:cTn id="345" dur="1230" accel="100000" fill="hold">
                                          <p:stCondLst>
                                            <p:cond delay="770"/>
                                          </p:stCondLst>
                                        </p:cTn>
                                        <p:tgtEl>
                                          <p:spTgt spid="74757">
                                            <p:txEl>
                                              <p:pRg st="0" end="0"/>
                                            </p:txEl>
                                          </p:spTgt>
                                        </p:tgtEl>
                                        <p:attrNameLst>
                                          <p:attrName>ppt_x</p:attrName>
                                        </p:attrNameLst>
                                      </p:cBhvr>
                                    </p:anim>
                                    <p:set>
                                      <p:cBhvr>
                                        <p:cTn id="346" dur="770" fill="hold"/>
                                        <p:tgtEl>
                                          <p:spTgt spid="74757">
                                            <p:txEl>
                                              <p:pRg st="0" end="0"/>
                                            </p:txEl>
                                          </p:spTgt>
                                        </p:tgtEl>
                                        <p:attrNameLst>
                                          <p:attrName>ppt_y</p:attrName>
                                        </p:attrNameLst>
                                      </p:cBhvr>
                                      <p:to>
                                        <p:strVal val="(#ppt_y+0.4)"/>
                                      </p:to>
                                    </p:set>
                                    <p:anim from="(#ppt_y+0.4)" to="(#ppt_y)" calcmode="lin" valueType="num">
                                      <p:cBhvr>
                                        <p:cTn id="347" dur="1230" accel="100000" fill="hold">
                                          <p:stCondLst>
                                            <p:cond delay="770"/>
                                          </p:stCondLst>
                                        </p:cTn>
                                        <p:tgtEl>
                                          <p:spTgt spid="74757">
                                            <p:txEl>
                                              <p:pRg st="0" end="0"/>
                                            </p:txEl>
                                          </p:spTgt>
                                        </p:tgtEl>
                                        <p:attrNameLst>
                                          <p:attrName>ppt_y</p:attrName>
                                        </p:attrNameLst>
                                      </p:cBhvr>
                                    </p:anim>
                                  </p:childTnLst>
                                </p:cTn>
                              </p:par>
                            </p:childTnLst>
                          </p:cTn>
                        </p:par>
                      </p:childTnLst>
                    </p:cTn>
                  </p:par>
                  <p:par>
                    <p:cTn id="348" fill="hold">
                      <p:stCondLst>
                        <p:cond delay="indefinite"/>
                      </p:stCondLst>
                      <p:childTnLst>
                        <p:par>
                          <p:cTn id="349" fill="hold">
                            <p:stCondLst>
                              <p:cond delay="0"/>
                            </p:stCondLst>
                            <p:childTnLst>
                              <p:par>
                                <p:cTn id="350" presetID="38" presetClass="entr" presetSubtype="0" accel="50000" fill="hold" nodeType="clickEffect">
                                  <p:stCondLst>
                                    <p:cond delay="0"/>
                                  </p:stCondLst>
                                  <p:iterate type="lt">
                                    <p:tmPct val="10000"/>
                                  </p:iterate>
                                  <p:childTnLst>
                                    <p:set>
                                      <p:cBhvr>
                                        <p:cTn id="351" dur="1" fill="hold">
                                          <p:stCondLst>
                                            <p:cond delay="0"/>
                                          </p:stCondLst>
                                        </p:cTn>
                                        <p:tgtEl>
                                          <p:spTgt spid="74757">
                                            <p:txEl>
                                              <p:pRg st="1" end="1"/>
                                            </p:txEl>
                                          </p:spTgt>
                                        </p:tgtEl>
                                        <p:attrNameLst>
                                          <p:attrName>style.visibility</p:attrName>
                                        </p:attrNameLst>
                                      </p:cBhvr>
                                      <p:to>
                                        <p:strVal val="visible"/>
                                      </p:to>
                                    </p:set>
                                    <p:set>
                                      <p:cBhvr>
                                        <p:cTn id="352" dur="455" fill="hold">
                                          <p:stCondLst>
                                            <p:cond delay="0"/>
                                          </p:stCondLst>
                                        </p:cTn>
                                        <p:tgtEl>
                                          <p:spTgt spid="74757">
                                            <p:txEl>
                                              <p:pRg st="1" end="1"/>
                                            </p:txEl>
                                          </p:spTgt>
                                        </p:tgtEl>
                                        <p:attrNameLst>
                                          <p:attrName>style.rotation</p:attrName>
                                        </p:attrNameLst>
                                      </p:cBhvr>
                                      <p:to>
                                        <p:strVal val="-45.0"/>
                                      </p:to>
                                    </p:set>
                                    <p:anim calcmode="lin" valueType="num">
                                      <p:cBhvr>
                                        <p:cTn id="353" dur="455" fill="hold">
                                          <p:stCondLst>
                                            <p:cond delay="455"/>
                                          </p:stCondLst>
                                        </p:cTn>
                                        <p:tgtEl>
                                          <p:spTgt spid="7475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54" dur="455" fill="hold">
                                          <p:stCondLst>
                                            <p:cond delay="0"/>
                                          </p:stCondLst>
                                        </p:cTn>
                                        <p:tgtEl>
                                          <p:spTgt spid="74757">
                                            <p:txEl>
                                              <p:pRg st="1" end="1"/>
                                            </p:txEl>
                                          </p:spTgt>
                                        </p:tgtEl>
                                        <p:attrNameLst>
                                          <p:attrName>ppt_y</p:attrName>
                                        </p:attrNameLst>
                                      </p:cBhvr>
                                      <p:tavLst>
                                        <p:tav tm="0">
                                          <p:val>
                                            <p:strVal val="#ppt_y-1"/>
                                          </p:val>
                                        </p:tav>
                                        <p:tav tm="100000">
                                          <p:val>
                                            <p:strVal val="#ppt_y-(0.354*#ppt_w-0.172*#ppt_h)"/>
                                          </p:val>
                                        </p:tav>
                                      </p:tavLst>
                                    </p:anim>
                                    <p:anim calcmode="lin" valueType="num">
                                      <p:cBhvr>
                                        <p:cTn id="355" dur="156" decel="50000" autoRev="1" fill="hold">
                                          <p:stCondLst>
                                            <p:cond delay="455"/>
                                          </p:stCondLst>
                                        </p:cTn>
                                        <p:tgtEl>
                                          <p:spTgt spid="7475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56" dur="136" fill="hold">
                                          <p:stCondLst>
                                            <p:cond delay="864"/>
                                          </p:stCondLst>
                                        </p:cTn>
                                        <p:tgtEl>
                                          <p:spTgt spid="74757">
                                            <p:txEl>
                                              <p:pRg st="1" end="1"/>
                                            </p:txEl>
                                          </p:spTgt>
                                        </p:tgtEl>
                                        <p:attrNameLst>
                                          <p:attrName>ppt_y</p:attrName>
                                        </p:attrNameLst>
                                      </p:cBhvr>
                                      <p:tavLst>
                                        <p:tav tm="0">
                                          <p:val>
                                            <p:strVal val="#ppt_y-(0.354*#ppt_w-0.172*#ppt_h)"/>
                                          </p:val>
                                        </p:tav>
                                        <p:tav tm="100000">
                                          <p:val>
                                            <p:strVal val="#ppt_y"/>
                                          </p:val>
                                        </p:tav>
                                      </p:tavLst>
                                    </p:anim>
                                  </p:childTnLst>
                                  <p:subTnLst>
                                    <p:animClr clrSpc="rgb" dir="cw">
                                      <p:cBhvr override="childStyle">
                                        <p:cTn dur="1" fill="hold" display="0" masterRel="nextClick" afterEffect="1"/>
                                        <p:tgtEl>
                                          <p:spTgt spid="74757">
                                            <p:txEl>
                                              <p:pRg st="1" end="1"/>
                                            </p:txEl>
                                          </p:spTgt>
                                        </p:tgtEl>
                                        <p:attrNameLst>
                                          <p:attrName>ppt_c</p:attrName>
                                        </p:attrNameLst>
                                      </p:cBhvr>
                                      <p:to>
                                        <a:srgbClr val="FFCC00"/>
                                      </p:to>
                                    </p:animClr>
                                    <p:audio>
                                      <p:cMediaNode>
                                        <p:cTn display="0" masterRel="sameClick">
                                          <p:stCondLst>
                                            <p:cond evt="begin" delay="0">
                                              <p:tn val="350"/>
                                            </p:cond>
                                          </p:stCondLst>
                                          <p:endCondLst>
                                            <p:cond evt="onStopAudio" delay="0">
                                              <p:tgtEl>
                                                <p:sldTgt/>
                                              </p:tgtEl>
                                            </p:cond>
                                          </p:endCondLst>
                                        </p:cTn>
                                        <p:tgtEl>
                                          <p:sndTgt r:embed="rId2" name="applause.wav"/>
                                        </p:tgtEl>
                                      </p:cMediaNode>
                                    </p:audio>
                                  </p:subTnLst>
                                </p:cTn>
                              </p:par>
                            </p:childTnLst>
                          </p:cTn>
                        </p:par>
                      </p:childTnLst>
                    </p:cTn>
                  </p:par>
                  <p:par>
                    <p:cTn id="357" fill="hold">
                      <p:stCondLst>
                        <p:cond delay="indefinite"/>
                      </p:stCondLst>
                      <p:childTnLst>
                        <p:par>
                          <p:cTn id="358" fill="hold">
                            <p:stCondLst>
                              <p:cond delay="0"/>
                            </p:stCondLst>
                            <p:childTnLst>
                              <p:par>
                                <p:cTn id="359" presetID="2" presetClass="entr" presetSubtype="4" fill="hold" nodeType="clickEffect">
                                  <p:stCondLst>
                                    <p:cond delay="0"/>
                                  </p:stCondLst>
                                  <p:iterate type="lt">
                                    <p:tmPct val="0"/>
                                  </p:iterate>
                                  <p:childTnLst>
                                    <p:set>
                                      <p:cBhvr>
                                        <p:cTn id="360" dur="1" fill="hold">
                                          <p:stCondLst>
                                            <p:cond delay="0"/>
                                          </p:stCondLst>
                                        </p:cTn>
                                        <p:tgtEl>
                                          <p:spTgt spid="74757">
                                            <p:txEl>
                                              <p:pRg st="2" end="2"/>
                                            </p:txEl>
                                          </p:spTgt>
                                        </p:tgtEl>
                                        <p:attrNameLst>
                                          <p:attrName>style.visibility</p:attrName>
                                        </p:attrNameLst>
                                      </p:cBhvr>
                                      <p:to>
                                        <p:strVal val="visible"/>
                                      </p:to>
                                    </p:set>
                                    <p:anim calcmode="lin" valueType="num">
                                      <p:cBhvr additive="base">
                                        <p:cTn id="361" dur="500" fill="hold"/>
                                        <p:tgtEl>
                                          <p:spTgt spid="74757">
                                            <p:txEl>
                                              <p:pRg st="2" end="2"/>
                                            </p:txEl>
                                          </p:spTgt>
                                        </p:tgtEl>
                                        <p:attrNameLst>
                                          <p:attrName>ppt_x</p:attrName>
                                        </p:attrNameLst>
                                      </p:cBhvr>
                                      <p:tavLst>
                                        <p:tav tm="0">
                                          <p:val>
                                            <p:strVal val="#ppt_x"/>
                                          </p:val>
                                        </p:tav>
                                        <p:tav tm="100000">
                                          <p:val>
                                            <p:strVal val="#ppt_x"/>
                                          </p:val>
                                        </p:tav>
                                      </p:tavLst>
                                    </p:anim>
                                    <p:anim calcmode="lin" valueType="num">
                                      <p:cBhvr additive="base">
                                        <p:cTn id="362" dur="500" fill="hold"/>
                                        <p:tgtEl>
                                          <p:spTgt spid="747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3" fill="hold">
                      <p:stCondLst>
                        <p:cond delay="indefinite"/>
                      </p:stCondLst>
                      <p:childTnLst>
                        <p:par>
                          <p:cTn id="364" fill="hold">
                            <p:stCondLst>
                              <p:cond delay="0"/>
                            </p:stCondLst>
                            <p:childTnLst>
                              <p:par>
                                <p:cTn id="365" presetID="51" presetClass="entr" presetSubtype="0" fill="hold" nodeType="clickEffect">
                                  <p:stCondLst>
                                    <p:cond delay="0"/>
                                  </p:stCondLst>
                                  <p:iterate type="lt">
                                    <p:tmPct val="0"/>
                                  </p:iterate>
                                  <p:childTnLst>
                                    <p:set>
                                      <p:cBhvr>
                                        <p:cTn id="366" dur="1" fill="hold">
                                          <p:stCondLst>
                                            <p:cond delay="0"/>
                                          </p:stCondLst>
                                        </p:cTn>
                                        <p:tgtEl>
                                          <p:spTgt spid="74757">
                                            <p:txEl>
                                              <p:pRg st="3" end="3"/>
                                            </p:txEl>
                                          </p:spTgt>
                                        </p:tgtEl>
                                        <p:attrNameLst>
                                          <p:attrName>style.visibility</p:attrName>
                                        </p:attrNameLst>
                                      </p:cBhvr>
                                      <p:to>
                                        <p:strVal val="visible"/>
                                      </p:to>
                                    </p:set>
                                    <p:animEffect transition="in" filter="fade">
                                      <p:cBhvr>
                                        <p:cTn id="367" dur="770" decel="100000"/>
                                        <p:tgtEl>
                                          <p:spTgt spid="74757">
                                            <p:txEl>
                                              <p:pRg st="3" end="3"/>
                                            </p:txEl>
                                          </p:spTgt>
                                        </p:tgtEl>
                                      </p:cBhvr>
                                    </p:animEffect>
                                    <p:animScale>
                                      <p:cBhvr>
                                        <p:cTn id="368" dur="770" decel="100000"/>
                                        <p:tgtEl>
                                          <p:spTgt spid="74757">
                                            <p:txEl>
                                              <p:pRg st="3" end="3"/>
                                            </p:txEl>
                                          </p:spTgt>
                                        </p:tgtEl>
                                      </p:cBhvr>
                                      <p:from x="10000" y="10000"/>
                                      <p:to x="200000" y="450000"/>
                                    </p:animScale>
                                    <p:animScale>
                                      <p:cBhvr>
                                        <p:cTn id="369" dur="1230" accel="100000" fill="hold">
                                          <p:stCondLst>
                                            <p:cond delay="770"/>
                                          </p:stCondLst>
                                        </p:cTn>
                                        <p:tgtEl>
                                          <p:spTgt spid="74757">
                                            <p:txEl>
                                              <p:pRg st="3" end="3"/>
                                            </p:txEl>
                                          </p:spTgt>
                                        </p:tgtEl>
                                      </p:cBhvr>
                                      <p:from x="200000" y="450000"/>
                                      <p:to x="100000" y="100000"/>
                                    </p:animScale>
                                    <p:set>
                                      <p:cBhvr>
                                        <p:cTn id="370" dur="770" fill="hold"/>
                                        <p:tgtEl>
                                          <p:spTgt spid="74757">
                                            <p:txEl>
                                              <p:pRg st="3" end="3"/>
                                            </p:txEl>
                                          </p:spTgt>
                                        </p:tgtEl>
                                        <p:attrNameLst>
                                          <p:attrName>ppt_x</p:attrName>
                                        </p:attrNameLst>
                                      </p:cBhvr>
                                      <p:to>
                                        <p:strVal val="(0.5)"/>
                                      </p:to>
                                    </p:set>
                                    <p:anim from="(0.5)" to="(#ppt_x)" calcmode="lin" valueType="num">
                                      <p:cBhvr>
                                        <p:cTn id="371" dur="1230" accel="100000" fill="hold">
                                          <p:stCondLst>
                                            <p:cond delay="770"/>
                                          </p:stCondLst>
                                        </p:cTn>
                                        <p:tgtEl>
                                          <p:spTgt spid="74757">
                                            <p:txEl>
                                              <p:pRg st="3" end="3"/>
                                            </p:txEl>
                                          </p:spTgt>
                                        </p:tgtEl>
                                        <p:attrNameLst>
                                          <p:attrName>ppt_x</p:attrName>
                                        </p:attrNameLst>
                                      </p:cBhvr>
                                    </p:anim>
                                    <p:set>
                                      <p:cBhvr>
                                        <p:cTn id="372" dur="770" fill="hold"/>
                                        <p:tgtEl>
                                          <p:spTgt spid="74757">
                                            <p:txEl>
                                              <p:pRg st="3" end="3"/>
                                            </p:txEl>
                                          </p:spTgt>
                                        </p:tgtEl>
                                        <p:attrNameLst>
                                          <p:attrName>ppt_y</p:attrName>
                                        </p:attrNameLst>
                                      </p:cBhvr>
                                      <p:to>
                                        <p:strVal val="(#ppt_y+0.4)"/>
                                      </p:to>
                                    </p:set>
                                    <p:anim from="(#ppt_y+0.4)" to="(#ppt_y)" calcmode="lin" valueType="num">
                                      <p:cBhvr>
                                        <p:cTn id="373" dur="1230" accel="100000" fill="hold">
                                          <p:stCondLst>
                                            <p:cond delay="770"/>
                                          </p:stCondLst>
                                        </p:cTn>
                                        <p:tgtEl>
                                          <p:spTgt spid="74757">
                                            <p:txEl>
                                              <p:pRg st="3" end="3"/>
                                            </p:txEl>
                                          </p:spTgt>
                                        </p:tgtEl>
                                        <p:attrNameLst>
                                          <p:attrName>ppt_y</p:attrName>
                                        </p:attrNameLst>
                                      </p:cBhvr>
                                    </p:anim>
                                  </p:childTnLst>
                                </p:cTn>
                              </p:par>
                            </p:childTnLst>
                          </p:cTn>
                        </p:par>
                      </p:childTnLst>
                    </p:cTn>
                  </p:par>
                  <p:par>
                    <p:cTn id="374" fill="hold">
                      <p:stCondLst>
                        <p:cond delay="indefinite"/>
                      </p:stCondLst>
                      <p:childTnLst>
                        <p:par>
                          <p:cTn id="375" fill="hold">
                            <p:stCondLst>
                              <p:cond delay="0"/>
                            </p:stCondLst>
                            <p:childTnLst>
                              <p:par>
                                <p:cTn id="376" presetID="38" presetClass="entr" presetSubtype="0" accel="50000" fill="hold" nodeType="clickEffect">
                                  <p:stCondLst>
                                    <p:cond delay="0"/>
                                  </p:stCondLst>
                                  <p:iterate type="lt">
                                    <p:tmPct val="50000"/>
                                  </p:iterate>
                                  <p:childTnLst>
                                    <p:set>
                                      <p:cBhvr>
                                        <p:cTn id="377" dur="1" fill="hold">
                                          <p:stCondLst>
                                            <p:cond delay="0"/>
                                          </p:stCondLst>
                                        </p:cTn>
                                        <p:tgtEl>
                                          <p:spTgt spid="74757">
                                            <p:txEl>
                                              <p:pRg st="6" end="6"/>
                                            </p:txEl>
                                          </p:spTgt>
                                        </p:tgtEl>
                                        <p:attrNameLst>
                                          <p:attrName>style.visibility</p:attrName>
                                        </p:attrNameLst>
                                      </p:cBhvr>
                                      <p:to>
                                        <p:strVal val="visible"/>
                                      </p:to>
                                    </p:set>
                                    <p:set>
                                      <p:cBhvr>
                                        <p:cTn id="378" dur="455" fill="hold">
                                          <p:stCondLst>
                                            <p:cond delay="0"/>
                                          </p:stCondLst>
                                        </p:cTn>
                                        <p:tgtEl>
                                          <p:spTgt spid="74757">
                                            <p:txEl>
                                              <p:pRg st="6" end="6"/>
                                            </p:txEl>
                                          </p:spTgt>
                                        </p:tgtEl>
                                        <p:attrNameLst>
                                          <p:attrName>style.rotation</p:attrName>
                                        </p:attrNameLst>
                                      </p:cBhvr>
                                      <p:to>
                                        <p:strVal val="-45.0"/>
                                      </p:to>
                                    </p:set>
                                    <p:anim calcmode="lin" valueType="num">
                                      <p:cBhvr>
                                        <p:cTn id="379" dur="455" fill="hold">
                                          <p:stCondLst>
                                            <p:cond delay="455"/>
                                          </p:stCondLst>
                                        </p:cTn>
                                        <p:tgtEl>
                                          <p:spTgt spid="74757">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380" dur="455" fill="hold">
                                          <p:stCondLst>
                                            <p:cond delay="0"/>
                                          </p:stCondLst>
                                        </p:cTn>
                                        <p:tgtEl>
                                          <p:spTgt spid="74757">
                                            <p:txEl>
                                              <p:pRg st="6" end="6"/>
                                            </p:txEl>
                                          </p:spTgt>
                                        </p:tgtEl>
                                        <p:attrNameLst>
                                          <p:attrName>ppt_y</p:attrName>
                                        </p:attrNameLst>
                                      </p:cBhvr>
                                      <p:tavLst>
                                        <p:tav tm="0">
                                          <p:val>
                                            <p:strVal val="#ppt_y-1"/>
                                          </p:val>
                                        </p:tav>
                                        <p:tav tm="100000">
                                          <p:val>
                                            <p:strVal val="#ppt_y-(0.354*#ppt_w-0.172*#ppt_h)"/>
                                          </p:val>
                                        </p:tav>
                                      </p:tavLst>
                                    </p:anim>
                                    <p:anim calcmode="lin" valueType="num">
                                      <p:cBhvr>
                                        <p:cTn id="381" dur="156" decel="50000" autoRev="1" fill="hold">
                                          <p:stCondLst>
                                            <p:cond delay="455"/>
                                          </p:stCondLst>
                                        </p:cTn>
                                        <p:tgtEl>
                                          <p:spTgt spid="74757">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382" dur="136" fill="hold">
                                          <p:stCondLst>
                                            <p:cond delay="864"/>
                                          </p:stCondLst>
                                        </p:cTn>
                                        <p:tgtEl>
                                          <p:spTgt spid="74757">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83" fill="hold">
                      <p:stCondLst>
                        <p:cond delay="indefinite"/>
                      </p:stCondLst>
                      <p:childTnLst>
                        <p:par>
                          <p:cTn id="384" fill="hold">
                            <p:stCondLst>
                              <p:cond delay="0"/>
                            </p:stCondLst>
                            <p:childTnLst>
                              <p:par>
                                <p:cTn id="385" presetID="51" presetClass="entr" presetSubtype="0" fill="hold" nodeType="clickEffect">
                                  <p:stCondLst>
                                    <p:cond delay="0"/>
                                  </p:stCondLst>
                                  <p:iterate type="lt">
                                    <p:tmPct val="0"/>
                                  </p:iterate>
                                  <p:childTnLst>
                                    <p:set>
                                      <p:cBhvr>
                                        <p:cTn id="386" dur="1" fill="hold">
                                          <p:stCondLst>
                                            <p:cond delay="0"/>
                                          </p:stCondLst>
                                        </p:cTn>
                                        <p:tgtEl>
                                          <p:spTgt spid="74757">
                                            <p:txEl>
                                              <p:pRg st="7" end="7"/>
                                            </p:txEl>
                                          </p:spTgt>
                                        </p:tgtEl>
                                        <p:attrNameLst>
                                          <p:attrName>style.visibility</p:attrName>
                                        </p:attrNameLst>
                                      </p:cBhvr>
                                      <p:to>
                                        <p:strVal val="visible"/>
                                      </p:to>
                                    </p:set>
                                    <p:animEffect transition="in" filter="fade">
                                      <p:cBhvr>
                                        <p:cTn id="387" dur="770" decel="100000"/>
                                        <p:tgtEl>
                                          <p:spTgt spid="74757">
                                            <p:txEl>
                                              <p:pRg st="7" end="7"/>
                                            </p:txEl>
                                          </p:spTgt>
                                        </p:tgtEl>
                                      </p:cBhvr>
                                    </p:animEffect>
                                    <p:animScale>
                                      <p:cBhvr>
                                        <p:cTn id="388" dur="770" decel="100000"/>
                                        <p:tgtEl>
                                          <p:spTgt spid="74757">
                                            <p:txEl>
                                              <p:pRg st="7" end="7"/>
                                            </p:txEl>
                                          </p:spTgt>
                                        </p:tgtEl>
                                      </p:cBhvr>
                                      <p:from x="10000" y="10000"/>
                                      <p:to x="200000" y="450000"/>
                                    </p:animScale>
                                    <p:animScale>
                                      <p:cBhvr>
                                        <p:cTn id="389" dur="1230" accel="100000" fill="hold">
                                          <p:stCondLst>
                                            <p:cond delay="770"/>
                                          </p:stCondLst>
                                        </p:cTn>
                                        <p:tgtEl>
                                          <p:spTgt spid="74757">
                                            <p:txEl>
                                              <p:pRg st="7" end="7"/>
                                            </p:txEl>
                                          </p:spTgt>
                                        </p:tgtEl>
                                      </p:cBhvr>
                                      <p:from x="200000" y="450000"/>
                                      <p:to x="100000" y="100000"/>
                                    </p:animScale>
                                    <p:set>
                                      <p:cBhvr>
                                        <p:cTn id="390" dur="770" fill="hold"/>
                                        <p:tgtEl>
                                          <p:spTgt spid="74757">
                                            <p:txEl>
                                              <p:pRg st="7" end="7"/>
                                            </p:txEl>
                                          </p:spTgt>
                                        </p:tgtEl>
                                        <p:attrNameLst>
                                          <p:attrName>ppt_x</p:attrName>
                                        </p:attrNameLst>
                                      </p:cBhvr>
                                      <p:to>
                                        <p:strVal val="(0.5)"/>
                                      </p:to>
                                    </p:set>
                                    <p:anim from="(0.5)" to="(#ppt_x)" calcmode="lin" valueType="num">
                                      <p:cBhvr>
                                        <p:cTn id="391" dur="1230" accel="100000" fill="hold">
                                          <p:stCondLst>
                                            <p:cond delay="770"/>
                                          </p:stCondLst>
                                        </p:cTn>
                                        <p:tgtEl>
                                          <p:spTgt spid="74757">
                                            <p:txEl>
                                              <p:pRg st="7" end="7"/>
                                            </p:txEl>
                                          </p:spTgt>
                                        </p:tgtEl>
                                        <p:attrNameLst>
                                          <p:attrName>ppt_x</p:attrName>
                                        </p:attrNameLst>
                                      </p:cBhvr>
                                    </p:anim>
                                    <p:set>
                                      <p:cBhvr>
                                        <p:cTn id="392" dur="770" fill="hold"/>
                                        <p:tgtEl>
                                          <p:spTgt spid="74757">
                                            <p:txEl>
                                              <p:pRg st="7" end="7"/>
                                            </p:txEl>
                                          </p:spTgt>
                                        </p:tgtEl>
                                        <p:attrNameLst>
                                          <p:attrName>ppt_y</p:attrName>
                                        </p:attrNameLst>
                                      </p:cBhvr>
                                      <p:to>
                                        <p:strVal val="(#ppt_y+0.4)"/>
                                      </p:to>
                                    </p:set>
                                    <p:anim from="(#ppt_y+0.4)" to="(#ppt_y)" calcmode="lin" valueType="num">
                                      <p:cBhvr>
                                        <p:cTn id="393" dur="1230" accel="100000" fill="hold">
                                          <p:stCondLst>
                                            <p:cond delay="770"/>
                                          </p:stCondLst>
                                        </p:cTn>
                                        <p:tgtEl>
                                          <p:spTgt spid="74757">
                                            <p:txEl>
                                              <p:pRg st="7" end="7"/>
                                            </p:txEl>
                                          </p:spTgt>
                                        </p:tgtEl>
                                        <p:attrNameLst>
                                          <p:attrName>ppt_y</p:attrName>
                                        </p:attrNameLst>
                                      </p:cBhvr>
                                    </p:anim>
                                  </p:childTnLst>
                                </p:cTn>
                              </p:par>
                            </p:childTnLst>
                          </p:cTn>
                        </p:par>
                      </p:childTnLst>
                    </p:cTn>
                  </p:par>
                  <p:par>
                    <p:cTn id="394" fill="hold">
                      <p:stCondLst>
                        <p:cond delay="indefinite"/>
                      </p:stCondLst>
                      <p:childTnLst>
                        <p:par>
                          <p:cTn id="395" fill="hold">
                            <p:stCondLst>
                              <p:cond delay="0"/>
                            </p:stCondLst>
                            <p:childTnLst>
                              <p:par>
                                <p:cTn id="396" presetID="12" presetClass="entr" presetSubtype="4" fill="hold" nodeType="clickEffect">
                                  <p:stCondLst>
                                    <p:cond delay="0"/>
                                  </p:stCondLst>
                                  <p:iterate type="lt">
                                    <p:tmPct val="0"/>
                                  </p:iterate>
                                  <p:childTnLst>
                                    <p:set>
                                      <p:cBhvr>
                                        <p:cTn id="397" dur="1" fill="hold">
                                          <p:stCondLst>
                                            <p:cond delay="0"/>
                                          </p:stCondLst>
                                        </p:cTn>
                                        <p:tgtEl>
                                          <p:spTgt spid="74757">
                                            <p:txEl>
                                              <p:pRg st="14" end="14"/>
                                            </p:txEl>
                                          </p:spTgt>
                                        </p:tgtEl>
                                        <p:attrNameLst>
                                          <p:attrName>style.visibility</p:attrName>
                                        </p:attrNameLst>
                                      </p:cBhvr>
                                      <p:to>
                                        <p:strVal val="visible"/>
                                      </p:to>
                                    </p:set>
                                    <p:animEffect transition="in" filter="slide(fromBottom)">
                                      <p:cBhvr>
                                        <p:cTn id="398" dur="500"/>
                                        <p:tgtEl>
                                          <p:spTgt spid="74757">
                                            <p:txEl>
                                              <p:pRg st="14" end="14"/>
                                            </p:txEl>
                                          </p:spTgt>
                                        </p:tgtEl>
                                      </p:cBhvr>
                                    </p:animEffect>
                                  </p:childTnLst>
                                </p:cTn>
                              </p:par>
                            </p:childTnLst>
                          </p:cTn>
                        </p:par>
                      </p:childTnLst>
                    </p:cTn>
                  </p:par>
                  <p:par>
                    <p:cTn id="399" fill="hold">
                      <p:stCondLst>
                        <p:cond delay="indefinite"/>
                      </p:stCondLst>
                      <p:childTnLst>
                        <p:par>
                          <p:cTn id="400" fill="hold">
                            <p:stCondLst>
                              <p:cond delay="0"/>
                            </p:stCondLst>
                            <p:childTnLst>
                              <p:par>
                                <p:cTn id="401" presetID="12" presetClass="entr" presetSubtype="4" fill="hold" nodeType="clickEffect">
                                  <p:stCondLst>
                                    <p:cond delay="0"/>
                                  </p:stCondLst>
                                  <p:iterate type="lt">
                                    <p:tmPct val="0"/>
                                  </p:iterate>
                                  <p:childTnLst>
                                    <p:set>
                                      <p:cBhvr>
                                        <p:cTn id="402" dur="1" fill="hold">
                                          <p:stCondLst>
                                            <p:cond delay="0"/>
                                          </p:stCondLst>
                                        </p:cTn>
                                        <p:tgtEl>
                                          <p:spTgt spid="74757">
                                            <p:txEl>
                                              <p:pRg st="15" end="15"/>
                                            </p:txEl>
                                          </p:spTgt>
                                        </p:tgtEl>
                                        <p:attrNameLst>
                                          <p:attrName>style.visibility</p:attrName>
                                        </p:attrNameLst>
                                      </p:cBhvr>
                                      <p:to>
                                        <p:strVal val="visible"/>
                                      </p:to>
                                    </p:set>
                                    <p:animEffect transition="in" filter="slide(fromBottom)">
                                      <p:cBhvr>
                                        <p:cTn id="403" dur="500"/>
                                        <p:tgtEl>
                                          <p:spTgt spid="74757">
                                            <p:txEl>
                                              <p:pRg st="15" end="15"/>
                                            </p:txEl>
                                          </p:spTgt>
                                        </p:tgtEl>
                                      </p:cBhvr>
                                    </p:animEffect>
                                  </p:childTnLst>
                                </p:cTn>
                              </p:par>
                            </p:childTnLst>
                          </p:cTn>
                        </p:par>
                      </p:childTnLst>
                    </p:cTn>
                  </p:par>
                  <p:par>
                    <p:cTn id="404" fill="hold">
                      <p:stCondLst>
                        <p:cond delay="indefinite"/>
                      </p:stCondLst>
                      <p:childTnLst>
                        <p:par>
                          <p:cTn id="405" fill="hold">
                            <p:stCondLst>
                              <p:cond delay="0"/>
                            </p:stCondLst>
                            <p:childTnLst>
                              <p:par>
                                <p:cTn id="406" presetID="12" presetClass="entr" presetSubtype="4" fill="hold" nodeType="clickEffect">
                                  <p:stCondLst>
                                    <p:cond delay="0"/>
                                  </p:stCondLst>
                                  <p:iterate type="lt">
                                    <p:tmPct val="0"/>
                                  </p:iterate>
                                  <p:childTnLst>
                                    <p:set>
                                      <p:cBhvr>
                                        <p:cTn id="407" dur="1" fill="hold">
                                          <p:stCondLst>
                                            <p:cond delay="0"/>
                                          </p:stCondLst>
                                        </p:cTn>
                                        <p:tgtEl>
                                          <p:spTgt spid="74757">
                                            <p:txEl>
                                              <p:pRg st="16" end="16"/>
                                            </p:txEl>
                                          </p:spTgt>
                                        </p:tgtEl>
                                        <p:attrNameLst>
                                          <p:attrName>style.visibility</p:attrName>
                                        </p:attrNameLst>
                                      </p:cBhvr>
                                      <p:to>
                                        <p:strVal val="visible"/>
                                      </p:to>
                                    </p:set>
                                    <p:animEffect transition="in" filter="slide(fromBottom)">
                                      <p:cBhvr>
                                        <p:cTn id="408" dur="500"/>
                                        <p:tgtEl>
                                          <p:spTgt spid="74757">
                                            <p:txEl>
                                              <p:pRg st="16" end="16"/>
                                            </p:txEl>
                                          </p:spTgt>
                                        </p:tgtEl>
                                      </p:cBhvr>
                                    </p:animEffect>
                                  </p:childTnLst>
                                </p:cTn>
                              </p:par>
                            </p:childTnLst>
                          </p:cTn>
                        </p:par>
                      </p:childTnLst>
                    </p:cTn>
                  </p:par>
                  <p:par>
                    <p:cTn id="409" fill="hold">
                      <p:stCondLst>
                        <p:cond delay="indefinite"/>
                      </p:stCondLst>
                      <p:childTnLst>
                        <p:par>
                          <p:cTn id="410" fill="hold">
                            <p:stCondLst>
                              <p:cond delay="0"/>
                            </p:stCondLst>
                            <p:childTnLst>
                              <p:par>
                                <p:cTn id="411" presetID="38" presetClass="entr" presetSubtype="0" accel="50000" fill="hold" nodeType="clickEffect">
                                  <p:stCondLst>
                                    <p:cond delay="0"/>
                                  </p:stCondLst>
                                  <p:iterate type="lt">
                                    <p:tmPct val="50000"/>
                                  </p:iterate>
                                  <p:childTnLst>
                                    <p:set>
                                      <p:cBhvr>
                                        <p:cTn id="412" dur="1" fill="hold">
                                          <p:stCondLst>
                                            <p:cond delay="0"/>
                                          </p:stCondLst>
                                        </p:cTn>
                                        <p:tgtEl>
                                          <p:spTgt spid="74757">
                                            <p:txEl>
                                              <p:pRg st="8" end="8"/>
                                            </p:txEl>
                                          </p:spTgt>
                                        </p:tgtEl>
                                        <p:attrNameLst>
                                          <p:attrName>style.visibility</p:attrName>
                                        </p:attrNameLst>
                                      </p:cBhvr>
                                      <p:to>
                                        <p:strVal val="visible"/>
                                      </p:to>
                                    </p:set>
                                    <p:set>
                                      <p:cBhvr>
                                        <p:cTn id="413" dur="455" fill="hold">
                                          <p:stCondLst>
                                            <p:cond delay="0"/>
                                          </p:stCondLst>
                                        </p:cTn>
                                        <p:tgtEl>
                                          <p:spTgt spid="74757">
                                            <p:txEl>
                                              <p:pRg st="8" end="8"/>
                                            </p:txEl>
                                          </p:spTgt>
                                        </p:tgtEl>
                                        <p:attrNameLst>
                                          <p:attrName>style.rotation</p:attrName>
                                        </p:attrNameLst>
                                      </p:cBhvr>
                                      <p:to>
                                        <p:strVal val="-45.0"/>
                                      </p:to>
                                    </p:set>
                                    <p:anim calcmode="lin" valueType="num">
                                      <p:cBhvr>
                                        <p:cTn id="414" dur="455" fill="hold">
                                          <p:stCondLst>
                                            <p:cond delay="455"/>
                                          </p:stCondLst>
                                        </p:cTn>
                                        <p:tgtEl>
                                          <p:spTgt spid="74757">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415" dur="455" fill="hold">
                                          <p:stCondLst>
                                            <p:cond delay="0"/>
                                          </p:stCondLst>
                                        </p:cTn>
                                        <p:tgtEl>
                                          <p:spTgt spid="74757">
                                            <p:txEl>
                                              <p:pRg st="8" end="8"/>
                                            </p:txEl>
                                          </p:spTgt>
                                        </p:tgtEl>
                                        <p:attrNameLst>
                                          <p:attrName>ppt_y</p:attrName>
                                        </p:attrNameLst>
                                      </p:cBhvr>
                                      <p:tavLst>
                                        <p:tav tm="0">
                                          <p:val>
                                            <p:strVal val="#ppt_y-1"/>
                                          </p:val>
                                        </p:tav>
                                        <p:tav tm="100000">
                                          <p:val>
                                            <p:strVal val="#ppt_y-(0.354*#ppt_w-0.172*#ppt_h)"/>
                                          </p:val>
                                        </p:tav>
                                      </p:tavLst>
                                    </p:anim>
                                    <p:anim calcmode="lin" valueType="num">
                                      <p:cBhvr>
                                        <p:cTn id="416" dur="156" decel="50000" autoRev="1" fill="hold">
                                          <p:stCondLst>
                                            <p:cond delay="455"/>
                                          </p:stCondLst>
                                        </p:cTn>
                                        <p:tgtEl>
                                          <p:spTgt spid="74757">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417" dur="136" fill="hold">
                                          <p:stCondLst>
                                            <p:cond delay="864"/>
                                          </p:stCondLst>
                                        </p:cTn>
                                        <p:tgtEl>
                                          <p:spTgt spid="74757">
                                            <p:txEl>
                                              <p:pRg st="8" end="8"/>
                                            </p:txEl>
                                          </p:spTgt>
                                        </p:tgtEl>
                                        <p:attrNameLst>
                                          <p:attrName>ppt_y</p:attrName>
                                        </p:attrNameLst>
                                      </p:cBhvr>
                                      <p:tavLst>
                                        <p:tav tm="0">
                                          <p:val>
                                            <p:strVal val="#ppt_y-(0.354*#ppt_w-0.172*#ppt_h)"/>
                                          </p:val>
                                        </p:tav>
                                        <p:tav tm="100000">
                                          <p:val>
                                            <p:strVal val="#ppt_y"/>
                                          </p:val>
                                        </p:tav>
                                      </p:tavLst>
                                    </p:anim>
                                  </p:childTnLst>
                                  <p:subTnLst>
                                    <p:animClr clrSpc="rgb" dir="cw">
                                      <p:cBhvr override="childStyle">
                                        <p:cTn dur="1" fill="hold" display="0" masterRel="nextClick" afterEffect="1"/>
                                        <p:tgtEl>
                                          <p:spTgt spid="74757">
                                            <p:txEl>
                                              <p:pRg st="8" end="8"/>
                                            </p:txEl>
                                          </p:spTgt>
                                        </p:tgtEl>
                                        <p:attrNameLst>
                                          <p:attrName>ppt_c</p:attrName>
                                        </p:attrNameLst>
                                      </p:cBhvr>
                                      <p:to>
                                        <a:srgbClr val="FFCC00"/>
                                      </p:to>
                                    </p:animClr>
                                  </p:subTnLst>
                                </p:cTn>
                              </p:par>
                            </p:childTnLst>
                          </p:cTn>
                        </p:par>
                      </p:childTnLst>
                    </p:cTn>
                  </p:par>
                  <p:par>
                    <p:cTn id="418" fill="hold">
                      <p:stCondLst>
                        <p:cond delay="indefinite"/>
                      </p:stCondLst>
                      <p:childTnLst>
                        <p:par>
                          <p:cTn id="419" fill="hold">
                            <p:stCondLst>
                              <p:cond delay="0"/>
                            </p:stCondLst>
                            <p:childTnLst>
                              <p:par>
                                <p:cTn id="420" presetID="51" presetClass="entr" presetSubtype="0" fill="hold" nodeType="clickEffect">
                                  <p:stCondLst>
                                    <p:cond delay="0"/>
                                  </p:stCondLst>
                                  <p:iterate type="lt">
                                    <p:tmPct val="0"/>
                                  </p:iterate>
                                  <p:childTnLst>
                                    <p:set>
                                      <p:cBhvr>
                                        <p:cTn id="421" dur="1" fill="hold">
                                          <p:stCondLst>
                                            <p:cond delay="0"/>
                                          </p:stCondLst>
                                        </p:cTn>
                                        <p:tgtEl>
                                          <p:spTgt spid="74757">
                                            <p:txEl>
                                              <p:pRg st="4" end="4"/>
                                            </p:txEl>
                                          </p:spTgt>
                                        </p:tgtEl>
                                        <p:attrNameLst>
                                          <p:attrName>style.visibility</p:attrName>
                                        </p:attrNameLst>
                                      </p:cBhvr>
                                      <p:to>
                                        <p:strVal val="visible"/>
                                      </p:to>
                                    </p:set>
                                    <p:animEffect transition="in" filter="fade">
                                      <p:cBhvr>
                                        <p:cTn id="422" dur="770" decel="100000"/>
                                        <p:tgtEl>
                                          <p:spTgt spid="74757">
                                            <p:txEl>
                                              <p:pRg st="4" end="4"/>
                                            </p:txEl>
                                          </p:spTgt>
                                        </p:tgtEl>
                                      </p:cBhvr>
                                    </p:animEffect>
                                    <p:animScale>
                                      <p:cBhvr>
                                        <p:cTn id="423" dur="770" decel="100000"/>
                                        <p:tgtEl>
                                          <p:spTgt spid="74757">
                                            <p:txEl>
                                              <p:pRg st="4" end="4"/>
                                            </p:txEl>
                                          </p:spTgt>
                                        </p:tgtEl>
                                      </p:cBhvr>
                                      <p:from x="10000" y="10000"/>
                                      <p:to x="200000" y="450000"/>
                                    </p:animScale>
                                    <p:animScale>
                                      <p:cBhvr>
                                        <p:cTn id="424" dur="1230" accel="100000" fill="hold">
                                          <p:stCondLst>
                                            <p:cond delay="770"/>
                                          </p:stCondLst>
                                        </p:cTn>
                                        <p:tgtEl>
                                          <p:spTgt spid="74757">
                                            <p:txEl>
                                              <p:pRg st="4" end="4"/>
                                            </p:txEl>
                                          </p:spTgt>
                                        </p:tgtEl>
                                      </p:cBhvr>
                                      <p:from x="200000" y="450000"/>
                                      <p:to x="100000" y="100000"/>
                                    </p:animScale>
                                    <p:set>
                                      <p:cBhvr>
                                        <p:cTn id="425" dur="770" fill="hold"/>
                                        <p:tgtEl>
                                          <p:spTgt spid="74757">
                                            <p:txEl>
                                              <p:pRg st="4" end="4"/>
                                            </p:txEl>
                                          </p:spTgt>
                                        </p:tgtEl>
                                        <p:attrNameLst>
                                          <p:attrName>ppt_x</p:attrName>
                                        </p:attrNameLst>
                                      </p:cBhvr>
                                      <p:to>
                                        <p:strVal val="(0.5)"/>
                                      </p:to>
                                    </p:set>
                                    <p:anim from="(0.5)" to="(#ppt_x)" calcmode="lin" valueType="num">
                                      <p:cBhvr>
                                        <p:cTn id="426" dur="1230" accel="100000" fill="hold">
                                          <p:stCondLst>
                                            <p:cond delay="770"/>
                                          </p:stCondLst>
                                        </p:cTn>
                                        <p:tgtEl>
                                          <p:spTgt spid="74757">
                                            <p:txEl>
                                              <p:pRg st="4" end="4"/>
                                            </p:txEl>
                                          </p:spTgt>
                                        </p:tgtEl>
                                        <p:attrNameLst>
                                          <p:attrName>ppt_x</p:attrName>
                                        </p:attrNameLst>
                                      </p:cBhvr>
                                    </p:anim>
                                    <p:set>
                                      <p:cBhvr>
                                        <p:cTn id="427" dur="770" fill="hold"/>
                                        <p:tgtEl>
                                          <p:spTgt spid="74757">
                                            <p:txEl>
                                              <p:pRg st="4" end="4"/>
                                            </p:txEl>
                                          </p:spTgt>
                                        </p:tgtEl>
                                        <p:attrNameLst>
                                          <p:attrName>ppt_y</p:attrName>
                                        </p:attrNameLst>
                                      </p:cBhvr>
                                      <p:to>
                                        <p:strVal val="(#ppt_y+0.4)"/>
                                      </p:to>
                                    </p:set>
                                    <p:anim from="(#ppt_y+0.4)" to="(#ppt_y)" calcmode="lin" valueType="num">
                                      <p:cBhvr>
                                        <p:cTn id="428" dur="1230" accel="100000" fill="hold">
                                          <p:stCondLst>
                                            <p:cond delay="770"/>
                                          </p:stCondLst>
                                        </p:cTn>
                                        <p:tgtEl>
                                          <p:spTgt spid="74757">
                                            <p:txEl>
                                              <p:pRg st="4" end="4"/>
                                            </p:txEl>
                                          </p:spTgt>
                                        </p:tgtEl>
                                        <p:attrNameLst>
                                          <p:attrName>ppt_y</p:attrName>
                                        </p:attrNameLst>
                                      </p:cBhvr>
                                    </p:anim>
                                  </p:childTnLst>
                                </p:cTn>
                              </p:par>
                            </p:childTnLst>
                          </p:cTn>
                        </p:par>
                      </p:childTnLst>
                    </p:cTn>
                  </p:par>
                  <p:par>
                    <p:cTn id="429" fill="hold">
                      <p:stCondLst>
                        <p:cond delay="indefinite"/>
                      </p:stCondLst>
                      <p:childTnLst>
                        <p:par>
                          <p:cTn id="430" fill="hold">
                            <p:stCondLst>
                              <p:cond delay="0"/>
                            </p:stCondLst>
                            <p:childTnLst>
                              <p:par>
                                <p:cTn id="431" presetID="38" presetClass="entr" presetSubtype="0" accel="50000" fill="hold" nodeType="clickEffect">
                                  <p:stCondLst>
                                    <p:cond delay="0"/>
                                  </p:stCondLst>
                                  <p:iterate type="lt">
                                    <p:tmPct val="50000"/>
                                  </p:iterate>
                                  <p:childTnLst>
                                    <p:set>
                                      <p:cBhvr>
                                        <p:cTn id="432" dur="1" fill="hold">
                                          <p:stCondLst>
                                            <p:cond delay="0"/>
                                          </p:stCondLst>
                                        </p:cTn>
                                        <p:tgtEl>
                                          <p:spTgt spid="74757">
                                            <p:txEl>
                                              <p:pRg st="9" end="9"/>
                                            </p:txEl>
                                          </p:spTgt>
                                        </p:tgtEl>
                                        <p:attrNameLst>
                                          <p:attrName>style.visibility</p:attrName>
                                        </p:attrNameLst>
                                      </p:cBhvr>
                                      <p:to>
                                        <p:strVal val="visible"/>
                                      </p:to>
                                    </p:set>
                                    <p:set>
                                      <p:cBhvr>
                                        <p:cTn id="433" dur="455" fill="hold">
                                          <p:stCondLst>
                                            <p:cond delay="0"/>
                                          </p:stCondLst>
                                        </p:cTn>
                                        <p:tgtEl>
                                          <p:spTgt spid="74757">
                                            <p:txEl>
                                              <p:pRg st="9" end="9"/>
                                            </p:txEl>
                                          </p:spTgt>
                                        </p:tgtEl>
                                        <p:attrNameLst>
                                          <p:attrName>style.rotation</p:attrName>
                                        </p:attrNameLst>
                                      </p:cBhvr>
                                      <p:to>
                                        <p:strVal val="-45.0"/>
                                      </p:to>
                                    </p:set>
                                    <p:anim calcmode="lin" valueType="num">
                                      <p:cBhvr>
                                        <p:cTn id="434" dur="455" fill="hold">
                                          <p:stCondLst>
                                            <p:cond delay="455"/>
                                          </p:stCondLst>
                                        </p:cTn>
                                        <p:tgtEl>
                                          <p:spTgt spid="74757">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435" dur="455" fill="hold">
                                          <p:stCondLst>
                                            <p:cond delay="0"/>
                                          </p:stCondLst>
                                        </p:cTn>
                                        <p:tgtEl>
                                          <p:spTgt spid="74757">
                                            <p:txEl>
                                              <p:pRg st="9" end="9"/>
                                            </p:txEl>
                                          </p:spTgt>
                                        </p:tgtEl>
                                        <p:attrNameLst>
                                          <p:attrName>ppt_y</p:attrName>
                                        </p:attrNameLst>
                                      </p:cBhvr>
                                      <p:tavLst>
                                        <p:tav tm="0">
                                          <p:val>
                                            <p:strVal val="#ppt_y-1"/>
                                          </p:val>
                                        </p:tav>
                                        <p:tav tm="100000">
                                          <p:val>
                                            <p:strVal val="#ppt_y-(0.354*#ppt_w-0.172*#ppt_h)"/>
                                          </p:val>
                                        </p:tav>
                                      </p:tavLst>
                                    </p:anim>
                                    <p:anim calcmode="lin" valueType="num">
                                      <p:cBhvr>
                                        <p:cTn id="436" dur="156" decel="50000" autoRev="1" fill="hold">
                                          <p:stCondLst>
                                            <p:cond delay="455"/>
                                          </p:stCondLst>
                                        </p:cTn>
                                        <p:tgtEl>
                                          <p:spTgt spid="74757">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437" dur="136" fill="hold">
                                          <p:stCondLst>
                                            <p:cond delay="864"/>
                                          </p:stCondLst>
                                        </p:cTn>
                                        <p:tgtEl>
                                          <p:spTgt spid="74757">
                                            <p:txEl>
                                              <p:pRg st="9" end="9"/>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38" fill="hold">
                      <p:stCondLst>
                        <p:cond delay="indefinite"/>
                      </p:stCondLst>
                      <p:childTnLst>
                        <p:par>
                          <p:cTn id="439" fill="hold">
                            <p:stCondLst>
                              <p:cond delay="0"/>
                            </p:stCondLst>
                            <p:childTnLst>
                              <p:par>
                                <p:cTn id="440" presetID="38" presetClass="entr" presetSubtype="0" accel="50000" fill="hold" nodeType="clickEffect">
                                  <p:stCondLst>
                                    <p:cond delay="0"/>
                                  </p:stCondLst>
                                  <p:iterate type="lt">
                                    <p:tmPct val="50000"/>
                                  </p:iterate>
                                  <p:childTnLst>
                                    <p:set>
                                      <p:cBhvr>
                                        <p:cTn id="441" dur="1" fill="hold">
                                          <p:stCondLst>
                                            <p:cond delay="0"/>
                                          </p:stCondLst>
                                        </p:cTn>
                                        <p:tgtEl>
                                          <p:spTgt spid="74757">
                                            <p:txEl>
                                              <p:pRg st="10" end="10"/>
                                            </p:txEl>
                                          </p:spTgt>
                                        </p:tgtEl>
                                        <p:attrNameLst>
                                          <p:attrName>style.visibility</p:attrName>
                                        </p:attrNameLst>
                                      </p:cBhvr>
                                      <p:to>
                                        <p:strVal val="visible"/>
                                      </p:to>
                                    </p:set>
                                    <p:set>
                                      <p:cBhvr>
                                        <p:cTn id="442" dur="455" fill="hold">
                                          <p:stCondLst>
                                            <p:cond delay="0"/>
                                          </p:stCondLst>
                                        </p:cTn>
                                        <p:tgtEl>
                                          <p:spTgt spid="74757">
                                            <p:txEl>
                                              <p:pRg st="10" end="10"/>
                                            </p:txEl>
                                          </p:spTgt>
                                        </p:tgtEl>
                                        <p:attrNameLst>
                                          <p:attrName>style.rotation</p:attrName>
                                        </p:attrNameLst>
                                      </p:cBhvr>
                                      <p:to>
                                        <p:strVal val="-45.0"/>
                                      </p:to>
                                    </p:set>
                                    <p:anim calcmode="lin" valueType="num">
                                      <p:cBhvr>
                                        <p:cTn id="443" dur="455" fill="hold">
                                          <p:stCondLst>
                                            <p:cond delay="455"/>
                                          </p:stCondLst>
                                        </p:cTn>
                                        <p:tgtEl>
                                          <p:spTgt spid="74757">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444" dur="455" fill="hold">
                                          <p:stCondLst>
                                            <p:cond delay="0"/>
                                          </p:stCondLst>
                                        </p:cTn>
                                        <p:tgtEl>
                                          <p:spTgt spid="74757">
                                            <p:txEl>
                                              <p:pRg st="10" end="10"/>
                                            </p:txEl>
                                          </p:spTgt>
                                        </p:tgtEl>
                                        <p:attrNameLst>
                                          <p:attrName>ppt_y</p:attrName>
                                        </p:attrNameLst>
                                      </p:cBhvr>
                                      <p:tavLst>
                                        <p:tav tm="0">
                                          <p:val>
                                            <p:strVal val="#ppt_y-1"/>
                                          </p:val>
                                        </p:tav>
                                        <p:tav tm="100000">
                                          <p:val>
                                            <p:strVal val="#ppt_y-(0.354*#ppt_w-0.172*#ppt_h)"/>
                                          </p:val>
                                        </p:tav>
                                      </p:tavLst>
                                    </p:anim>
                                    <p:anim calcmode="lin" valueType="num">
                                      <p:cBhvr>
                                        <p:cTn id="445" dur="156" decel="50000" autoRev="1" fill="hold">
                                          <p:stCondLst>
                                            <p:cond delay="455"/>
                                          </p:stCondLst>
                                        </p:cTn>
                                        <p:tgtEl>
                                          <p:spTgt spid="74757">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446" dur="136" fill="hold">
                                          <p:stCondLst>
                                            <p:cond delay="864"/>
                                          </p:stCondLst>
                                        </p:cTn>
                                        <p:tgtEl>
                                          <p:spTgt spid="74757">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47" fill="hold">
                      <p:stCondLst>
                        <p:cond delay="indefinite"/>
                      </p:stCondLst>
                      <p:childTnLst>
                        <p:par>
                          <p:cTn id="448" fill="hold">
                            <p:stCondLst>
                              <p:cond delay="0"/>
                            </p:stCondLst>
                            <p:childTnLst>
                              <p:par>
                                <p:cTn id="449" presetID="51" presetClass="entr" presetSubtype="0" fill="hold" nodeType="clickEffect">
                                  <p:stCondLst>
                                    <p:cond delay="0"/>
                                  </p:stCondLst>
                                  <p:iterate type="lt">
                                    <p:tmPct val="0"/>
                                  </p:iterate>
                                  <p:childTnLst>
                                    <p:set>
                                      <p:cBhvr>
                                        <p:cTn id="450" dur="1" fill="hold">
                                          <p:stCondLst>
                                            <p:cond delay="0"/>
                                          </p:stCondLst>
                                        </p:cTn>
                                        <p:tgtEl>
                                          <p:spTgt spid="74757">
                                            <p:txEl>
                                              <p:pRg st="11" end="11"/>
                                            </p:txEl>
                                          </p:spTgt>
                                        </p:tgtEl>
                                        <p:attrNameLst>
                                          <p:attrName>style.visibility</p:attrName>
                                        </p:attrNameLst>
                                      </p:cBhvr>
                                      <p:to>
                                        <p:strVal val="visible"/>
                                      </p:to>
                                    </p:set>
                                    <p:animEffect transition="in" filter="fade">
                                      <p:cBhvr>
                                        <p:cTn id="451" dur="770" decel="100000"/>
                                        <p:tgtEl>
                                          <p:spTgt spid="74757">
                                            <p:txEl>
                                              <p:pRg st="11" end="11"/>
                                            </p:txEl>
                                          </p:spTgt>
                                        </p:tgtEl>
                                      </p:cBhvr>
                                    </p:animEffect>
                                    <p:animScale>
                                      <p:cBhvr>
                                        <p:cTn id="452" dur="770" decel="100000"/>
                                        <p:tgtEl>
                                          <p:spTgt spid="74757">
                                            <p:txEl>
                                              <p:pRg st="11" end="11"/>
                                            </p:txEl>
                                          </p:spTgt>
                                        </p:tgtEl>
                                      </p:cBhvr>
                                      <p:from x="10000" y="10000"/>
                                      <p:to x="200000" y="450000"/>
                                    </p:animScale>
                                    <p:animScale>
                                      <p:cBhvr>
                                        <p:cTn id="453" dur="1230" accel="100000" fill="hold">
                                          <p:stCondLst>
                                            <p:cond delay="770"/>
                                          </p:stCondLst>
                                        </p:cTn>
                                        <p:tgtEl>
                                          <p:spTgt spid="74757">
                                            <p:txEl>
                                              <p:pRg st="11" end="11"/>
                                            </p:txEl>
                                          </p:spTgt>
                                        </p:tgtEl>
                                      </p:cBhvr>
                                      <p:from x="200000" y="450000"/>
                                      <p:to x="100000" y="100000"/>
                                    </p:animScale>
                                    <p:set>
                                      <p:cBhvr>
                                        <p:cTn id="454" dur="770" fill="hold"/>
                                        <p:tgtEl>
                                          <p:spTgt spid="74757">
                                            <p:txEl>
                                              <p:pRg st="11" end="11"/>
                                            </p:txEl>
                                          </p:spTgt>
                                        </p:tgtEl>
                                        <p:attrNameLst>
                                          <p:attrName>ppt_x</p:attrName>
                                        </p:attrNameLst>
                                      </p:cBhvr>
                                      <p:to>
                                        <p:strVal val="(0.5)"/>
                                      </p:to>
                                    </p:set>
                                    <p:anim from="(0.5)" to="(#ppt_x)" calcmode="lin" valueType="num">
                                      <p:cBhvr>
                                        <p:cTn id="455" dur="1230" accel="100000" fill="hold">
                                          <p:stCondLst>
                                            <p:cond delay="770"/>
                                          </p:stCondLst>
                                        </p:cTn>
                                        <p:tgtEl>
                                          <p:spTgt spid="74757">
                                            <p:txEl>
                                              <p:pRg st="11" end="11"/>
                                            </p:txEl>
                                          </p:spTgt>
                                        </p:tgtEl>
                                        <p:attrNameLst>
                                          <p:attrName>ppt_x</p:attrName>
                                        </p:attrNameLst>
                                      </p:cBhvr>
                                    </p:anim>
                                    <p:set>
                                      <p:cBhvr>
                                        <p:cTn id="456" dur="770" fill="hold"/>
                                        <p:tgtEl>
                                          <p:spTgt spid="74757">
                                            <p:txEl>
                                              <p:pRg st="11" end="11"/>
                                            </p:txEl>
                                          </p:spTgt>
                                        </p:tgtEl>
                                        <p:attrNameLst>
                                          <p:attrName>ppt_y</p:attrName>
                                        </p:attrNameLst>
                                      </p:cBhvr>
                                      <p:to>
                                        <p:strVal val="(#ppt_y+0.4)"/>
                                      </p:to>
                                    </p:set>
                                    <p:anim from="(#ppt_y+0.4)" to="(#ppt_y)" calcmode="lin" valueType="num">
                                      <p:cBhvr>
                                        <p:cTn id="457" dur="1230" accel="100000" fill="hold">
                                          <p:stCondLst>
                                            <p:cond delay="770"/>
                                          </p:stCondLst>
                                        </p:cTn>
                                        <p:tgtEl>
                                          <p:spTgt spid="74757">
                                            <p:txEl>
                                              <p:pRg st="11" end="11"/>
                                            </p:txEl>
                                          </p:spTgt>
                                        </p:tgtEl>
                                        <p:attrNameLst>
                                          <p:attrName>ppt_y</p:attrName>
                                        </p:attrNameLst>
                                      </p:cBhvr>
                                    </p:anim>
                                  </p:childTnLst>
                                </p:cTn>
                              </p:par>
                            </p:childTnLst>
                          </p:cTn>
                        </p:par>
                      </p:childTnLst>
                    </p:cTn>
                  </p:par>
                  <p:par>
                    <p:cTn id="458" fill="hold">
                      <p:stCondLst>
                        <p:cond delay="indefinite"/>
                      </p:stCondLst>
                      <p:childTnLst>
                        <p:par>
                          <p:cTn id="459" fill="hold">
                            <p:stCondLst>
                              <p:cond delay="0"/>
                            </p:stCondLst>
                            <p:childTnLst>
                              <p:par>
                                <p:cTn id="460" presetID="12" presetClass="entr" presetSubtype="4" fill="hold" nodeType="clickEffect">
                                  <p:stCondLst>
                                    <p:cond delay="0"/>
                                  </p:stCondLst>
                                  <p:iterate type="lt">
                                    <p:tmPct val="0"/>
                                  </p:iterate>
                                  <p:childTnLst>
                                    <p:set>
                                      <p:cBhvr>
                                        <p:cTn id="461" dur="1" fill="hold">
                                          <p:stCondLst>
                                            <p:cond delay="0"/>
                                          </p:stCondLst>
                                        </p:cTn>
                                        <p:tgtEl>
                                          <p:spTgt spid="74757">
                                            <p:txEl>
                                              <p:pRg st="17" end="17"/>
                                            </p:txEl>
                                          </p:spTgt>
                                        </p:tgtEl>
                                        <p:attrNameLst>
                                          <p:attrName>style.visibility</p:attrName>
                                        </p:attrNameLst>
                                      </p:cBhvr>
                                      <p:to>
                                        <p:strVal val="visible"/>
                                      </p:to>
                                    </p:set>
                                    <p:animEffect transition="in" filter="slide(fromBottom)">
                                      <p:cBhvr>
                                        <p:cTn id="462" dur="500"/>
                                        <p:tgtEl>
                                          <p:spTgt spid="74757">
                                            <p:txEl>
                                              <p:pRg st="17" end="17"/>
                                            </p:txEl>
                                          </p:spTgt>
                                        </p:tgtEl>
                                      </p:cBhvr>
                                    </p:animEffect>
                                  </p:childTnLst>
                                </p:cTn>
                              </p:par>
                            </p:childTnLst>
                          </p:cTn>
                        </p:par>
                      </p:childTnLst>
                    </p:cTn>
                  </p:par>
                  <p:par>
                    <p:cTn id="463" fill="hold">
                      <p:stCondLst>
                        <p:cond delay="indefinite"/>
                      </p:stCondLst>
                      <p:childTnLst>
                        <p:par>
                          <p:cTn id="464" fill="hold">
                            <p:stCondLst>
                              <p:cond delay="0"/>
                            </p:stCondLst>
                            <p:childTnLst>
                              <p:par>
                                <p:cTn id="465" presetID="12" presetClass="entr" presetSubtype="4" fill="hold" nodeType="clickEffect">
                                  <p:stCondLst>
                                    <p:cond delay="0"/>
                                  </p:stCondLst>
                                  <p:iterate type="lt">
                                    <p:tmPct val="0"/>
                                  </p:iterate>
                                  <p:childTnLst>
                                    <p:set>
                                      <p:cBhvr>
                                        <p:cTn id="466" dur="1" fill="hold">
                                          <p:stCondLst>
                                            <p:cond delay="0"/>
                                          </p:stCondLst>
                                        </p:cTn>
                                        <p:tgtEl>
                                          <p:spTgt spid="74757">
                                            <p:txEl>
                                              <p:pRg st="18" end="18"/>
                                            </p:txEl>
                                          </p:spTgt>
                                        </p:tgtEl>
                                        <p:attrNameLst>
                                          <p:attrName>style.visibility</p:attrName>
                                        </p:attrNameLst>
                                      </p:cBhvr>
                                      <p:to>
                                        <p:strVal val="visible"/>
                                      </p:to>
                                    </p:set>
                                    <p:animEffect transition="in" filter="slide(fromBottom)">
                                      <p:cBhvr>
                                        <p:cTn id="467" dur="500"/>
                                        <p:tgtEl>
                                          <p:spTgt spid="74757">
                                            <p:txEl>
                                              <p:pRg st="18" end="18"/>
                                            </p:txEl>
                                          </p:spTgt>
                                        </p:tgtEl>
                                      </p:cBhvr>
                                    </p:animEffect>
                                  </p:childTnLst>
                                </p:cTn>
                              </p:par>
                            </p:childTnLst>
                          </p:cTn>
                        </p:par>
                      </p:childTnLst>
                    </p:cTn>
                  </p:par>
                  <p:par>
                    <p:cTn id="468" fill="hold">
                      <p:stCondLst>
                        <p:cond delay="indefinite"/>
                      </p:stCondLst>
                      <p:childTnLst>
                        <p:par>
                          <p:cTn id="469" fill="hold">
                            <p:stCondLst>
                              <p:cond delay="0"/>
                            </p:stCondLst>
                            <p:childTnLst>
                              <p:par>
                                <p:cTn id="470" presetID="12" presetClass="entr" presetSubtype="4" fill="hold" nodeType="clickEffect">
                                  <p:stCondLst>
                                    <p:cond delay="0"/>
                                  </p:stCondLst>
                                  <p:iterate type="lt">
                                    <p:tmPct val="0"/>
                                  </p:iterate>
                                  <p:childTnLst>
                                    <p:set>
                                      <p:cBhvr>
                                        <p:cTn id="471" dur="1" fill="hold">
                                          <p:stCondLst>
                                            <p:cond delay="0"/>
                                          </p:stCondLst>
                                        </p:cTn>
                                        <p:tgtEl>
                                          <p:spTgt spid="74757">
                                            <p:txEl>
                                              <p:pRg st="19" end="19"/>
                                            </p:txEl>
                                          </p:spTgt>
                                        </p:tgtEl>
                                        <p:attrNameLst>
                                          <p:attrName>style.visibility</p:attrName>
                                        </p:attrNameLst>
                                      </p:cBhvr>
                                      <p:to>
                                        <p:strVal val="visible"/>
                                      </p:to>
                                    </p:set>
                                    <p:animEffect transition="in" filter="slide(fromBottom)">
                                      <p:cBhvr>
                                        <p:cTn id="472" dur="500"/>
                                        <p:tgtEl>
                                          <p:spTgt spid="74757">
                                            <p:txEl>
                                              <p:pRg st="19" end="19"/>
                                            </p:txEl>
                                          </p:spTgt>
                                        </p:tgtEl>
                                      </p:cBhvr>
                                    </p:animEffect>
                                  </p:childTnLst>
                                </p:cTn>
                              </p:par>
                            </p:childTnLst>
                          </p:cTn>
                        </p:par>
                      </p:childTnLst>
                    </p:cTn>
                  </p:par>
                  <p:par>
                    <p:cTn id="473" fill="hold">
                      <p:stCondLst>
                        <p:cond delay="indefinite"/>
                      </p:stCondLst>
                      <p:childTnLst>
                        <p:par>
                          <p:cTn id="474" fill="hold">
                            <p:stCondLst>
                              <p:cond delay="0"/>
                            </p:stCondLst>
                            <p:childTnLst>
                              <p:par>
                                <p:cTn id="475" presetID="12" presetClass="entr" presetSubtype="4" fill="hold" nodeType="clickEffect">
                                  <p:stCondLst>
                                    <p:cond delay="0"/>
                                  </p:stCondLst>
                                  <p:iterate type="lt">
                                    <p:tmPct val="0"/>
                                  </p:iterate>
                                  <p:childTnLst>
                                    <p:set>
                                      <p:cBhvr>
                                        <p:cTn id="476" dur="1" fill="hold">
                                          <p:stCondLst>
                                            <p:cond delay="0"/>
                                          </p:stCondLst>
                                        </p:cTn>
                                        <p:tgtEl>
                                          <p:spTgt spid="74757">
                                            <p:txEl>
                                              <p:pRg st="20" end="20"/>
                                            </p:txEl>
                                          </p:spTgt>
                                        </p:tgtEl>
                                        <p:attrNameLst>
                                          <p:attrName>style.visibility</p:attrName>
                                        </p:attrNameLst>
                                      </p:cBhvr>
                                      <p:to>
                                        <p:strVal val="visible"/>
                                      </p:to>
                                    </p:set>
                                    <p:animEffect transition="in" filter="slide(fromBottom)">
                                      <p:cBhvr>
                                        <p:cTn id="477" dur="500"/>
                                        <p:tgtEl>
                                          <p:spTgt spid="74757">
                                            <p:txEl>
                                              <p:pRg st="20" end="20"/>
                                            </p:txEl>
                                          </p:spTgt>
                                        </p:tgtEl>
                                      </p:cBhvr>
                                    </p:animEffect>
                                  </p:childTnLst>
                                </p:cTn>
                              </p:par>
                            </p:childTnLst>
                          </p:cTn>
                        </p:par>
                      </p:childTnLst>
                    </p:cTn>
                  </p:par>
                  <p:par>
                    <p:cTn id="478" fill="hold">
                      <p:stCondLst>
                        <p:cond delay="indefinite"/>
                      </p:stCondLst>
                      <p:childTnLst>
                        <p:par>
                          <p:cTn id="479" fill="hold">
                            <p:stCondLst>
                              <p:cond delay="0"/>
                            </p:stCondLst>
                            <p:childTnLst>
                              <p:par>
                                <p:cTn id="480" presetID="12" presetClass="entr" presetSubtype="4" fill="hold" nodeType="clickEffect">
                                  <p:stCondLst>
                                    <p:cond delay="0"/>
                                  </p:stCondLst>
                                  <p:iterate type="lt">
                                    <p:tmPct val="0"/>
                                  </p:iterate>
                                  <p:childTnLst>
                                    <p:set>
                                      <p:cBhvr>
                                        <p:cTn id="481" dur="1" fill="hold">
                                          <p:stCondLst>
                                            <p:cond delay="0"/>
                                          </p:stCondLst>
                                        </p:cTn>
                                        <p:tgtEl>
                                          <p:spTgt spid="74757">
                                            <p:txEl>
                                              <p:pRg st="26" end="26"/>
                                            </p:txEl>
                                          </p:spTgt>
                                        </p:tgtEl>
                                        <p:attrNameLst>
                                          <p:attrName>style.visibility</p:attrName>
                                        </p:attrNameLst>
                                      </p:cBhvr>
                                      <p:to>
                                        <p:strVal val="visible"/>
                                      </p:to>
                                    </p:set>
                                    <p:animEffect transition="in" filter="slide(fromBottom)">
                                      <p:cBhvr>
                                        <p:cTn id="482" dur="500"/>
                                        <p:tgtEl>
                                          <p:spTgt spid="74757">
                                            <p:txEl>
                                              <p:pRg st="26" end="26"/>
                                            </p:txEl>
                                          </p:spTgt>
                                        </p:tgtEl>
                                      </p:cBhvr>
                                    </p:animEffect>
                                  </p:childTnLst>
                                </p:cTn>
                              </p:par>
                            </p:childTnLst>
                          </p:cTn>
                        </p:par>
                      </p:childTnLst>
                    </p:cTn>
                  </p:par>
                  <p:par>
                    <p:cTn id="483" fill="hold">
                      <p:stCondLst>
                        <p:cond delay="indefinite"/>
                      </p:stCondLst>
                      <p:childTnLst>
                        <p:par>
                          <p:cTn id="484" fill="hold">
                            <p:stCondLst>
                              <p:cond delay="0"/>
                            </p:stCondLst>
                            <p:childTnLst>
                              <p:par>
                                <p:cTn id="485" presetID="56" presetClass="entr" presetSubtype="0" fill="hold" nodeType="clickEffect">
                                  <p:stCondLst>
                                    <p:cond delay="0"/>
                                  </p:stCondLst>
                                  <p:iterate type="lt">
                                    <p:tmPct val="10000"/>
                                  </p:iterate>
                                  <p:childTnLst>
                                    <p:set>
                                      <p:cBhvr>
                                        <p:cTn id="486" dur="1" fill="hold">
                                          <p:stCondLst>
                                            <p:cond delay="0"/>
                                          </p:stCondLst>
                                        </p:cTn>
                                        <p:tgtEl>
                                          <p:spTgt spid="74757">
                                            <p:txEl>
                                              <p:pRg st="27" end="27"/>
                                            </p:txEl>
                                          </p:spTgt>
                                        </p:tgtEl>
                                        <p:attrNameLst>
                                          <p:attrName>style.visibility</p:attrName>
                                        </p:attrNameLst>
                                      </p:cBhvr>
                                      <p:to>
                                        <p:strVal val="visible"/>
                                      </p:to>
                                    </p:set>
                                    <p:anim by="(-#ppt_w*2)" calcmode="lin" valueType="num">
                                      <p:cBhvr rctx="PPT">
                                        <p:cTn id="487" dur="500" autoRev="1" fill="hold">
                                          <p:stCondLst>
                                            <p:cond delay="0"/>
                                          </p:stCondLst>
                                        </p:cTn>
                                        <p:tgtEl>
                                          <p:spTgt spid="74757">
                                            <p:txEl>
                                              <p:pRg st="27" end="27"/>
                                            </p:txEl>
                                          </p:spTgt>
                                        </p:tgtEl>
                                        <p:attrNameLst>
                                          <p:attrName>ppt_w</p:attrName>
                                        </p:attrNameLst>
                                      </p:cBhvr>
                                    </p:anim>
                                    <p:anim by="(#ppt_w*0.50)" calcmode="lin" valueType="num">
                                      <p:cBhvr>
                                        <p:cTn id="488" dur="500" decel="50000" autoRev="1" fill="hold">
                                          <p:stCondLst>
                                            <p:cond delay="0"/>
                                          </p:stCondLst>
                                        </p:cTn>
                                        <p:tgtEl>
                                          <p:spTgt spid="74757">
                                            <p:txEl>
                                              <p:pRg st="27" end="27"/>
                                            </p:txEl>
                                          </p:spTgt>
                                        </p:tgtEl>
                                        <p:attrNameLst>
                                          <p:attrName>ppt_x</p:attrName>
                                        </p:attrNameLst>
                                      </p:cBhvr>
                                    </p:anim>
                                    <p:anim from="(-#ppt_h/2)" to="(#ppt_y)" calcmode="lin" valueType="num">
                                      <p:cBhvr>
                                        <p:cTn id="489" dur="1000" fill="hold">
                                          <p:stCondLst>
                                            <p:cond delay="0"/>
                                          </p:stCondLst>
                                        </p:cTn>
                                        <p:tgtEl>
                                          <p:spTgt spid="74757">
                                            <p:txEl>
                                              <p:pRg st="27" end="27"/>
                                            </p:txEl>
                                          </p:spTgt>
                                        </p:tgtEl>
                                        <p:attrNameLst>
                                          <p:attrName>ppt_y</p:attrName>
                                        </p:attrNameLst>
                                      </p:cBhvr>
                                    </p:anim>
                                    <p:animRot by="21600000">
                                      <p:cBhvr>
                                        <p:cTn id="490" dur="1000" fill="hold">
                                          <p:stCondLst>
                                            <p:cond delay="0"/>
                                          </p:stCondLst>
                                        </p:cTn>
                                        <p:tgtEl>
                                          <p:spTgt spid="74757">
                                            <p:txEl>
                                              <p:pRg st="27" end="27"/>
                                            </p:txEl>
                                          </p:spTgt>
                                        </p:tgtEl>
                                        <p:attrNameLst>
                                          <p:attrName>r</p:attrName>
                                        </p:attrNameLst>
                                      </p:cBhvr>
                                    </p:animRot>
                                  </p:childTnLst>
                                  <p:subTnLst>
                                    <p:animClr clrSpc="rgb" dir="cw">
                                      <p:cBhvr override="childStyle">
                                        <p:cTn dur="1" fill="hold" display="0" masterRel="nextClick" afterEffect="1"/>
                                        <p:tgtEl>
                                          <p:spTgt spid="74757">
                                            <p:txEl>
                                              <p:pRg st="27" end="27"/>
                                            </p:txEl>
                                          </p:spTgt>
                                        </p:tgtEl>
                                        <p:attrNameLst>
                                          <p:attrName>ppt_c</p:attrName>
                                        </p:attrNameLst>
                                      </p:cBhvr>
                                      <p:to>
                                        <a:srgbClr val="FFCC00"/>
                                      </p:to>
                                    </p:animClr>
                                  </p:subTnLst>
                                </p:cTn>
                              </p:par>
                            </p:childTnLst>
                          </p:cTn>
                        </p:par>
                      </p:childTnLst>
                    </p:cTn>
                  </p:par>
                  <p:par>
                    <p:cTn id="491" fill="hold">
                      <p:stCondLst>
                        <p:cond delay="indefinite"/>
                      </p:stCondLst>
                      <p:childTnLst>
                        <p:par>
                          <p:cTn id="492" fill="hold">
                            <p:stCondLst>
                              <p:cond delay="0"/>
                            </p:stCondLst>
                            <p:childTnLst>
                              <p:par>
                                <p:cTn id="493" presetID="12" presetClass="entr" presetSubtype="4" fill="hold" nodeType="clickEffect">
                                  <p:stCondLst>
                                    <p:cond delay="0"/>
                                  </p:stCondLst>
                                  <p:iterate type="lt">
                                    <p:tmPct val="0"/>
                                  </p:iterate>
                                  <p:childTnLst>
                                    <p:set>
                                      <p:cBhvr>
                                        <p:cTn id="494" dur="1" fill="hold">
                                          <p:stCondLst>
                                            <p:cond delay="0"/>
                                          </p:stCondLst>
                                        </p:cTn>
                                        <p:tgtEl>
                                          <p:spTgt spid="74757">
                                            <p:txEl>
                                              <p:pRg st="12" end="12"/>
                                            </p:txEl>
                                          </p:spTgt>
                                        </p:tgtEl>
                                        <p:attrNameLst>
                                          <p:attrName>style.visibility</p:attrName>
                                        </p:attrNameLst>
                                      </p:cBhvr>
                                      <p:to>
                                        <p:strVal val="visible"/>
                                      </p:to>
                                    </p:set>
                                    <p:animEffect transition="in" filter="slide(fromBottom)">
                                      <p:cBhvr>
                                        <p:cTn id="495" dur="500"/>
                                        <p:tgtEl>
                                          <p:spTgt spid="74757">
                                            <p:txEl>
                                              <p:pRg st="12" end="12"/>
                                            </p:txEl>
                                          </p:spTgt>
                                        </p:tgtEl>
                                      </p:cBhvr>
                                    </p:animEffect>
                                  </p:childTnLst>
                                </p:cTn>
                              </p:par>
                            </p:childTnLst>
                          </p:cTn>
                        </p:par>
                      </p:childTnLst>
                    </p:cTn>
                  </p:par>
                  <p:par>
                    <p:cTn id="496" fill="hold">
                      <p:stCondLst>
                        <p:cond delay="indefinite"/>
                      </p:stCondLst>
                      <p:childTnLst>
                        <p:par>
                          <p:cTn id="497" fill="hold">
                            <p:stCondLst>
                              <p:cond delay="0"/>
                            </p:stCondLst>
                            <p:childTnLst>
                              <p:par>
                                <p:cTn id="498" presetID="38" presetClass="entr" presetSubtype="0" accel="50000" fill="hold" nodeType="clickEffect">
                                  <p:stCondLst>
                                    <p:cond delay="0"/>
                                  </p:stCondLst>
                                  <p:iterate type="lt">
                                    <p:tmPct val="50000"/>
                                  </p:iterate>
                                  <p:childTnLst>
                                    <p:set>
                                      <p:cBhvr>
                                        <p:cTn id="499" dur="1" fill="hold">
                                          <p:stCondLst>
                                            <p:cond delay="0"/>
                                          </p:stCondLst>
                                        </p:cTn>
                                        <p:tgtEl>
                                          <p:spTgt spid="74757">
                                            <p:txEl>
                                              <p:pRg st="10" end="10"/>
                                            </p:txEl>
                                          </p:spTgt>
                                        </p:tgtEl>
                                        <p:attrNameLst>
                                          <p:attrName>style.visibility</p:attrName>
                                        </p:attrNameLst>
                                      </p:cBhvr>
                                      <p:to>
                                        <p:strVal val="visible"/>
                                      </p:to>
                                    </p:set>
                                    <p:set>
                                      <p:cBhvr>
                                        <p:cTn id="500" dur="455" fill="hold">
                                          <p:stCondLst>
                                            <p:cond delay="0"/>
                                          </p:stCondLst>
                                        </p:cTn>
                                        <p:tgtEl>
                                          <p:spTgt spid="74757">
                                            <p:txEl>
                                              <p:pRg st="10" end="10"/>
                                            </p:txEl>
                                          </p:spTgt>
                                        </p:tgtEl>
                                        <p:attrNameLst>
                                          <p:attrName>style.rotation</p:attrName>
                                        </p:attrNameLst>
                                      </p:cBhvr>
                                      <p:to>
                                        <p:strVal val="-45.0"/>
                                      </p:to>
                                    </p:set>
                                    <p:anim calcmode="lin" valueType="num">
                                      <p:cBhvr>
                                        <p:cTn id="501" dur="455" fill="hold">
                                          <p:stCondLst>
                                            <p:cond delay="455"/>
                                          </p:stCondLst>
                                        </p:cTn>
                                        <p:tgtEl>
                                          <p:spTgt spid="74757">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502" dur="455" fill="hold">
                                          <p:stCondLst>
                                            <p:cond delay="0"/>
                                          </p:stCondLst>
                                        </p:cTn>
                                        <p:tgtEl>
                                          <p:spTgt spid="74757">
                                            <p:txEl>
                                              <p:pRg st="10" end="10"/>
                                            </p:txEl>
                                          </p:spTgt>
                                        </p:tgtEl>
                                        <p:attrNameLst>
                                          <p:attrName>ppt_y</p:attrName>
                                        </p:attrNameLst>
                                      </p:cBhvr>
                                      <p:tavLst>
                                        <p:tav tm="0">
                                          <p:val>
                                            <p:strVal val="#ppt_y-1"/>
                                          </p:val>
                                        </p:tav>
                                        <p:tav tm="100000">
                                          <p:val>
                                            <p:strVal val="#ppt_y-(0.354*#ppt_w-0.172*#ppt_h)"/>
                                          </p:val>
                                        </p:tav>
                                      </p:tavLst>
                                    </p:anim>
                                    <p:anim calcmode="lin" valueType="num">
                                      <p:cBhvr>
                                        <p:cTn id="503" dur="156" decel="50000" autoRev="1" fill="hold">
                                          <p:stCondLst>
                                            <p:cond delay="455"/>
                                          </p:stCondLst>
                                        </p:cTn>
                                        <p:tgtEl>
                                          <p:spTgt spid="74757">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504" dur="136" fill="hold">
                                          <p:stCondLst>
                                            <p:cond delay="864"/>
                                          </p:stCondLst>
                                        </p:cTn>
                                        <p:tgtEl>
                                          <p:spTgt spid="74757">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05" fill="hold">
                      <p:stCondLst>
                        <p:cond delay="indefinite"/>
                      </p:stCondLst>
                      <p:childTnLst>
                        <p:par>
                          <p:cTn id="506" fill="hold">
                            <p:stCondLst>
                              <p:cond delay="0"/>
                            </p:stCondLst>
                            <p:childTnLst>
                              <p:par>
                                <p:cTn id="507" presetID="51" presetClass="entr" presetSubtype="0" fill="hold" nodeType="clickEffect">
                                  <p:stCondLst>
                                    <p:cond delay="0"/>
                                  </p:stCondLst>
                                  <p:iterate type="lt">
                                    <p:tmPct val="0"/>
                                  </p:iterate>
                                  <p:childTnLst>
                                    <p:set>
                                      <p:cBhvr>
                                        <p:cTn id="508" dur="1" fill="hold">
                                          <p:stCondLst>
                                            <p:cond delay="0"/>
                                          </p:stCondLst>
                                        </p:cTn>
                                        <p:tgtEl>
                                          <p:spTgt spid="74757">
                                            <p:txEl>
                                              <p:pRg st="11" end="11"/>
                                            </p:txEl>
                                          </p:spTgt>
                                        </p:tgtEl>
                                        <p:attrNameLst>
                                          <p:attrName>style.visibility</p:attrName>
                                        </p:attrNameLst>
                                      </p:cBhvr>
                                      <p:to>
                                        <p:strVal val="visible"/>
                                      </p:to>
                                    </p:set>
                                    <p:animEffect transition="in" filter="fade">
                                      <p:cBhvr>
                                        <p:cTn id="509" dur="770" decel="100000"/>
                                        <p:tgtEl>
                                          <p:spTgt spid="74757">
                                            <p:txEl>
                                              <p:pRg st="11" end="11"/>
                                            </p:txEl>
                                          </p:spTgt>
                                        </p:tgtEl>
                                      </p:cBhvr>
                                    </p:animEffect>
                                    <p:animScale>
                                      <p:cBhvr>
                                        <p:cTn id="510" dur="770" decel="100000"/>
                                        <p:tgtEl>
                                          <p:spTgt spid="74757">
                                            <p:txEl>
                                              <p:pRg st="11" end="11"/>
                                            </p:txEl>
                                          </p:spTgt>
                                        </p:tgtEl>
                                      </p:cBhvr>
                                      <p:from x="10000" y="10000"/>
                                      <p:to x="200000" y="450000"/>
                                    </p:animScale>
                                    <p:animScale>
                                      <p:cBhvr>
                                        <p:cTn id="511" dur="1230" accel="100000" fill="hold">
                                          <p:stCondLst>
                                            <p:cond delay="770"/>
                                          </p:stCondLst>
                                        </p:cTn>
                                        <p:tgtEl>
                                          <p:spTgt spid="74757">
                                            <p:txEl>
                                              <p:pRg st="11" end="11"/>
                                            </p:txEl>
                                          </p:spTgt>
                                        </p:tgtEl>
                                      </p:cBhvr>
                                      <p:from x="200000" y="450000"/>
                                      <p:to x="100000" y="100000"/>
                                    </p:animScale>
                                    <p:set>
                                      <p:cBhvr>
                                        <p:cTn id="512" dur="770" fill="hold"/>
                                        <p:tgtEl>
                                          <p:spTgt spid="74757">
                                            <p:txEl>
                                              <p:pRg st="11" end="11"/>
                                            </p:txEl>
                                          </p:spTgt>
                                        </p:tgtEl>
                                        <p:attrNameLst>
                                          <p:attrName>ppt_x</p:attrName>
                                        </p:attrNameLst>
                                      </p:cBhvr>
                                      <p:to>
                                        <p:strVal val="(0.5)"/>
                                      </p:to>
                                    </p:set>
                                    <p:anim from="(0.5)" to="(#ppt_x)" calcmode="lin" valueType="num">
                                      <p:cBhvr>
                                        <p:cTn id="513" dur="1230" accel="100000" fill="hold">
                                          <p:stCondLst>
                                            <p:cond delay="770"/>
                                          </p:stCondLst>
                                        </p:cTn>
                                        <p:tgtEl>
                                          <p:spTgt spid="74757">
                                            <p:txEl>
                                              <p:pRg st="11" end="11"/>
                                            </p:txEl>
                                          </p:spTgt>
                                        </p:tgtEl>
                                        <p:attrNameLst>
                                          <p:attrName>ppt_x</p:attrName>
                                        </p:attrNameLst>
                                      </p:cBhvr>
                                    </p:anim>
                                    <p:set>
                                      <p:cBhvr>
                                        <p:cTn id="514" dur="770" fill="hold"/>
                                        <p:tgtEl>
                                          <p:spTgt spid="74757">
                                            <p:txEl>
                                              <p:pRg st="11" end="11"/>
                                            </p:txEl>
                                          </p:spTgt>
                                        </p:tgtEl>
                                        <p:attrNameLst>
                                          <p:attrName>ppt_y</p:attrName>
                                        </p:attrNameLst>
                                      </p:cBhvr>
                                      <p:to>
                                        <p:strVal val="(#ppt_y+0.4)"/>
                                      </p:to>
                                    </p:set>
                                    <p:anim from="(#ppt_y+0.4)" to="(#ppt_y)" calcmode="lin" valueType="num">
                                      <p:cBhvr>
                                        <p:cTn id="515" dur="1230" accel="100000" fill="hold">
                                          <p:stCondLst>
                                            <p:cond delay="770"/>
                                          </p:stCondLst>
                                        </p:cTn>
                                        <p:tgtEl>
                                          <p:spTgt spid="74757">
                                            <p:txEl>
                                              <p:pRg st="11" end="11"/>
                                            </p:txEl>
                                          </p:spTgt>
                                        </p:tgtEl>
                                        <p:attrNameLst>
                                          <p:attrName>ppt_y</p:attrName>
                                        </p:attrNameLst>
                                      </p:cBhvr>
                                    </p:anim>
                                  </p:childTnLst>
                                </p:cTn>
                              </p:par>
                            </p:childTnLst>
                          </p:cTn>
                        </p:par>
                      </p:childTnLst>
                    </p:cTn>
                  </p:par>
                  <p:par>
                    <p:cTn id="516" fill="hold">
                      <p:stCondLst>
                        <p:cond delay="indefinite"/>
                      </p:stCondLst>
                      <p:childTnLst>
                        <p:par>
                          <p:cTn id="517" fill="hold">
                            <p:stCondLst>
                              <p:cond delay="0"/>
                            </p:stCondLst>
                            <p:childTnLst>
                              <p:par>
                                <p:cTn id="518" presetID="18" presetClass="entr" presetSubtype="12" fill="hold" nodeType="clickEffect">
                                  <p:stCondLst>
                                    <p:cond delay="0"/>
                                  </p:stCondLst>
                                  <p:iterate type="lt">
                                    <p:tmPct val="0"/>
                                  </p:iterate>
                                  <p:childTnLst>
                                    <p:set>
                                      <p:cBhvr>
                                        <p:cTn id="519" dur="1" fill="hold">
                                          <p:stCondLst>
                                            <p:cond delay="0"/>
                                          </p:stCondLst>
                                        </p:cTn>
                                        <p:tgtEl>
                                          <p:spTgt spid="74757">
                                            <p:txEl>
                                              <p:pRg st="17" end="17"/>
                                            </p:txEl>
                                          </p:spTgt>
                                        </p:tgtEl>
                                        <p:attrNameLst>
                                          <p:attrName>style.visibility</p:attrName>
                                        </p:attrNameLst>
                                      </p:cBhvr>
                                      <p:to>
                                        <p:strVal val="visible"/>
                                      </p:to>
                                    </p:set>
                                    <p:animEffect transition="in" filter="strips(downLeft)">
                                      <p:cBhvr>
                                        <p:cTn id="520" dur="500"/>
                                        <p:tgtEl>
                                          <p:spTgt spid="74757">
                                            <p:txEl>
                                              <p:pRg st="17" end="17"/>
                                            </p:txEl>
                                          </p:spTgt>
                                        </p:tgtEl>
                                      </p:cBhvr>
                                    </p:animEffect>
                                  </p:childTnLst>
                                </p:cTn>
                              </p:par>
                            </p:childTnLst>
                          </p:cTn>
                        </p:par>
                      </p:childTnLst>
                    </p:cTn>
                  </p:par>
                  <p:par>
                    <p:cTn id="521" fill="hold">
                      <p:stCondLst>
                        <p:cond delay="indefinite"/>
                      </p:stCondLst>
                      <p:childTnLst>
                        <p:par>
                          <p:cTn id="522" fill="hold">
                            <p:stCondLst>
                              <p:cond delay="0"/>
                            </p:stCondLst>
                            <p:childTnLst>
                              <p:par>
                                <p:cTn id="523" presetID="38" presetClass="entr" presetSubtype="0" accel="50000" fill="hold" nodeType="clickEffect">
                                  <p:stCondLst>
                                    <p:cond delay="0"/>
                                  </p:stCondLst>
                                  <p:iterate type="lt">
                                    <p:tmPct val="50000"/>
                                  </p:iterate>
                                  <p:childTnLst>
                                    <p:set>
                                      <p:cBhvr>
                                        <p:cTn id="524" dur="1" fill="hold">
                                          <p:stCondLst>
                                            <p:cond delay="0"/>
                                          </p:stCondLst>
                                        </p:cTn>
                                        <p:tgtEl>
                                          <p:spTgt spid="74757">
                                            <p:txEl>
                                              <p:pRg st="18" end="18"/>
                                            </p:txEl>
                                          </p:spTgt>
                                        </p:tgtEl>
                                        <p:attrNameLst>
                                          <p:attrName>style.visibility</p:attrName>
                                        </p:attrNameLst>
                                      </p:cBhvr>
                                      <p:to>
                                        <p:strVal val="visible"/>
                                      </p:to>
                                    </p:set>
                                    <p:set>
                                      <p:cBhvr>
                                        <p:cTn id="525" dur="455" fill="hold">
                                          <p:stCondLst>
                                            <p:cond delay="0"/>
                                          </p:stCondLst>
                                        </p:cTn>
                                        <p:tgtEl>
                                          <p:spTgt spid="74757">
                                            <p:txEl>
                                              <p:pRg st="18" end="18"/>
                                            </p:txEl>
                                          </p:spTgt>
                                        </p:tgtEl>
                                        <p:attrNameLst>
                                          <p:attrName>style.rotation</p:attrName>
                                        </p:attrNameLst>
                                      </p:cBhvr>
                                      <p:to>
                                        <p:strVal val="-45.0"/>
                                      </p:to>
                                    </p:set>
                                    <p:anim calcmode="lin" valueType="num">
                                      <p:cBhvr>
                                        <p:cTn id="526" dur="455" fill="hold">
                                          <p:stCondLst>
                                            <p:cond delay="455"/>
                                          </p:stCondLst>
                                        </p:cTn>
                                        <p:tgtEl>
                                          <p:spTgt spid="74757">
                                            <p:txEl>
                                              <p:pRg st="18" end="18"/>
                                            </p:txEl>
                                          </p:spTgt>
                                        </p:tgtEl>
                                        <p:attrNameLst>
                                          <p:attrName>style.rotation</p:attrName>
                                        </p:attrNameLst>
                                      </p:cBhvr>
                                      <p:tavLst>
                                        <p:tav tm="0">
                                          <p:val>
                                            <p:fltVal val="-45"/>
                                          </p:val>
                                        </p:tav>
                                        <p:tav tm="69900">
                                          <p:val>
                                            <p:fltVal val="45"/>
                                          </p:val>
                                        </p:tav>
                                        <p:tav tm="100000">
                                          <p:val>
                                            <p:fltVal val="0"/>
                                          </p:val>
                                        </p:tav>
                                      </p:tavLst>
                                    </p:anim>
                                    <p:anim calcmode="lin" valueType="num">
                                      <p:cBhvr>
                                        <p:cTn id="527" dur="455" fill="hold">
                                          <p:stCondLst>
                                            <p:cond delay="0"/>
                                          </p:stCondLst>
                                        </p:cTn>
                                        <p:tgtEl>
                                          <p:spTgt spid="74757">
                                            <p:txEl>
                                              <p:pRg st="18" end="18"/>
                                            </p:txEl>
                                          </p:spTgt>
                                        </p:tgtEl>
                                        <p:attrNameLst>
                                          <p:attrName>ppt_y</p:attrName>
                                        </p:attrNameLst>
                                      </p:cBhvr>
                                      <p:tavLst>
                                        <p:tav tm="0">
                                          <p:val>
                                            <p:strVal val="#ppt_y-1"/>
                                          </p:val>
                                        </p:tav>
                                        <p:tav tm="100000">
                                          <p:val>
                                            <p:strVal val="#ppt_y-(0.354*#ppt_w-0.172*#ppt_h)"/>
                                          </p:val>
                                        </p:tav>
                                      </p:tavLst>
                                    </p:anim>
                                    <p:anim calcmode="lin" valueType="num">
                                      <p:cBhvr>
                                        <p:cTn id="528" dur="156" decel="50000" autoRev="1" fill="hold">
                                          <p:stCondLst>
                                            <p:cond delay="455"/>
                                          </p:stCondLst>
                                        </p:cTn>
                                        <p:tgtEl>
                                          <p:spTgt spid="74757">
                                            <p:txEl>
                                              <p:pRg st="18" end="18"/>
                                            </p:txEl>
                                          </p:spTgt>
                                        </p:tgtEl>
                                        <p:attrNameLst>
                                          <p:attrName>ppt_y</p:attrName>
                                        </p:attrNameLst>
                                      </p:cBhvr>
                                      <p:tavLst>
                                        <p:tav tm="0">
                                          <p:val>
                                            <p:strVal val="#ppt_y-(0.354*#ppt_w-0.172*#ppt_h)"/>
                                          </p:val>
                                        </p:tav>
                                        <p:tav tm="100000">
                                          <p:val>
                                            <p:strVal val="#ppt_y-(0.354*#ppt_w-0.172*#ppt_h)-#ppt_h/2"/>
                                          </p:val>
                                        </p:tav>
                                      </p:tavLst>
                                    </p:anim>
                                    <p:anim calcmode="lin" valueType="num">
                                      <p:cBhvr>
                                        <p:cTn id="529" dur="136" fill="hold">
                                          <p:stCondLst>
                                            <p:cond delay="864"/>
                                          </p:stCondLst>
                                        </p:cTn>
                                        <p:tgtEl>
                                          <p:spTgt spid="74757">
                                            <p:txEl>
                                              <p:pRg st="18" end="1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30" fill="hold">
                      <p:stCondLst>
                        <p:cond delay="indefinite"/>
                      </p:stCondLst>
                      <p:childTnLst>
                        <p:par>
                          <p:cTn id="531" fill="hold">
                            <p:stCondLst>
                              <p:cond delay="0"/>
                            </p:stCondLst>
                            <p:childTnLst>
                              <p:par>
                                <p:cTn id="532" presetID="18" presetClass="entr" presetSubtype="12" fill="hold" nodeType="clickEffect">
                                  <p:stCondLst>
                                    <p:cond delay="0"/>
                                  </p:stCondLst>
                                  <p:iterate type="lt">
                                    <p:tmPct val="0"/>
                                  </p:iterate>
                                  <p:childTnLst>
                                    <p:set>
                                      <p:cBhvr>
                                        <p:cTn id="533" dur="1" fill="hold">
                                          <p:stCondLst>
                                            <p:cond delay="0"/>
                                          </p:stCondLst>
                                        </p:cTn>
                                        <p:tgtEl>
                                          <p:spTgt spid="74757">
                                            <p:txEl>
                                              <p:pRg st="20" end="20"/>
                                            </p:txEl>
                                          </p:spTgt>
                                        </p:tgtEl>
                                        <p:attrNameLst>
                                          <p:attrName>style.visibility</p:attrName>
                                        </p:attrNameLst>
                                      </p:cBhvr>
                                      <p:to>
                                        <p:strVal val="visible"/>
                                      </p:to>
                                    </p:set>
                                    <p:animEffect transition="in" filter="strips(downLeft)">
                                      <p:cBhvr>
                                        <p:cTn id="534" dur="500"/>
                                        <p:tgtEl>
                                          <p:spTgt spid="74757">
                                            <p:txEl>
                                              <p:pRg st="20" end="20"/>
                                            </p:txEl>
                                          </p:spTgt>
                                        </p:tgtEl>
                                      </p:cBhvr>
                                    </p:animEffect>
                                  </p:childTnLst>
                                </p:cTn>
                              </p:par>
                            </p:childTnLst>
                          </p:cTn>
                        </p:par>
                      </p:childTnLst>
                    </p:cTn>
                  </p:par>
                  <p:par>
                    <p:cTn id="535" fill="hold">
                      <p:stCondLst>
                        <p:cond delay="indefinite"/>
                      </p:stCondLst>
                      <p:childTnLst>
                        <p:par>
                          <p:cTn id="536" fill="hold">
                            <p:stCondLst>
                              <p:cond delay="0"/>
                            </p:stCondLst>
                            <p:childTnLst>
                              <p:par>
                                <p:cTn id="537" presetID="38" presetClass="entr" presetSubtype="0" accel="50000" fill="hold" nodeType="clickEffect">
                                  <p:stCondLst>
                                    <p:cond delay="0"/>
                                  </p:stCondLst>
                                  <p:iterate type="lt">
                                    <p:tmPct val="50000"/>
                                  </p:iterate>
                                  <p:childTnLst>
                                    <p:set>
                                      <p:cBhvr>
                                        <p:cTn id="538" dur="1" fill="hold">
                                          <p:stCondLst>
                                            <p:cond delay="0"/>
                                          </p:stCondLst>
                                        </p:cTn>
                                        <p:tgtEl>
                                          <p:spTgt spid="74757">
                                            <p:txEl>
                                              <p:pRg st="21" end="21"/>
                                            </p:txEl>
                                          </p:spTgt>
                                        </p:tgtEl>
                                        <p:attrNameLst>
                                          <p:attrName>style.visibility</p:attrName>
                                        </p:attrNameLst>
                                      </p:cBhvr>
                                      <p:to>
                                        <p:strVal val="visible"/>
                                      </p:to>
                                    </p:set>
                                    <p:set>
                                      <p:cBhvr>
                                        <p:cTn id="539" dur="455" fill="hold">
                                          <p:stCondLst>
                                            <p:cond delay="0"/>
                                          </p:stCondLst>
                                        </p:cTn>
                                        <p:tgtEl>
                                          <p:spTgt spid="74757">
                                            <p:txEl>
                                              <p:pRg st="21" end="21"/>
                                            </p:txEl>
                                          </p:spTgt>
                                        </p:tgtEl>
                                        <p:attrNameLst>
                                          <p:attrName>style.rotation</p:attrName>
                                        </p:attrNameLst>
                                      </p:cBhvr>
                                      <p:to>
                                        <p:strVal val="-45.0"/>
                                      </p:to>
                                    </p:set>
                                    <p:anim calcmode="lin" valueType="num">
                                      <p:cBhvr>
                                        <p:cTn id="540" dur="455" fill="hold">
                                          <p:stCondLst>
                                            <p:cond delay="455"/>
                                          </p:stCondLst>
                                        </p:cTn>
                                        <p:tgtEl>
                                          <p:spTgt spid="74757">
                                            <p:txEl>
                                              <p:pRg st="21" end="21"/>
                                            </p:txEl>
                                          </p:spTgt>
                                        </p:tgtEl>
                                        <p:attrNameLst>
                                          <p:attrName>style.rotation</p:attrName>
                                        </p:attrNameLst>
                                      </p:cBhvr>
                                      <p:tavLst>
                                        <p:tav tm="0">
                                          <p:val>
                                            <p:fltVal val="-45"/>
                                          </p:val>
                                        </p:tav>
                                        <p:tav tm="69900">
                                          <p:val>
                                            <p:fltVal val="45"/>
                                          </p:val>
                                        </p:tav>
                                        <p:tav tm="100000">
                                          <p:val>
                                            <p:fltVal val="0"/>
                                          </p:val>
                                        </p:tav>
                                      </p:tavLst>
                                    </p:anim>
                                    <p:anim calcmode="lin" valueType="num">
                                      <p:cBhvr>
                                        <p:cTn id="541" dur="455" fill="hold">
                                          <p:stCondLst>
                                            <p:cond delay="0"/>
                                          </p:stCondLst>
                                        </p:cTn>
                                        <p:tgtEl>
                                          <p:spTgt spid="74757">
                                            <p:txEl>
                                              <p:pRg st="21" end="21"/>
                                            </p:txEl>
                                          </p:spTgt>
                                        </p:tgtEl>
                                        <p:attrNameLst>
                                          <p:attrName>ppt_y</p:attrName>
                                        </p:attrNameLst>
                                      </p:cBhvr>
                                      <p:tavLst>
                                        <p:tav tm="0">
                                          <p:val>
                                            <p:strVal val="#ppt_y-1"/>
                                          </p:val>
                                        </p:tav>
                                        <p:tav tm="100000">
                                          <p:val>
                                            <p:strVal val="#ppt_y-(0.354*#ppt_w-0.172*#ppt_h)"/>
                                          </p:val>
                                        </p:tav>
                                      </p:tavLst>
                                    </p:anim>
                                    <p:anim calcmode="lin" valueType="num">
                                      <p:cBhvr>
                                        <p:cTn id="542" dur="156" decel="50000" autoRev="1" fill="hold">
                                          <p:stCondLst>
                                            <p:cond delay="455"/>
                                          </p:stCondLst>
                                        </p:cTn>
                                        <p:tgtEl>
                                          <p:spTgt spid="74757">
                                            <p:txEl>
                                              <p:pRg st="21" end="21"/>
                                            </p:txEl>
                                          </p:spTgt>
                                        </p:tgtEl>
                                        <p:attrNameLst>
                                          <p:attrName>ppt_y</p:attrName>
                                        </p:attrNameLst>
                                      </p:cBhvr>
                                      <p:tavLst>
                                        <p:tav tm="0">
                                          <p:val>
                                            <p:strVal val="#ppt_y-(0.354*#ppt_w-0.172*#ppt_h)"/>
                                          </p:val>
                                        </p:tav>
                                        <p:tav tm="100000">
                                          <p:val>
                                            <p:strVal val="#ppt_y-(0.354*#ppt_w-0.172*#ppt_h)-#ppt_h/2"/>
                                          </p:val>
                                        </p:tav>
                                      </p:tavLst>
                                    </p:anim>
                                    <p:anim calcmode="lin" valueType="num">
                                      <p:cBhvr>
                                        <p:cTn id="543" dur="136" fill="hold">
                                          <p:stCondLst>
                                            <p:cond delay="864"/>
                                          </p:stCondLst>
                                        </p:cTn>
                                        <p:tgtEl>
                                          <p:spTgt spid="74757">
                                            <p:txEl>
                                              <p:pRg st="21" end="2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44" fill="hold">
                      <p:stCondLst>
                        <p:cond delay="indefinite"/>
                      </p:stCondLst>
                      <p:childTnLst>
                        <p:par>
                          <p:cTn id="545" fill="hold">
                            <p:stCondLst>
                              <p:cond delay="0"/>
                            </p:stCondLst>
                            <p:childTnLst>
                              <p:par>
                                <p:cTn id="546" presetID="12" presetClass="entr" presetSubtype="4" fill="hold" nodeType="clickEffect">
                                  <p:stCondLst>
                                    <p:cond delay="0"/>
                                  </p:stCondLst>
                                  <p:iterate type="lt">
                                    <p:tmPct val="0"/>
                                  </p:iterate>
                                  <p:childTnLst>
                                    <p:set>
                                      <p:cBhvr>
                                        <p:cTn id="547" dur="1" fill="hold">
                                          <p:stCondLst>
                                            <p:cond delay="0"/>
                                          </p:stCondLst>
                                        </p:cTn>
                                        <p:tgtEl>
                                          <p:spTgt spid="74757">
                                            <p:txEl>
                                              <p:pRg st="22" end="22"/>
                                            </p:txEl>
                                          </p:spTgt>
                                        </p:tgtEl>
                                        <p:attrNameLst>
                                          <p:attrName>style.visibility</p:attrName>
                                        </p:attrNameLst>
                                      </p:cBhvr>
                                      <p:to>
                                        <p:strVal val="visible"/>
                                      </p:to>
                                    </p:set>
                                    <p:animEffect transition="in" filter="slide(fromBottom)">
                                      <p:cBhvr>
                                        <p:cTn id="548" dur="500"/>
                                        <p:tgtEl>
                                          <p:spTgt spid="74757">
                                            <p:txEl>
                                              <p:pRg st="22" end="22"/>
                                            </p:txEl>
                                          </p:spTgt>
                                        </p:tgtEl>
                                      </p:cBhvr>
                                    </p:animEffect>
                                  </p:childTnLst>
                                </p:cTn>
                              </p:par>
                            </p:childTnLst>
                          </p:cTn>
                        </p:par>
                      </p:childTnLst>
                    </p:cTn>
                  </p:par>
                  <p:par>
                    <p:cTn id="549" fill="hold">
                      <p:stCondLst>
                        <p:cond delay="indefinite"/>
                      </p:stCondLst>
                      <p:childTnLst>
                        <p:par>
                          <p:cTn id="550" fill="hold">
                            <p:stCondLst>
                              <p:cond delay="0"/>
                            </p:stCondLst>
                            <p:childTnLst>
                              <p:par>
                                <p:cTn id="551" presetID="38" presetClass="entr" presetSubtype="0" accel="50000" fill="hold" nodeType="clickEffect">
                                  <p:stCondLst>
                                    <p:cond delay="0"/>
                                  </p:stCondLst>
                                  <p:iterate type="lt">
                                    <p:tmPct val="50000"/>
                                  </p:iterate>
                                  <p:childTnLst>
                                    <p:set>
                                      <p:cBhvr>
                                        <p:cTn id="552" dur="1" fill="hold">
                                          <p:stCondLst>
                                            <p:cond delay="0"/>
                                          </p:stCondLst>
                                        </p:cTn>
                                        <p:tgtEl>
                                          <p:spTgt spid="74757">
                                            <p:txEl>
                                              <p:pRg st="23" end="23"/>
                                            </p:txEl>
                                          </p:spTgt>
                                        </p:tgtEl>
                                        <p:attrNameLst>
                                          <p:attrName>style.visibility</p:attrName>
                                        </p:attrNameLst>
                                      </p:cBhvr>
                                      <p:to>
                                        <p:strVal val="visible"/>
                                      </p:to>
                                    </p:set>
                                    <p:set>
                                      <p:cBhvr>
                                        <p:cTn id="553" dur="455" fill="hold">
                                          <p:stCondLst>
                                            <p:cond delay="0"/>
                                          </p:stCondLst>
                                        </p:cTn>
                                        <p:tgtEl>
                                          <p:spTgt spid="74757">
                                            <p:txEl>
                                              <p:pRg st="23" end="23"/>
                                            </p:txEl>
                                          </p:spTgt>
                                        </p:tgtEl>
                                        <p:attrNameLst>
                                          <p:attrName>style.rotation</p:attrName>
                                        </p:attrNameLst>
                                      </p:cBhvr>
                                      <p:to>
                                        <p:strVal val="-45.0"/>
                                      </p:to>
                                    </p:set>
                                    <p:anim calcmode="lin" valueType="num">
                                      <p:cBhvr>
                                        <p:cTn id="554" dur="455" fill="hold">
                                          <p:stCondLst>
                                            <p:cond delay="455"/>
                                          </p:stCondLst>
                                        </p:cTn>
                                        <p:tgtEl>
                                          <p:spTgt spid="74757">
                                            <p:txEl>
                                              <p:pRg st="23" end="23"/>
                                            </p:txEl>
                                          </p:spTgt>
                                        </p:tgtEl>
                                        <p:attrNameLst>
                                          <p:attrName>style.rotation</p:attrName>
                                        </p:attrNameLst>
                                      </p:cBhvr>
                                      <p:tavLst>
                                        <p:tav tm="0">
                                          <p:val>
                                            <p:fltVal val="-45"/>
                                          </p:val>
                                        </p:tav>
                                        <p:tav tm="69900">
                                          <p:val>
                                            <p:fltVal val="45"/>
                                          </p:val>
                                        </p:tav>
                                        <p:tav tm="100000">
                                          <p:val>
                                            <p:fltVal val="0"/>
                                          </p:val>
                                        </p:tav>
                                      </p:tavLst>
                                    </p:anim>
                                    <p:anim calcmode="lin" valueType="num">
                                      <p:cBhvr>
                                        <p:cTn id="555" dur="455" fill="hold">
                                          <p:stCondLst>
                                            <p:cond delay="0"/>
                                          </p:stCondLst>
                                        </p:cTn>
                                        <p:tgtEl>
                                          <p:spTgt spid="74757">
                                            <p:txEl>
                                              <p:pRg st="23" end="23"/>
                                            </p:txEl>
                                          </p:spTgt>
                                        </p:tgtEl>
                                        <p:attrNameLst>
                                          <p:attrName>ppt_y</p:attrName>
                                        </p:attrNameLst>
                                      </p:cBhvr>
                                      <p:tavLst>
                                        <p:tav tm="0">
                                          <p:val>
                                            <p:strVal val="#ppt_y-1"/>
                                          </p:val>
                                        </p:tav>
                                        <p:tav tm="100000">
                                          <p:val>
                                            <p:strVal val="#ppt_y-(0.354*#ppt_w-0.172*#ppt_h)"/>
                                          </p:val>
                                        </p:tav>
                                      </p:tavLst>
                                    </p:anim>
                                    <p:anim calcmode="lin" valueType="num">
                                      <p:cBhvr>
                                        <p:cTn id="556" dur="156" decel="50000" autoRev="1" fill="hold">
                                          <p:stCondLst>
                                            <p:cond delay="455"/>
                                          </p:stCondLst>
                                        </p:cTn>
                                        <p:tgtEl>
                                          <p:spTgt spid="74757">
                                            <p:txEl>
                                              <p:pRg st="23" end="23"/>
                                            </p:txEl>
                                          </p:spTgt>
                                        </p:tgtEl>
                                        <p:attrNameLst>
                                          <p:attrName>ppt_y</p:attrName>
                                        </p:attrNameLst>
                                      </p:cBhvr>
                                      <p:tavLst>
                                        <p:tav tm="0">
                                          <p:val>
                                            <p:strVal val="#ppt_y-(0.354*#ppt_w-0.172*#ppt_h)"/>
                                          </p:val>
                                        </p:tav>
                                        <p:tav tm="100000">
                                          <p:val>
                                            <p:strVal val="#ppt_y-(0.354*#ppt_w-0.172*#ppt_h)-#ppt_h/2"/>
                                          </p:val>
                                        </p:tav>
                                      </p:tavLst>
                                    </p:anim>
                                    <p:anim calcmode="lin" valueType="num">
                                      <p:cBhvr>
                                        <p:cTn id="557" dur="136" fill="hold">
                                          <p:stCondLst>
                                            <p:cond delay="864"/>
                                          </p:stCondLst>
                                        </p:cTn>
                                        <p:tgtEl>
                                          <p:spTgt spid="74757">
                                            <p:txEl>
                                              <p:pRg st="23" end="2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58" fill="hold">
                      <p:stCondLst>
                        <p:cond delay="indefinite"/>
                      </p:stCondLst>
                      <p:childTnLst>
                        <p:par>
                          <p:cTn id="559" fill="hold">
                            <p:stCondLst>
                              <p:cond delay="0"/>
                            </p:stCondLst>
                            <p:childTnLst>
                              <p:par>
                                <p:cTn id="560" presetID="12" presetClass="entr" presetSubtype="4" fill="hold" nodeType="clickEffect">
                                  <p:stCondLst>
                                    <p:cond delay="0"/>
                                  </p:stCondLst>
                                  <p:iterate type="lt">
                                    <p:tmPct val="0"/>
                                  </p:iterate>
                                  <p:childTnLst>
                                    <p:set>
                                      <p:cBhvr>
                                        <p:cTn id="561" dur="1" fill="hold">
                                          <p:stCondLst>
                                            <p:cond delay="0"/>
                                          </p:stCondLst>
                                        </p:cTn>
                                        <p:tgtEl>
                                          <p:spTgt spid="74757">
                                            <p:txEl>
                                              <p:pRg st="25" end="25"/>
                                            </p:txEl>
                                          </p:spTgt>
                                        </p:tgtEl>
                                        <p:attrNameLst>
                                          <p:attrName>style.visibility</p:attrName>
                                        </p:attrNameLst>
                                      </p:cBhvr>
                                      <p:to>
                                        <p:strVal val="visible"/>
                                      </p:to>
                                    </p:set>
                                    <p:animEffect transition="in" filter="slide(fromBottom)">
                                      <p:cBhvr>
                                        <p:cTn id="562" dur="500"/>
                                        <p:tgtEl>
                                          <p:spTgt spid="74757">
                                            <p:txEl>
                                              <p:pRg st="25" end="25"/>
                                            </p:txEl>
                                          </p:spTgt>
                                        </p:tgtEl>
                                      </p:cBhvr>
                                    </p:animEffect>
                                  </p:childTnLst>
                                </p:cTn>
                              </p:par>
                            </p:childTnLst>
                          </p:cTn>
                        </p:par>
                      </p:childTnLst>
                    </p:cTn>
                  </p:par>
                  <p:par>
                    <p:cTn id="563" fill="hold">
                      <p:stCondLst>
                        <p:cond delay="indefinite"/>
                      </p:stCondLst>
                      <p:childTnLst>
                        <p:par>
                          <p:cTn id="564" fill="hold">
                            <p:stCondLst>
                              <p:cond delay="0"/>
                            </p:stCondLst>
                            <p:childTnLst>
                              <p:par>
                                <p:cTn id="565" presetID="51" presetClass="entr" presetSubtype="0" fill="hold" nodeType="clickEffect">
                                  <p:stCondLst>
                                    <p:cond delay="0"/>
                                  </p:stCondLst>
                                  <p:iterate type="lt">
                                    <p:tmPct val="0"/>
                                  </p:iterate>
                                  <p:childTnLst>
                                    <p:set>
                                      <p:cBhvr>
                                        <p:cTn id="566" dur="1" fill="hold">
                                          <p:stCondLst>
                                            <p:cond delay="0"/>
                                          </p:stCondLst>
                                        </p:cTn>
                                        <p:tgtEl>
                                          <p:spTgt spid="74757">
                                            <p:txEl>
                                              <p:pRg st="27" end="27"/>
                                            </p:txEl>
                                          </p:spTgt>
                                        </p:tgtEl>
                                        <p:attrNameLst>
                                          <p:attrName>style.visibility</p:attrName>
                                        </p:attrNameLst>
                                      </p:cBhvr>
                                      <p:to>
                                        <p:strVal val="visible"/>
                                      </p:to>
                                    </p:set>
                                    <p:animEffect transition="in" filter="fade">
                                      <p:cBhvr>
                                        <p:cTn id="567" dur="770" decel="100000"/>
                                        <p:tgtEl>
                                          <p:spTgt spid="74757">
                                            <p:txEl>
                                              <p:pRg st="27" end="27"/>
                                            </p:txEl>
                                          </p:spTgt>
                                        </p:tgtEl>
                                      </p:cBhvr>
                                    </p:animEffect>
                                    <p:animScale>
                                      <p:cBhvr>
                                        <p:cTn id="568" dur="770" decel="100000"/>
                                        <p:tgtEl>
                                          <p:spTgt spid="74757">
                                            <p:txEl>
                                              <p:pRg st="27" end="27"/>
                                            </p:txEl>
                                          </p:spTgt>
                                        </p:tgtEl>
                                      </p:cBhvr>
                                      <p:from x="10000" y="10000"/>
                                      <p:to x="200000" y="450000"/>
                                    </p:animScale>
                                    <p:animScale>
                                      <p:cBhvr>
                                        <p:cTn id="569" dur="1230" accel="100000" fill="hold">
                                          <p:stCondLst>
                                            <p:cond delay="770"/>
                                          </p:stCondLst>
                                        </p:cTn>
                                        <p:tgtEl>
                                          <p:spTgt spid="74757">
                                            <p:txEl>
                                              <p:pRg st="27" end="27"/>
                                            </p:txEl>
                                          </p:spTgt>
                                        </p:tgtEl>
                                      </p:cBhvr>
                                      <p:from x="200000" y="450000"/>
                                      <p:to x="100000" y="100000"/>
                                    </p:animScale>
                                    <p:set>
                                      <p:cBhvr>
                                        <p:cTn id="570" dur="770" fill="hold"/>
                                        <p:tgtEl>
                                          <p:spTgt spid="74757">
                                            <p:txEl>
                                              <p:pRg st="27" end="27"/>
                                            </p:txEl>
                                          </p:spTgt>
                                        </p:tgtEl>
                                        <p:attrNameLst>
                                          <p:attrName>ppt_x</p:attrName>
                                        </p:attrNameLst>
                                      </p:cBhvr>
                                      <p:to>
                                        <p:strVal val="(0.5)"/>
                                      </p:to>
                                    </p:set>
                                    <p:anim from="(0.5)" to="(#ppt_x)" calcmode="lin" valueType="num">
                                      <p:cBhvr>
                                        <p:cTn id="571" dur="1230" accel="100000" fill="hold">
                                          <p:stCondLst>
                                            <p:cond delay="770"/>
                                          </p:stCondLst>
                                        </p:cTn>
                                        <p:tgtEl>
                                          <p:spTgt spid="74757">
                                            <p:txEl>
                                              <p:pRg st="27" end="27"/>
                                            </p:txEl>
                                          </p:spTgt>
                                        </p:tgtEl>
                                        <p:attrNameLst>
                                          <p:attrName>ppt_x</p:attrName>
                                        </p:attrNameLst>
                                      </p:cBhvr>
                                    </p:anim>
                                    <p:set>
                                      <p:cBhvr>
                                        <p:cTn id="572" dur="770" fill="hold"/>
                                        <p:tgtEl>
                                          <p:spTgt spid="74757">
                                            <p:txEl>
                                              <p:pRg st="27" end="27"/>
                                            </p:txEl>
                                          </p:spTgt>
                                        </p:tgtEl>
                                        <p:attrNameLst>
                                          <p:attrName>ppt_y</p:attrName>
                                        </p:attrNameLst>
                                      </p:cBhvr>
                                      <p:to>
                                        <p:strVal val="(#ppt_y+0.4)"/>
                                      </p:to>
                                    </p:set>
                                    <p:anim from="(#ppt_y+0.4)" to="(#ppt_y)" calcmode="lin" valueType="num">
                                      <p:cBhvr>
                                        <p:cTn id="573" dur="1230" accel="100000" fill="hold">
                                          <p:stCondLst>
                                            <p:cond delay="770"/>
                                          </p:stCondLst>
                                        </p:cTn>
                                        <p:tgtEl>
                                          <p:spTgt spid="74757">
                                            <p:txEl>
                                              <p:pRg st="27" end="27"/>
                                            </p:txEl>
                                          </p:spTgt>
                                        </p:tgtEl>
                                        <p:attrNameLst>
                                          <p:attrName>ppt_y</p:attrName>
                                        </p:attrNameLst>
                                      </p:cBhvr>
                                    </p:anim>
                                  </p:childTnLst>
                                </p:cTn>
                              </p:par>
                            </p:childTnLst>
                          </p:cTn>
                        </p:par>
                      </p:childTnLst>
                    </p:cTn>
                  </p:par>
                  <p:par>
                    <p:cTn id="574" fill="hold">
                      <p:stCondLst>
                        <p:cond delay="indefinite"/>
                      </p:stCondLst>
                      <p:childTnLst>
                        <p:par>
                          <p:cTn id="575" fill="hold">
                            <p:stCondLst>
                              <p:cond delay="0"/>
                            </p:stCondLst>
                            <p:childTnLst>
                              <p:par>
                                <p:cTn id="576" presetID="18" presetClass="entr" presetSubtype="12" fill="hold" nodeType="clickEffect">
                                  <p:stCondLst>
                                    <p:cond delay="0"/>
                                  </p:stCondLst>
                                  <p:iterate type="lt">
                                    <p:tmPct val="0"/>
                                  </p:iterate>
                                  <p:childTnLst>
                                    <p:set>
                                      <p:cBhvr>
                                        <p:cTn id="577" dur="1" fill="hold">
                                          <p:stCondLst>
                                            <p:cond delay="0"/>
                                          </p:stCondLst>
                                        </p:cTn>
                                        <p:tgtEl>
                                          <p:spTgt spid="74757">
                                            <p:txEl>
                                              <p:pRg st="12" end="12"/>
                                            </p:txEl>
                                          </p:spTgt>
                                        </p:tgtEl>
                                        <p:attrNameLst>
                                          <p:attrName>style.visibility</p:attrName>
                                        </p:attrNameLst>
                                      </p:cBhvr>
                                      <p:to>
                                        <p:strVal val="visible"/>
                                      </p:to>
                                    </p:set>
                                    <p:animEffect transition="in" filter="strips(downLeft)">
                                      <p:cBhvr>
                                        <p:cTn id="578" dur="500"/>
                                        <p:tgtEl>
                                          <p:spTgt spid="74757">
                                            <p:txEl>
                                              <p:pRg st="12" end="12"/>
                                            </p:txEl>
                                          </p:spTgt>
                                        </p:tgtEl>
                                      </p:cBhvr>
                                    </p:animEffect>
                                  </p:childTnLst>
                                </p:cTn>
                              </p:par>
                            </p:childTnLst>
                          </p:cTn>
                        </p:par>
                      </p:childTnLst>
                    </p:cTn>
                  </p:par>
                  <p:par>
                    <p:cTn id="579" fill="hold">
                      <p:stCondLst>
                        <p:cond delay="indefinite"/>
                      </p:stCondLst>
                      <p:childTnLst>
                        <p:par>
                          <p:cTn id="580" fill="hold">
                            <p:stCondLst>
                              <p:cond delay="0"/>
                            </p:stCondLst>
                            <p:childTnLst>
                              <p:par>
                                <p:cTn id="581" presetID="12" presetClass="entr" presetSubtype="4" fill="hold" nodeType="clickEffect">
                                  <p:stCondLst>
                                    <p:cond delay="0"/>
                                  </p:stCondLst>
                                  <p:iterate type="lt">
                                    <p:tmPct val="0"/>
                                  </p:iterate>
                                  <p:childTnLst>
                                    <p:set>
                                      <p:cBhvr>
                                        <p:cTn id="582" dur="1" fill="hold">
                                          <p:stCondLst>
                                            <p:cond delay="0"/>
                                          </p:stCondLst>
                                        </p:cTn>
                                        <p:tgtEl>
                                          <p:spTgt spid="74757">
                                            <p:txEl>
                                              <p:pRg st="10" end="10"/>
                                            </p:txEl>
                                          </p:spTgt>
                                        </p:tgtEl>
                                        <p:attrNameLst>
                                          <p:attrName>style.visibility</p:attrName>
                                        </p:attrNameLst>
                                      </p:cBhvr>
                                      <p:to>
                                        <p:strVal val="visible"/>
                                      </p:to>
                                    </p:set>
                                    <p:animEffect transition="in" filter="slide(fromBottom)">
                                      <p:cBhvr>
                                        <p:cTn id="583" dur="500"/>
                                        <p:tgtEl>
                                          <p:spTgt spid="74757">
                                            <p:txEl>
                                              <p:pRg st="10" end="10"/>
                                            </p:txEl>
                                          </p:spTgt>
                                        </p:tgtEl>
                                      </p:cBhvr>
                                    </p:animEffect>
                                  </p:childTnLst>
                                </p:cTn>
                              </p:par>
                            </p:childTnLst>
                          </p:cTn>
                        </p:par>
                      </p:childTnLst>
                    </p:cTn>
                  </p:par>
                  <p:par>
                    <p:cTn id="584" fill="hold">
                      <p:stCondLst>
                        <p:cond delay="indefinite"/>
                      </p:stCondLst>
                      <p:childTnLst>
                        <p:par>
                          <p:cTn id="585" fill="hold">
                            <p:stCondLst>
                              <p:cond delay="0"/>
                            </p:stCondLst>
                            <p:childTnLst>
                              <p:par>
                                <p:cTn id="586" presetID="51" presetClass="entr" presetSubtype="0" fill="hold" nodeType="clickEffect">
                                  <p:stCondLst>
                                    <p:cond delay="0"/>
                                  </p:stCondLst>
                                  <p:iterate type="lt">
                                    <p:tmPct val="0"/>
                                  </p:iterate>
                                  <p:childTnLst>
                                    <p:set>
                                      <p:cBhvr>
                                        <p:cTn id="587" dur="1" fill="hold">
                                          <p:stCondLst>
                                            <p:cond delay="0"/>
                                          </p:stCondLst>
                                        </p:cTn>
                                        <p:tgtEl>
                                          <p:spTgt spid="74757">
                                            <p:txEl>
                                              <p:pRg st="11" end="11"/>
                                            </p:txEl>
                                          </p:spTgt>
                                        </p:tgtEl>
                                        <p:attrNameLst>
                                          <p:attrName>style.visibility</p:attrName>
                                        </p:attrNameLst>
                                      </p:cBhvr>
                                      <p:to>
                                        <p:strVal val="visible"/>
                                      </p:to>
                                    </p:set>
                                    <p:animEffect transition="in" filter="fade">
                                      <p:cBhvr>
                                        <p:cTn id="588" dur="770" decel="100000"/>
                                        <p:tgtEl>
                                          <p:spTgt spid="74757">
                                            <p:txEl>
                                              <p:pRg st="11" end="11"/>
                                            </p:txEl>
                                          </p:spTgt>
                                        </p:tgtEl>
                                      </p:cBhvr>
                                    </p:animEffect>
                                    <p:animScale>
                                      <p:cBhvr>
                                        <p:cTn id="589" dur="770" decel="100000"/>
                                        <p:tgtEl>
                                          <p:spTgt spid="74757">
                                            <p:txEl>
                                              <p:pRg st="11" end="11"/>
                                            </p:txEl>
                                          </p:spTgt>
                                        </p:tgtEl>
                                      </p:cBhvr>
                                      <p:from x="10000" y="10000"/>
                                      <p:to x="200000" y="450000"/>
                                    </p:animScale>
                                    <p:animScale>
                                      <p:cBhvr>
                                        <p:cTn id="590" dur="1230" accel="100000" fill="hold">
                                          <p:stCondLst>
                                            <p:cond delay="770"/>
                                          </p:stCondLst>
                                        </p:cTn>
                                        <p:tgtEl>
                                          <p:spTgt spid="74757">
                                            <p:txEl>
                                              <p:pRg st="11" end="11"/>
                                            </p:txEl>
                                          </p:spTgt>
                                        </p:tgtEl>
                                      </p:cBhvr>
                                      <p:from x="200000" y="450000"/>
                                      <p:to x="100000" y="100000"/>
                                    </p:animScale>
                                    <p:set>
                                      <p:cBhvr>
                                        <p:cTn id="591" dur="770" fill="hold"/>
                                        <p:tgtEl>
                                          <p:spTgt spid="74757">
                                            <p:txEl>
                                              <p:pRg st="11" end="11"/>
                                            </p:txEl>
                                          </p:spTgt>
                                        </p:tgtEl>
                                        <p:attrNameLst>
                                          <p:attrName>ppt_x</p:attrName>
                                        </p:attrNameLst>
                                      </p:cBhvr>
                                      <p:to>
                                        <p:strVal val="(0.5)"/>
                                      </p:to>
                                    </p:set>
                                    <p:anim from="(0.5)" to="(#ppt_x)" calcmode="lin" valueType="num">
                                      <p:cBhvr>
                                        <p:cTn id="592" dur="1230" accel="100000" fill="hold">
                                          <p:stCondLst>
                                            <p:cond delay="770"/>
                                          </p:stCondLst>
                                        </p:cTn>
                                        <p:tgtEl>
                                          <p:spTgt spid="74757">
                                            <p:txEl>
                                              <p:pRg st="11" end="11"/>
                                            </p:txEl>
                                          </p:spTgt>
                                        </p:tgtEl>
                                        <p:attrNameLst>
                                          <p:attrName>ppt_x</p:attrName>
                                        </p:attrNameLst>
                                      </p:cBhvr>
                                    </p:anim>
                                    <p:set>
                                      <p:cBhvr>
                                        <p:cTn id="593" dur="770" fill="hold"/>
                                        <p:tgtEl>
                                          <p:spTgt spid="74757">
                                            <p:txEl>
                                              <p:pRg st="11" end="11"/>
                                            </p:txEl>
                                          </p:spTgt>
                                        </p:tgtEl>
                                        <p:attrNameLst>
                                          <p:attrName>ppt_y</p:attrName>
                                        </p:attrNameLst>
                                      </p:cBhvr>
                                      <p:to>
                                        <p:strVal val="(#ppt_y+0.4)"/>
                                      </p:to>
                                    </p:set>
                                    <p:anim from="(#ppt_y+0.4)" to="(#ppt_y)" calcmode="lin" valueType="num">
                                      <p:cBhvr>
                                        <p:cTn id="594" dur="1230" accel="100000" fill="hold">
                                          <p:stCondLst>
                                            <p:cond delay="770"/>
                                          </p:stCondLst>
                                        </p:cTn>
                                        <p:tgtEl>
                                          <p:spTgt spid="74757">
                                            <p:txEl>
                                              <p:pRg st="11" end="11"/>
                                            </p:txEl>
                                          </p:spTgt>
                                        </p:tgtEl>
                                        <p:attrNameLst>
                                          <p:attrName>ppt_y</p:attrName>
                                        </p:attrNameLst>
                                      </p:cBhvr>
                                    </p:anim>
                                  </p:childTnLst>
                                </p:cTn>
                              </p:par>
                            </p:childTnLst>
                          </p:cTn>
                        </p:par>
                      </p:childTnLst>
                    </p:cTn>
                  </p:par>
                  <p:par>
                    <p:cTn id="595" fill="hold">
                      <p:stCondLst>
                        <p:cond delay="indefinite"/>
                      </p:stCondLst>
                      <p:childTnLst>
                        <p:par>
                          <p:cTn id="596" fill="hold">
                            <p:stCondLst>
                              <p:cond delay="0"/>
                            </p:stCondLst>
                            <p:childTnLst>
                              <p:par>
                                <p:cTn id="597" presetID="20" presetClass="entr" presetSubtype="0" fill="hold" nodeType="clickEffect">
                                  <p:stCondLst>
                                    <p:cond delay="0"/>
                                  </p:stCondLst>
                                  <p:iterate type="lt">
                                    <p:tmPct val="0"/>
                                  </p:iterate>
                                  <p:childTnLst>
                                    <p:set>
                                      <p:cBhvr>
                                        <p:cTn id="598" dur="1" fill="hold">
                                          <p:stCondLst>
                                            <p:cond delay="0"/>
                                          </p:stCondLst>
                                        </p:cTn>
                                        <p:tgtEl>
                                          <p:spTgt spid="74757">
                                            <p:txEl>
                                              <p:pRg st="17" end="17"/>
                                            </p:txEl>
                                          </p:spTgt>
                                        </p:tgtEl>
                                        <p:attrNameLst>
                                          <p:attrName>style.visibility</p:attrName>
                                        </p:attrNameLst>
                                      </p:cBhvr>
                                      <p:to>
                                        <p:strVal val="visible"/>
                                      </p:to>
                                    </p:set>
                                    <p:animEffect transition="in" filter="wedge">
                                      <p:cBhvr>
                                        <p:cTn id="599" dur="2000"/>
                                        <p:tgtEl>
                                          <p:spTgt spid="74757">
                                            <p:txEl>
                                              <p:pRg st="17" end="17"/>
                                            </p:txEl>
                                          </p:spTgt>
                                        </p:tgtEl>
                                      </p:cBhvr>
                                    </p:animEffect>
                                  </p:childTnLst>
                                </p:cTn>
                              </p:par>
                            </p:childTnLst>
                          </p:cTn>
                        </p:par>
                      </p:childTnLst>
                    </p:cTn>
                  </p:par>
                  <p:par>
                    <p:cTn id="600" fill="hold">
                      <p:stCondLst>
                        <p:cond delay="indefinite"/>
                      </p:stCondLst>
                      <p:childTnLst>
                        <p:par>
                          <p:cTn id="601" fill="hold">
                            <p:stCondLst>
                              <p:cond delay="0"/>
                            </p:stCondLst>
                            <p:childTnLst>
                              <p:par>
                                <p:cTn id="602" presetID="20" presetClass="entr" presetSubtype="0" fill="hold" nodeType="clickEffect">
                                  <p:stCondLst>
                                    <p:cond delay="0"/>
                                  </p:stCondLst>
                                  <p:iterate type="lt">
                                    <p:tmPct val="0"/>
                                  </p:iterate>
                                  <p:childTnLst>
                                    <p:set>
                                      <p:cBhvr>
                                        <p:cTn id="603" dur="1" fill="hold">
                                          <p:stCondLst>
                                            <p:cond delay="0"/>
                                          </p:stCondLst>
                                        </p:cTn>
                                        <p:tgtEl>
                                          <p:spTgt spid="74757">
                                            <p:txEl>
                                              <p:pRg st="18" end="18"/>
                                            </p:txEl>
                                          </p:spTgt>
                                        </p:tgtEl>
                                        <p:attrNameLst>
                                          <p:attrName>style.visibility</p:attrName>
                                        </p:attrNameLst>
                                      </p:cBhvr>
                                      <p:to>
                                        <p:strVal val="visible"/>
                                      </p:to>
                                    </p:set>
                                    <p:animEffect transition="in" filter="wedge">
                                      <p:cBhvr>
                                        <p:cTn id="604" dur="2000"/>
                                        <p:tgtEl>
                                          <p:spTgt spid="74757">
                                            <p:txEl>
                                              <p:pRg st="18" end="18"/>
                                            </p:txEl>
                                          </p:spTgt>
                                        </p:tgtEl>
                                      </p:cBhvr>
                                    </p:animEffect>
                                  </p:childTnLst>
                                </p:cTn>
                              </p:par>
                            </p:childTnLst>
                          </p:cTn>
                        </p:par>
                      </p:childTnLst>
                    </p:cTn>
                  </p:par>
                  <p:par>
                    <p:cTn id="605" fill="hold">
                      <p:stCondLst>
                        <p:cond delay="indefinite"/>
                      </p:stCondLst>
                      <p:childTnLst>
                        <p:par>
                          <p:cTn id="606" fill="hold">
                            <p:stCondLst>
                              <p:cond delay="0"/>
                            </p:stCondLst>
                            <p:childTnLst>
                              <p:par>
                                <p:cTn id="607" presetID="20" presetClass="entr" presetSubtype="0" fill="hold" nodeType="clickEffect">
                                  <p:stCondLst>
                                    <p:cond delay="0"/>
                                  </p:stCondLst>
                                  <p:iterate type="lt">
                                    <p:tmPct val="0"/>
                                  </p:iterate>
                                  <p:childTnLst>
                                    <p:set>
                                      <p:cBhvr>
                                        <p:cTn id="608" dur="1" fill="hold">
                                          <p:stCondLst>
                                            <p:cond delay="0"/>
                                          </p:stCondLst>
                                        </p:cTn>
                                        <p:tgtEl>
                                          <p:spTgt spid="74757">
                                            <p:txEl>
                                              <p:pRg st="20" end="20"/>
                                            </p:txEl>
                                          </p:spTgt>
                                        </p:tgtEl>
                                        <p:attrNameLst>
                                          <p:attrName>style.visibility</p:attrName>
                                        </p:attrNameLst>
                                      </p:cBhvr>
                                      <p:to>
                                        <p:strVal val="visible"/>
                                      </p:to>
                                    </p:set>
                                    <p:animEffect transition="in" filter="wedge">
                                      <p:cBhvr>
                                        <p:cTn id="609" dur="2000"/>
                                        <p:tgtEl>
                                          <p:spTgt spid="74757">
                                            <p:txEl>
                                              <p:pRg st="20" end="20"/>
                                            </p:txEl>
                                          </p:spTgt>
                                        </p:tgtEl>
                                      </p:cBhvr>
                                    </p:animEffect>
                                  </p:childTnLst>
                                </p:cTn>
                              </p:par>
                            </p:childTnLst>
                          </p:cTn>
                        </p:par>
                      </p:childTnLst>
                    </p:cTn>
                  </p:par>
                  <p:par>
                    <p:cTn id="610" fill="hold">
                      <p:stCondLst>
                        <p:cond delay="indefinite"/>
                      </p:stCondLst>
                      <p:childTnLst>
                        <p:par>
                          <p:cTn id="611" fill="hold">
                            <p:stCondLst>
                              <p:cond delay="0"/>
                            </p:stCondLst>
                            <p:childTnLst>
                              <p:par>
                                <p:cTn id="612" presetID="20" presetClass="entr" presetSubtype="0" fill="hold" nodeType="clickEffect">
                                  <p:stCondLst>
                                    <p:cond delay="0"/>
                                  </p:stCondLst>
                                  <p:iterate type="lt">
                                    <p:tmPct val="0"/>
                                  </p:iterate>
                                  <p:childTnLst>
                                    <p:set>
                                      <p:cBhvr>
                                        <p:cTn id="613" dur="1" fill="hold">
                                          <p:stCondLst>
                                            <p:cond delay="0"/>
                                          </p:stCondLst>
                                        </p:cTn>
                                        <p:tgtEl>
                                          <p:spTgt spid="74757">
                                            <p:txEl>
                                              <p:pRg st="21" end="21"/>
                                            </p:txEl>
                                          </p:spTgt>
                                        </p:tgtEl>
                                        <p:attrNameLst>
                                          <p:attrName>style.visibility</p:attrName>
                                        </p:attrNameLst>
                                      </p:cBhvr>
                                      <p:to>
                                        <p:strVal val="visible"/>
                                      </p:to>
                                    </p:set>
                                    <p:animEffect transition="in" filter="wedge">
                                      <p:cBhvr>
                                        <p:cTn id="614" dur="2000"/>
                                        <p:tgtEl>
                                          <p:spTgt spid="74757">
                                            <p:txEl>
                                              <p:pRg st="21" end="21"/>
                                            </p:txEl>
                                          </p:spTgt>
                                        </p:tgtEl>
                                      </p:cBhvr>
                                    </p:animEffect>
                                  </p:childTnLst>
                                </p:cTn>
                              </p:par>
                            </p:childTnLst>
                          </p:cTn>
                        </p:par>
                      </p:childTnLst>
                    </p:cTn>
                  </p:par>
                  <p:par>
                    <p:cTn id="615" fill="hold">
                      <p:stCondLst>
                        <p:cond delay="indefinite"/>
                      </p:stCondLst>
                      <p:childTnLst>
                        <p:par>
                          <p:cTn id="616" fill="hold">
                            <p:stCondLst>
                              <p:cond delay="0"/>
                            </p:stCondLst>
                            <p:childTnLst>
                              <p:par>
                                <p:cTn id="617" presetID="20" presetClass="entr" presetSubtype="0" fill="hold" nodeType="clickEffect">
                                  <p:stCondLst>
                                    <p:cond delay="0"/>
                                  </p:stCondLst>
                                  <p:iterate type="lt">
                                    <p:tmPct val="0"/>
                                  </p:iterate>
                                  <p:childTnLst>
                                    <p:set>
                                      <p:cBhvr>
                                        <p:cTn id="618" dur="1" fill="hold">
                                          <p:stCondLst>
                                            <p:cond delay="0"/>
                                          </p:stCondLst>
                                        </p:cTn>
                                        <p:tgtEl>
                                          <p:spTgt spid="74757">
                                            <p:txEl>
                                              <p:pRg st="23" end="23"/>
                                            </p:txEl>
                                          </p:spTgt>
                                        </p:tgtEl>
                                        <p:attrNameLst>
                                          <p:attrName>style.visibility</p:attrName>
                                        </p:attrNameLst>
                                      </p:cBhvr>
                                      <p:to>
                                        <p:strVal val="visible"/>
                                      </p:to>
                                    </p:set>
                                    <p:animEffect transition="in" filter="wedge">
                                      <p:cBhvr>
                                        <p:cTn id="619" dur="2000"/>
                                        <p:tgtEl>
                                          <p:spTgt spid="74757">
                                            <p:txEl>
                                              <p:pRg st="23" end="23"/>
                                            </p:txEl>
                                          </p:spTgt>
                                        </p:tgtEl>
                                      </p:cBhvr>
                                    </p:animEffect>
                                  </p:childTnLst>
                                </p:cTn>
                              </p:par>
                            </p:childTnLst>
                          </p:cTn>
                        </p:par>
                      </p:childTnLst>
                    </p:cTn>
                  </p:par>
                  <p:par>
                    <p:cTn id="620" fill="hold">
                      <p:stCondLst>
                        <p:cond delay="indefinite"/>
                      </p:stCondLst>
                      <p:childTnLst>
                        <p:par>
                          <p:cTn id="621" fill="hold">
                            <p:stCondLst>
                              <p:cond delay="0"/>
                            </p:stCondLst>
                            <p:childTnLst>
                              <p:par>
                                <p:cTn id="622" presetID="20" presetClass="entr" presetSubtype="0" fill="hold" nodeType="clickEffect">
                                  <p:stCondLst>
                                    <p:cond delay="0"/>
                                  </p:stCondLst>
                                  <p:iterate type="lt">
                                    <p:tmPct val="0"/>
                                  </p:iterate>
                                  <p:childTnLst>
                                    <p:set>
                                      <p:cBhvr>
                                        <p:cTn id="623" dur="1" fill="hold">
                                          <p:stCondLst>
                                            <p:cond delay="0"/>
                                          </p:stCondLst>
                                        </p:cTn>
                                        <p:tgtEl>
                                          <p:spTgt spid="74757">
                                            <p:txEl>
                                              <p:pRg st="24" end="24"/>
                                            </p:txEl>
                                          </p:spTgt>
                                        </p:tgtEl>
                                        <p:attrNameLst>
                                          <p:attrName>style.visibility</p:attrName>
                                        </p:attrNameLst>
                                      </p:cBhvr>
                                      <p:to>
                                        <p:strVal val="visible"/>
                                      </p:to>
                                    </p:set>
                                    <p:animEffect transition="in" filter="wedge">
                                      <p:cBhvr>
                                        <p:cTn id="624" dur="2000"/>
                                        <p:tgtEl>
                                          <p:spTgt spid="74757">
                                            <p:txEl>
                                              <p:pRg st="24" end="24"/>
                                            </p:txEl>
                                          </p:spTgt>
                                        </p:tgtEl>
                                      </p:cBhvr>
                                    </p:animEffect>
                                  </p:childTnLst>
                                </p:cTn>
                              </p:par>
                            </p:childTnLst>
                          </p:cTn>
                        </p:par>
                      </p:childTnLst>
                    </p:cTn>
                  </p:par>
                  <p:par>
                    <p:cTn id="625" fill="hold">
                      <p:stCondLst>
                        <p:cond delay="indefinite"/>
                      </p:stCondLst>
                      <p:childTnLst>
                        <p:par>
                          <p:cTn id="626" fill="hold">
                            <p:stCondLst>
                              <p:cond delay="0"/>
                            </p:stCondLst>
                            <p:childTnLst>
                              <p:par>
                                <p:cTn id="627" presetID="12" presetClass="entr" presetSubtype="4" fill="hold" nodeType="clickEffect">
                                  <p:stCondLst>
                                    <p:cond delay="0"/>
                                  </p:stCondLst>
                                  <p:iterate type="lt">
                                    <p:tmPct val="0"/>
                                  </p:iterate>
                                  <p:childTnLst>
                                    <p:set>
                                      <p:cBhvr>
                                        <p:cTn id="628" dur="1" fill="hold">
                                          <p:stCondLst>
                                            <p:cond delay="0"/>
                                          </p:stCondLst>
                                        </p:cTn>
                                        <p:tgtEl>
                                          <p:spTgt spid="74757">
                                            <p:txEl>
                                              <p:pRg st="25" end="25"/>
                                            </p:txEl>
                                          </p:spTgt>
                                        </p:tgtEl>
                                        <p:attrNameLst>
                                          <p:attrName>style.visibility</p:attrName>
                                        </p:attrNameLst>
                                      </p:cBhvr>
                                      <p:to>
                                        <p:strVal val="visible"/>
                                      </p:to>
                                    </p:set>
                                    <p:animEffect transition="in" filter="slide(fromBottom)">
                                      <p:cBhvr>
                                        <p:cTn id="629" dur="500"/>
                                        <p:tgtEl>
                                          <p:spTgt spid="74757">
                                            <p:txEl>
                                              <p:pRg st="25" end="25"/>
                                            </p:txEl>
                                          </p:spTgt>
                                        </p:tgtEl>
                                      </p:cBhvr>
                                    </p:animEffect>
                                  </p:childTnLst>
                                </p:cTn>
                              </p:par>
                            </p:childTnLst>
                          </p:cTn>
                        </p:par>
                      </p:childTnLst>
                    </p:cTn>
                  </p:par>
                  <p:par>
                    <p:cTn id="630" fill="hold">
                      <p:stCondLst>
                        <p:cond delay="indefinite"/>
                      </p:stCondLst>
                      <p:childTnLst>
                        <p:par>
                          <p:cTn id="631" fill="hold">
                            <p:stCondLst>
                              <p:cond delay="0"/>
                            </p:stCondLst>
                            <p:childTnLst>
                              <p:par>
                                <p:cTn id="632" presetID="51" presetClass="entr" presetSubtype="0" fill="hold" nodeType="clickEffect">
                                  <p:stCondLst>
                                    <p:cond delay="0"/>
                                  </p:stCondLst>
                                  <p:iterate type="lt">
                                    <p:tmPct val="0"/>
                                  </p:iterate>
                                  <p:childTnLst>
                                    <p:set>
                                      <p:cBhvr>
                                        <p:cTn id="633" dur="1" fill="hold">
                                          <p:stCondLst>
                                            <p:cond delay="0"/>
                                          </p:stCondLst>
                                        </p:cTn>
                                        <p:tgtEl>
                                          <p:spTgt spid="74757">
                                            <p:txEl>
                                              <p:pRg st="27" end="27"/>
                                            </p:txEl>
                                          </p:spTgt>
                                        </p:tgtEl>
                                        <p:attrNameLst>
                                          <p:attrName>style.visibility</p:attrName>
                                        </p:attrNameLst>
                                      </p:cBhvr>
                                      <p:to>
                                        <p:strVal val="visible"/>
                                      </p:to>
                                    </p:set>
                                    <p:animEffect transition="in" filter="fade">
                                      <p:cBhvr>
                                        <p:cTn id="634" dur="770" decel="100000"/>
                                        <p:tgtEl>
                                          <p:spTgt spid="74757">
                                            <p:txEl>
                                              <p:pRg st="27" end="27"/>
                                            </p:txEl>
                                          </p:spTgt>
                                        </p:tgtEl>
                                      </p:cBhvr>
                                    </p:animEffect>
                                    <p:animScale>
                                      <p:cBhvr>
                                        <p:cTn id="635" dur="770" decel="100000"/>
                                        <p:tgtEl>
                                          <p:spTgt spid="74757">
                                            <p:txEl>
                                              <p:pRg st="27" end="27"/>
                                            </p:txEl>
                                          </p:spTgt>
                                        </p:tgtEl>
                                      </p:cBhvr>
                                      <p:from x="10000" y="10000"/>
                                      <p:to x="200000" y="450000"/>
                                    </p:animScale>
                                    <p:animScale>
                                      <p:cBhvr>
                                        <p:cTn id="636" dur="1230" accel="100000" fill="hold">
                                          <p:stCondLst>
                                            <p:cond delay="770"/>
                                          </p:stCondLst>
                                        </p:cTn>
                                        <p:tgtEl>
                                          <p:spTgt spid="74757">
                                            <p:txEl>
                                              <p:pRg st="27" end="27"/>
                                            </p:txEl>
                                          </p:spTgt>
                                        </p:tgtEl>
                                      </p:cBhvr>
                                      <p:from x="200000" y="450000"/>
                                      <p:to x="100000" y="100000"/>
                                    </p:animScale>
                                    <p:set>
                                      <p:cBhvr>
                                        <p:cTn id="637" dur="770" fill="hold"/>
                                        <p:tgtEl>
                                          <p:spTgt spid="74757">
                                            <p:txEl>
                                              <p:pRg st="27" end="27"/>
                                            </p:txEl>
                                          </p:spTgt>
                                        </p:tgtEl>
                                        <p:attrNameLst>
                                          <p:attrName>ppt_x</p:attrName>
                                        </p:attrNameLst>
                                      </p:cBhvr>
                                      <p:to>
                                        <p:strVal val="(0.5)"/>
                                      </p:to>
                                    </p:set>
                                    <p:anim from="(0.5)" to="(#ppt_x)" calcmode="lin" valueType="num">
                                      <p:cBhvr>
                                        <p:cTn id="638" dur="1230" accel="100000" fill="hold">
                                          <p:stCondLst>
                                            <p:cond delay="770"/>
                                          </p:stCondLst>
                                        </p:cTn>
                                        <p:tgtEl>
                                          <p:spTgt spid="74757">
                                            <p:txEl>
                                              <p:pRg st="27" end="27"/>
                                            </p:txEl>
                                          </p:spTgt>
                                        </p:tgtEl>
                                        <p:attrNameLst>
                                          <p:attrName>ppt_x</p:attrName>
                                        </p:attrNameLst>
                                      </p:cBhvr>
                                    </p:anim>
                                    <p:set>
                                      <p:cBhvr>
                                        <p:cTn id="639" dur="770" fill="hold"/>
                                        <p:tgtEl>
                                          <p:spTgt spid="74757">
                                            <p:txEl>
                                              <p:pRg st="27" end="27"/>
                                            </p:txEl>
                                          </p:spTgt>
                                        </p:tgtEl>
                                        <p:attrNameLst>
                                          <p:attrName>ppt_y</p:attrName>
                                        </p:attrNameLst>
                                      </p:cBhvr>
                                      <p:to>
                                        <p:strVal val="(#ppt_y+0.4)"/>
                                      </p:to>
                                    </p:set>
                                    <p:anim from="(#ppt_y+0.4)" to="(#ppt_y)" calcmode="lin" valueType="num">
                                      <p:cBhvr>
                                        <p:cTn id="640" dur="1230" accel="100000" fill="hold">
                                          <p:stCondLst>
                                            <p:cond delay="770"/>
                                          </p:stCondLst>
                                        </p:cTn>
                                        <p:tgtEl>
                                          <p:spTgt spid="74757">
                                            <p:txEl>
                                              <p:pRg st="27" end="27"/>
                                            </p:txEl>
                                          </p:spTgt>
                                        </p:tgtEl>
                                        <p:attrNameLst>
                                          <p:attrName>ppt_y</p:attrName>
                                        </p:attrNameLst>
                                      </p:cBhvr>
                                    </p:anim>
                                  </p:childTnLst>
                                </p:cTn>
                              </p:par>
                            </p:childTnLst>
                          </p:cTn>
                        </p:par>
                      </p:childTnLst>
                    </p:cTn>
                  </p:par>
                  <p:par>
                    <p:cTn id="641" fill="hold">
                      <p:stCondLst>
                        <p:cond delay="indefinite"/>
                      </p:stCondLst>
                      <p:childTnLst>
                        <p:par>
                          <p:cTn id="642" fill="hold">
                            <p:stCondLst>
                              <p:cond delay="0"/>
                            </p:stCondLst>
                            <p:childTnLst>
                              <p:par>
                                <p:cTn id="643" presetID="56" presetClass="entr" presetSubtype="0" fill="hold" nodeType="clickEffect">
                                  <p:stCondLst>
                                    <p:cond delay="0"/>
                                  </p:stCondLst>
                                  <p:iterate type="lt">
                                    <p:tmPct val="10000"/>
                                  </p:iterate>
                                  <p:childTnLst>
                                    <p:set>
                                      <p:cBhvr>
                                        <p:cTn id="644" dur="1" fill="hold">
                                          <p:stCondLst>
                                            <p:cond delay="0"/>
                                          </p:stCondLst>
                                        </p:cTn>
                                        <p:tgtEl>
                                          <p:spTgt spid="74757">
                                            <p:txEl>
                                              <p:pRg st="12" end="12"/>
                                            </p:txEl>
                                          </p:spTgt>
                                        </p:tgtEl>
                                        <p:attrNameLst>
                                          <p:attrName>style.visibility</p:attrName>
                                        </p:attrNameLst>
                                      </p:cBhvr>
                                      <p:to>
                                        <p:strVal val="visible"/>
                                      </p:to>
                                    </p:set>
                                    <p:anim by="(-#ppt_w*2)" calcmode="lin" valueType="num">
                                      <p:cBhvr rctx="PPT">
                                        <p:cTn id="645" dur="500" autoRev="1" fill="hold">
                                          <p:stCondLst>
                                            <p:cond delay="0"/>
                                          </p:stCondLst>
                                        </p:cTn>
                                        <p:tgtEl>
                                          <p:spTgt spid="74757">
                                            <p:txEl>
                                              <p:pRg st="12" end="12"/>
                                            </p:txEl>
                                          </p:spTgt>
                                        </p:tgtEl>
                                        <p:attrNameLst>
                                          <p:attrName>ppt_w</p:attrName>
                                        </p:attrNameLst>
                                      </p:cBhvr>
                                    </p:anim>
                                    <p:anim by="(#ppt_w*0.50)" calcmode="lin" valueType="num">
                                      <p:cBhvr>
                                        <p:cTn id="646" dur="500" decel="50000" autoRev="1" fill="hold">
                                          <p:stCondLst>
                                            <p:cond delay="0"/>
                                          </p:stCondLst>
                                        </p:cTn>
                                        <p:tgtEl>
                                          <p:spTgt spid="74757">
                                            <p:txEl>
                                              <p:pRg st="12" end="12"/>
                                            </p:txEl>
                                          </p:spTgt>
                                        </p:tgtEl>
                                        <p:attrNameLst>
                                          <p:attrName>ppt_x</p:attrName>
                                        </p:attrNameLst>
                                      </p:cBhvr>
                                    </p:anim>
                                    <p:anim from="(-#ppt_h/2)" to="(#ppt_y)" calcmode="lin" valueType="num">
                                      <p:cBhvr>
                                        <p:cTn id="647" dur="1000" fill="hold">
                                          <p:stCondLst>
                                            <p:cond delay="0"/>
                                          </p:stCondLst>
                                        </p:cTn>
                                        <p:tgtEl>
                                          <p:spTgt spid="74757">
                                            <p:txEl>
                                              <p:pRg st="12" end="12"/>
                                            </p:txEl>
                                          </p:spTgt>
                                        </p:tgtEl>
                                        <p:attrNameLst>
                                          <p:attrName>ppt_y</p:attrName>
                                        </p:attrNameLst>
                                      </p:cBhvr>
                                    </p:anim>
                                    <p:animRot by="21600000">
                                      <p:cBhvr>
                                        <p:cTn id="648" dur="1000" fill="hold">
                                          <p:stCondLst>
                                            <p:cond delay="0"/>
                                          </p:stCondLst>
                                        </p:cTn>
                                        <p:tgtEl>
                                          <p:spTgt spid="74757">
                                            <p:txEl>
                                              <p:pRg st="12" end="12"/>
                                            </p:txEl>
                                          </p:spTgt>
                                        </p:tgtEl>
                                        <p:attrNameLst>
                                          <p:attrName>r</p:attrName>
                                        </p:attrNameLst>
                                      </p:cBhvr>
                                    </p:animRot>
                                  </p:childTnLst>
                                </p:cTn>
                              </p:par>
                            </p:childTnLst>
                          </p:cTn>
                        </p:par>
                      </p:childTnLst>
                    </p:cTn>
                  </p:par>
                  <p:par>
                    <p:cTn id="649" fill="hold">
                      <p:stCondLst>
                        <p:cond delay="indefinite"/>
                      </p:stCondLst>
                      <p:childTnLst>
                        <p:par>
                          <p:cTn id="650" fill="hold">
                            <p:stCondLst>
                              <p:cond delay="0"/>
                            </p:stCondLst>
                            <p:childTnLst>
                              <p:par>
                                <p:cTn id="651" presetID="56" presetClass="entr" presetSubtype="0" fill="hold" nodeType="clickEffect">
                                  <p:stCondLst>
                                    <p:cond delay="0"/>
                                  </p:stCondLst>
                                  <p:iterate type="lt">
                                    <p:tmPct val="10000"/>
                                  </p:iterate>
                                  <p:childTnLst>
                                    <p:set>
                                      <p:cBhvr>
                                        <p:cTn id="652" dur="1" fill="hold">
                                          <p:stCondLst>
                                            <p:cond delay="0"/>
                                          </p:stCondLst>
                                        </p:cTn>
                                        <p:tgtEl>
                                          <p:spTgt spid="74757">
                                            <p:txEl>
                                              <p:pRg st="13" end="13"/>
                                            </p:txEl>
                                          </p:spTgt>
                                        </p:tgtEl>
                                        <p:attrNameLst>
                                          <p:attrName>style.visibility</p:attrName>
                                        </p:attrNameLst>
                                      </p:cBhvr>
                                      <p:to>
                                        <p:strVal val="visible"/>
                                      </p:to>
                                    </p:set>
                                    <p:anim by="(-#ppt_w*2)" calcmode="lin" valueType="num">
                                      <p:cBhvr rctx="PPT">
                                        <p:cTn id="653" dur="500" autoRev="1" fill="hold">
                                          <p:stCondLst>
                                            <p:cond delay="0"/>
                                          </p:stCondLst>
                                        </p:cTn>
                                        <p:tgtEl>
                                          <p:spTgt spid="74757">
                                            <p:txEl>
                                              <p:pRg st="13" end="13"/>
                                            </p:txEl>
                                          </p:spTgt>
                                        </p:tgtEl>
                                        <p:attrNameLst>
                                          <p:attrName>ppt_w</p:attrName>
                                        </p:attrNameLst>
                                      </p:cBhvr>
                                    </p:anim>
                                    <p:anim by="(#ppt_w*0.50)" calcmode="lin" valueType="num">
                                      <p:cBhvr>
                                        <p:cTn id="654" dur="500" decel="50000" autoRev="1" fill="hold">
                                          <p:stCondLst>
                                            <p:cond delay="0"/>
                                          </p:stCondLst>
                                        </p:cTn>
                                        <p:tgtEl>
                                          <p:spTgt spid="74757">
                                            <p:txEl>
                                              <p:pRg st="13" end="13"/>
                                            </p:txEl>
                                          </p:spTgt>
                                        </p:tgtEl>
                                        <p:attrNameLst>
                                          <p:attrName>ppt_x</p:attrName>
                                        </p:attrNameLst>
                                      </p:cBhvr>
                                    </p:anim>
                                    <p:anim from="(-#ppt_h/2)" to="(#ppt_y)" calcmode="lin" valueType="num">
                                      <p:cBhvr>
                                        <p:cTn id="655" dur="1000" fill="hold">
                                          <p:stCondLst>
                                            <p:cond delay="0"/>
                                          </p:stCondLst>
                                        </p:cTn>
                                        <p:tgtEl>
                                          <p:spTgt spid="74757">
                                            <p:txEl>
                                              <p:pRg st="13" end="13"/>
                                            </p:txEl>
                                          </p:spTgt>
                                        </p:tgtEl>
                                        <p:attrNameLst>
                                          <p:attrName>ppt_y</p:attrName>
                                        </p:attrNameLst>
                                      </p:cBhvr>
                                    </p:anim>
                                    <p:animRot by="21600000">
                                      <p:cBhvr>
                                        <p:cTn id="656" dur="1000" fill="hold">
                                          <p:stCondLst>
                                            <p:cond delay="0"/>
                                          </p:stCondLst>
                                        </p:cTn>
                                        <p:tgtEl>
                                          <p:spTgt spid="74757">
                                            <p:txEl>
                                              <p:pRg st="13" end="13"/>
                                            </p:txEl>
                                          </p:spTgt>
                                        </p:tgtEl>
                                        <p:attrNameLst>
                                          <p:attrName>r</p:attrName>
                                        </p:attrNameLst>
                                      </p:cBhvr>
                                    </p:animRot>
                                  </p:childTnLst>
                                </p:cTn>
                              </p:par>
                            </p:childTnLst>
                          </p:cTn>
                        </p:par>
                      </p:childTnLst>
                    </p:cTn>
                  </p:par>
                  <p:par>
                    <p:cTn id="657" fill="hold">
                      <p:stCondLst>
                        <p:cond delay="indefinite"/>
                      </p:stCondLst>
                      <p:childTnLst>
                        <p:par>
                          <p:cTn id="658" fill="hold">
                            <p:stCondLst>
                              <p:cond delay="0"/>
                            </p:stCondLst>
                            <p:childTnLst>
                              <p:par>
                                <p:cTn id="659" presetID="51" presetClass="entr" presetSubtype="0" fill="hold" nodeType="clickEffect">
                                  <p:stCondLst>
                                    <p:cond delay="0"/>
                                  </p:stCondLst>
                                  <p:iterate type="lt">
                                    <p:tmPct val="0"/>
                                  </p:iterate>
                                  <p:childTnLst>
                                    <p:set>
                                      <p:cBhvr>
                                        <p:cTn id="660" dur="1" fill="hold">
                                          <p:stCondLst>
                                            <p:cond delay="0"/>
                                          </p:stCondLst>
                                        </p:cTn>
                                        <p:tgtEl>
                                          <p:spTgt spid="74757">
                                            <p:txEl>
                                              <p:pRg st="5" end="5"/>
                                            </p:txEl>
                                          </p:spTgt>
                                        </p:tgtEl>
                                        <p:attrNameLst>
                                          <p:attrName>style.visibility</p:attrName>
                                        </p:attrNameLst>
                                      </p:cBhvr>
                                      <p:to>
                                        <p:strVal val="visible"/>
                                      </p:to>
                                    </p:set>
                                    <p:animEffect transition="in" filter="fade">
                                      <p:cBhvr>
                                        <p:cTn id="661" dur="770" decel="100000"/>
                                        <p:tgtEl>
                                          <p:spTgt spid="74757">
                                            <p:txEl>
                                              <p:pRg st="5" end="5"/>
                                            </p:txEl>
                                          </p:spTgt>
                                        </p:tgtEl>
                                      </p:cBhvr>
                                    </p:animEffect>
                                    <p:animScale>
                                      <p:cBhvr>
                                        <p:cTn id="662" dur="770" decel="100000"/>
                                        <p:tgtEl>
                                          <p:spTgt spid="74757">
                                            <p:txEl>
                                              <p:pRg st="5" end="5"/>
                                            </p:txEl>
                                          </p:spTgt>
                                        </p:tgtEl>
                                      </p:cBhvr>
                                      <p:from x="10000" y="10000"/>
                                      <p:to x="200000" y="450000"/>
                                    </p:animScale>
                                    <p:animScale>
                                      <p:cBhvr>
                                        <p:cTn id="663" dur="1230" accel="100000" fill="hold">
                                          <p:stCondLst>
                                            <p:cond delay="770"/>
                                          </p:stCondLst>
                                        </p:cTn>
                                        <p:tgtEl>
                                          <p:spTgt spid="74757">
                                            <p:txEl>
                                              <p:pRg st="5" end="5"/>
                                            </p:txEl>
                                          </p:spTgt>
                                        </p:tgtEl>
                                      </p:cBhvr>
                                      <p:from x="200000" y="450000"/>
                                      <p:to x="100000" y="100000"/>
                                    </p:animScale>
                                    <p:set>
                                      <p:cBhvr>
                                        <p:cTn id="664" dur="770" fill="hold"/>
                                        <p:tgtEl>
                                          <p:spTgt spid="74757">
                                            <p:txEl>
                                              <p:pRg st="5" end="5"/>
                                            </p:txEl>
                                          </p:spTgt>
                                        </p:tgtEl>
                                        <p:attrNameLst>
                                          <p:attrName>ppt_x</p:attrName>
                                        </p:attrNameLst>
                                      </p:cBhvr>
                                      <p:to>
                                        <p:strVal val="(0.5)"/>
                                      </p:to>
                                    </p:set>
                                    <p:anim from="(0.5)" to="(#ppt_x)" calcmode="lin" valueType="num">
                                      <p:cBhvr>
                                        <p:cTn id="665" dur="1230" accel="100000" fill="hold">
                                          <p:stCondLst>
                                            <p:cond delay="770"/>
                                          </p:stCondLst>
                                        </p:cTn>
                                        <p:tgtEl>
                                          <p:spTgt spid="74757">
                                            <p:txEl>
                                              <p:pRg st="5" end="5"/>
                                            </p:txEl>
                                          </p:spTgt>
                                        </p:tgtEl>
                                        <p:attrNameLst>
                                          <p:attrName>ppt_x</p:attrName>
                                        </p:attrNameLst>
                                      </p:cBhvr>
                                    </p:anim>
                                    <p:set>
                                      <p:cBhvr>
                                        <p:cTn id="666" dur="770" fill="hold"/>
                                        <p:tgtEl>
                                          <p:spTgt spid="74757">
                                            <p:txEl>
                                              <p:pRg st="5" end="5"/>
                                            </p:txEl>
                                          </p:spTgt>
                                        </p:tgtEl>
                                        <p:attrNameLst>
                                          <p:attrName>ppt_y</p:attrName>
                                        </p:attrNameLst>
                                      </p:cBhvr>
                                      <p:to>
                                        <p:strVal val="(#ppt_y+0.4)"/>
                                      </p:to>
                                    </p:set>
                                    <p:anim from="(#ppt_y+0.4)" to="(#ppt_y)" calcmode="lin" valueType="num">
                                      <p:cBhvr>
                                        <p:cTn id="667" dur="1230" accel="100000" fill="hold">
                                          <p:stCondLst>
                                            <p:cond delay="770"/>
                                          </p:stCondLst>
                                        </p:cTn>
                                        <p:tgtEl>
                                          <p:spTgt spid="74757">
                                            <p:txEl>
                                              <p:pRg st="5" end="5"/>
                                            </p:txEl>
                                          </p:spTgt>
                                        </p:tgtEl>
                                        <p:attrNameLst>
                                          <p:attrName>ppt_y</p:attrName>
                                        </p:attrNameLst>
                                      </p:cBhvr>
                                    </p:anim>
                                  </p:childTnLst>
                                </p:cTn>
                              </p:par>
                            </p:childTnLst>
                          </p:cTn>
                        </p:par>
                      </p:childTnLst>
                    </p:cTn>
                  </p:par>
                  <p:par>
                    <p:cTn id="668" fill="hold">
                      <p:stCondLst>
                        <p:cond delay="indefinite"/>
                      </p:stCondLst>
                      <p:childTnLst>
                        <p:par>
                          <p:cTn id="669" fill="hold">
                            <p:stCondLst>
                              <p:cond delay="0"/>
                            </p:stCondLst>
                            <p:childTnLst>
                              <p:par>
                                <p:cTn id="670" presetID="51" presetClass="entr" presetSubtype="0" fill="hold" nodeType="clickEffect">
                                  <p:stCondLst>
                                    <p:cond delay="0"/>
                                  </p:stCondLst>
                                  <p:iterate type="lt">
                                    <p:tmPct val="0"/>
                                  </p:iterate>
                                  <p:childTnLst>
                                    <p:set>
                                      <p:cBhvr>
                                        <p:cTn id="671" dur="1" fill="hold">
                                          <p:stCondLst>
                                            <p:cond delay="0"/>
                                          </p:stCondLst>
                                        </p:cTn>
                                        <p:tgtEl>
                                          <p:spTgt spid="74757">
                                            <p:txEl>
                                              <p:pRg st="28" end="28"/>
                                            </p:txEl>
                                          </p:spTgt>
                                        </p:tgtEl>
                                        <p:attrNameLst>
                                          <p:attrName>style.visibility</p:attrName>
                                        </p:attrNameLst>
                                      </p:cBhvr>
                                      <p:to>
                                        <p:strVal val="visible"/>
                                      </p:to>
                                    </p:set>
                                    <p:animEffect transition="in" filter="fade">
                                      <p:cBhvr>
                                        <p:cTn id="672" dur="770" decel="100000"/>
                                        <p:tgtEl>
                                          <p:spTgt spid="74757">
                                            <p:txEl>
                                              <p:pRg st="28" end="28"/>
                                            </p:txEl>
                                          </p:spTgt>
                                        </p:tgtEl>
                                      </p:cBhvr>
                                    </p:animEffect>
                                    <p:animScale>
                                      <p:cBhvr>
                                        <p:cTn id="673" dur="770" decel="100000"/>
                                        <p:tgtEl>
                                          <p:spTgt spid="74757">
                                            <p:txEl>
                                              <p:pRg st="28" end="28"/>
                                            </p:txEl>
                                          </p:spTgt>
                                        </p:tgtEl>
                                      </p:cBhvr>
                                      <p:from x="10000" y="10000"/>
                                      <p:to x="200000" y="450000"/>
                                    </p:animScale>
                                    <p:animScale>
                                      <p:cBhvr>
                                        <p:cTn id="674" dur="1230" accel="100000" fill="hold">
                                          <p:stCondLst>
                                            <p:cond delay="770"/>
                                          </p:stCondLst>
                                        </p:cTn>
                                        <p:tgtEl>
                                          <p:spTgt spid="74757">
                                            <p:txEl>
                                              <p:pRg st="28" end="28"/>
                                            </p:txEl>
                                          </p:spTgt>
                                        </p:tgtEl>
                                      </p:cBhvr>
                                      <p:from x="200000" y="450000"/>
                                      <p:to x="100000" y="100000"/>
                                    </p:animScale>
                                    <p:set>
                                      <p:cBhvr>
                                        <p:cTn id="675" dur="770" fill="hold"/>
                                        <p:tgtEl>
                                          <p:spTgt spid="74757">
                                            <p:txEl>
                                              <p:pRg st="28" end="28"/>
                                            </p:txEl>
                                          </p:spTgt>
                                        </p:tgtEl>
                                        <p:attrNameLst>
                                          <p:attrName>ppt_x</p:attrName>
                                        </p:attrNameLst>
                                      </p:cBhvr>
                                      <p:to>
                                        <p:strVal val="(0.5)"/>
                                      </p:to>
                                    </p:set>
                                    <p:anim from="(0.5)" to="(#ppt_x)" calcmode="lin" valueType="num">
                                      <p:cBhvr>
                                        <p:cTn id="676" dur="1230" accel="100000" fill="hold">
                                          <p:stCondLst>
                                            <p:cond delay="770"/>
                                          </p:stCondLst>
                                        </p:cTn>
                                        <p:tgtEl>
                                          <p:spTgt spid="74757">
                                            <p:txEl>
                                              <p:pRg st="28" end="28"/>
                                            </p:txEl>
                                          </p:spTgt>
                                        </p:tgtEl>
                                        <p:attrNameLst>
                                          <p:attrName>ppt_x</p:attrName>
                                        </p:attrNameLst>
                                      </p:cBhvr>
                                    </p:anim>
                                    <p:set>
                                      <p:cBhvr>
                                        <p:cTn id="677" dur="770" fill="hold"/>
                                        <p:tgtEl>
                                          <p:spTgt spid="74757">
                                            <p:txEl>
                                              <p:pRg st="28" end="28"/>
                                            </p:txEl>
                                          </p:spTgt>
                                        </p:tgtEl>
                                        <p:attrNameLst>
                                          <p:attrName>ppt_y</p:attrName>
                                        </p:attrNameLst>
                                      </p:cBhvr>
                                      <p:to>
                                        <p:strVal val="(#ppt_y+0.4)"/>
                                      </p:to>
                                    </p:set>
                                    <p:anim from="(#ppt_y+0.4)" to="(#ppt_y)" calcmode="lin" valueType="num">
                                      <p:cBhvr>
                                        <p:cTn id="678" dur="1230" accel="100000" fill="hold">
                                          <p:stCondLst>
                                            <p:cond delay="770"/>
                                          </p:stCondLst>
                                        </p:cTn>
                                        <p:tgtEl>
                                          <p:spTgt spid="74757">
                                            <p:txEl>
                                              <p:pRg st="28" end="28"/>
                                            </p:txEl>
                                          </p:spTgt>
                                        </p:tgtEl>
                                        <p:attrNameLst>
                                          <p:attrName>ppt_y</p:attrName>
                                        </p:attrNameLst>
                                      </p:cBhvr>
                                    </p:anim>
                                  </p:childTnLst>
                                </p:cTn>
                              </p:par>
                            </p:childTnLst>
                          </p:cTn>
                        </p:par>
                      </p:childTnLst>
                    </p:cTn>
                  </p:par>
                  <p:par>
                    <p:cTn id="679" fill="hold">
                      <p:stCondLst>
                        <p:cond delay="indefinite"/>
                      </p:stCondLst>
                      <p:childTnLst>
                        <p:par>
                          <p:cTn id="680" fill="hold">
                            <p:stCondLst>
                              <p:cond delay="0"/>
                            </p:stCondLst>
                            <p:childTnLst>
                              <p:par>
                                <p:cTn id="681" presetID="18" presetClass="entr" presetSubtype="12" fill="hold" nodeType="clickEffect">
                                  <p:stCondLst>
                                    <p:cond delay="0"/>
                                  </p:stCondLst>
                                  <p:iterate type="lt">
                                    <p:tmPct val="0"/>
                                  </p:iterate>
                                  <p:childTnLst>
                                    <p:set>
                                      <p:cBhvr>
                                        <p:cTn id="682" dur="1" fill="hold">
                                          <p:stCondLst>
                                            <p:cond delay="0"/>
                                          </p:stCondLst>
                                        </p:cTn>
                                        <p:tgtEl>
                                          <p:spTgt spid="74757">
                                            <p:txEl>
                                              <p:pRg st="29" end="29"/>
                                            </p:txEl>
                                          </p:spTgt>
                                        </p:tgtEl>
                                        <p:attrNameLst>
                                          <p:attrName>style.visibility</p:attrName>
                                        </p:attrNameLst>
                                      </p:cBhvr>
                                      <p:to>
                                        <p:strVal val="visible"/>
                                      </p:to>
                                    </p:set>
                                    <p:animEffect transition="in" filter="strips(downLeft)">
                                      <p:cBhvr>
                                        <p:cTn id="683" dur="500"/>
                                        <p:tgtEl>
                                          <p:spTgt spid="74757">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allAtOnce"/>
      <p:bldP spid="74757"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180E704B-5938-4E28-88CF-51CDEF40FE09}" type="slidenum">
              <a:rPr lang="en-US" altLang="en-US"/>
              <a:pPr/>
              <a:t>14</a:t>
            </a:fld>
            <a:endParaRPr lang="en-US" altLang="en-US"/>
          </a:p>
        </p:txBody>
      </p:sp>
      <p:sp>
        <p:nvSpPr>
          <p:cNvPr id="75781" name="Rectangle 5"/>
          <p:cNvSpPr>
            <a:spLocks noChangeArrowheads="1"/>
          </p:cNvSpPr>
          <p:nvPr/>
        </p:nvSpPr>
        <p:spPr bwMode="auto">
          <a:xfrm>
            <a:off x="0" y="0"/>
            <a:ext cx="8534400" cy="1771650"/>
          </a:xfrm>
          <a:prstGeom prst="rect">
            <a:avLst/>
          </a:prstGeom>
          <a:noFill/>
          <a:ln w="9525" algn="ctr">
            <a:noFill/>
            <a:miter lim="800000"/>
            <a:headEnd/>
            <a:tailEnd/>
          </a:ln>
          <a:effectLst/>
        </p:spPr>
        <p:txBody>
          <a:bodyPr lIns="0" tIns="0" rIns="0" bIns="0" anchor="ctr">
            <a:spAutoFit/>
          </a:bodyPr>
          <a:lstStyle/>
          <a:p>
            <a:pPr indent="457200" algn="just" eaLnBrk="0" hangingPunct="0"/>
            <a:r>
              <a:rPr lang="en-US" sz="2000" b="1">
                <a:latin typeface="Garamond" pitchFamily="18" charset="0"/>
              </a:rPr>
              <a:t>FOR LOOP</a:t>
            </a:r>
            <a:endParaRPr lang="en-US" sz="2000">
              <a:latin typeface="Garamond" pitchFamily="18" charset="0"/>
            </a:endParaRPr>
          </a:p>
          <a:p>
            <a:pPr indent="457200" algn="just" eaLnBrk="0" hangingPunct="0"/>
            <a:r>
              <a:rPr lang="en-US" sz="1600">
                <a:latin typeface="Garamond" pitchFamily="18" charset="0"/>
              </a:rPr>
              <a:t>BASIC, FORTRAN 77, PASCAL, DAN COBOL MEMILIKI STRUKTUR FOR LOOP YANG DIKENDALIKAN OLEH COUNTER</a:t>
            </a:r>
          </a:p>
          <a:p>
            <a:pPr indent="457200" algn="just" eaLnBrk="0" hangingPunct="0"/>
            <a:r>
              <a:rPr lang="en-US" sz="1600">
                <a:latin typeface="Garamond" pitchFamily="18" charset="0"/>
              </a:rPr>
              <a:t>	FOR  I = J  TO K BY L</a:t>
            </a:r>
          </a:p>
          <a:p>
            <a:pPr indent="457200" algn="just" eaLnBrk="0" hangingPunct="0"/>
            <a:r>
              <a:rPr lang="en-US" sz="1600">
                <a:latin typeface="Garamond" pitchFamily="18" charset="0"/>
              </a:rPr>
              <a:t>                   INSTRUCTION – 1 </a:t>
            </a:r>
          </a:p>
          <a:p>
            <a:pPr indent="457200" algn="just" eaLnBrk="0" hangingPunct="0"/>
            <a:r>
              <a:rPr lang="en-US" sz="1600">
                <a:latin typeface="Garamond" pitchFamily="18" charset="0"/>
              </a:rPr>
              <a:t>                   INSTRUCTION – 2 </a:t>
            </a:r>
          </a:p>
          <a:p>
            <a:pPr indent="457200" algn="just" eaLnBrk="0" hangingPunct="0"/>
            <a:r>
              <a:rPr lang="en-US" sz="1600">
                <a:latin typeface="Garamond" pitchFamily="18" charset="0"/>
              </a:rPr>
              <a:t>         END FOR</a:t>
            </a:r>
          </a:p>
        </p:txBody>
      </p:sp>
      <p:sp>
        <p:nvSpPr>
          <p:cNvPr id="75782" name="Rectangle 6"/>
          <p:cNvSpPr>
            <a:spLocks noChangeArrowheads="1"/>
          </p:cNvSpPr>
          <p:nvPr/>
        </p:nvSpPr>
        <p:spPr bwMode="auto">
          <a:xfrm>
            <a:off x="304800" y="2209800"/>
            <a:ext cx="4572000" cy="1922463"/>
          </a:xfrm>
          <a:prstGeom prst="rect">
            <a:avLst/>
          </a:prstGeom>
          <a:noFill/>
          <a:ln w="9525" algn="ctr">
            <a:noFill/>
            <a:miter lim="800000"/>
            <a:headEnd/>
            <a:tailEnd/>
          </a:ln>
          <a:effectLst/>
        </p:spPr>
        <p:txBody>
          <a:bodyPr lIns="0" tIns="0" rIns="0" bIns="0">
            <a:spAutoFit/>
          </a:bodyPr>
          <a:lstStyle/>
          <a:p>
            <a:pPr eaLnBrk="0" hangingPunct="0"/>
            <a:r>
              <a:rPr lang="en-US">
                <a:latin typeface="Garamond" pitchFamily="18" charset="0"/>
              </a:rPr>
              <a:t>INSTRUKSI INI EKIVALEN DENGAN INSTRUKSI DO WHILE BERIKUT INI :</a:t>
            </a:r>
          </a:p>
          <a:p>
            <a:pPr eaLnBrk="0" hangingPunct="0"/>
            <a:r>
              <a:rPr lang="en-US">
                <a:latin typeface="Garamond" pitchFamily="18" charset="0"/>
              </a:rPr>
              <a:t>        SET  I  TO  J</a:t>
            </a:r>
          </a:p>
          <a:p>
            <a:pPr eaLnBrk="0" hangingPunct="0"/>
            <a:r>
              <a:rPr lang="en-US">
                <a:latin typeface="Garamond" pitchFamily="18" charset="0"/>
              </a:rPr>
              <a:t>       DO WHILE  I  </a:t>
            </a:r>
            <a:r>
              <a:rPr lang="en-US">
                <a:latin typeface="Garamond" pitchFamily="18" charset="0"/>
                <a:sym typeface="Symbol" pitchFamily="18" charset="2"/>
              </a:rPr>
              <a:t></a:t>
            </a:r>
            <a:r>
              <a:rPr lang="en-US">
                <a:latin typeface="Garamond" pitchFamily="18" charset="0"/>
              </a:rPr>
              <a:t>  </a:t>
            </a:r>
            <a:r>
              <a:rPr lang="en-US">
                <a:latin typeface="Garamond" pitchFamily="18" charset="0"/>
                <a:sym typeface="Symbol" pitchFamily="18" charset="2"/>
              </a:rPr>
              <a:t>K</a:t>
            </a:r>
          </a:p>
          <a:p>
            <a:pPr eaLnBrk="0" hangingPunct="0"/>
            <a:r>
              <a:rPr lang="en-US">
                <a:latin typeface="Garamond" pitchFamily="18" charset="0"/>
                <a:sym typeface="Symbol" pitchFamily="18" charset="2"/>
              </a:rPr>
              <a:t>              INSTRUCTION – 1 </a:t>
            </a:r>
          </a:p>
          <a:p>
            <a:pPr eaLnBrk="0" hangingPunct="0"/>
            <a:r>
              <a:rPr lang="en-US">
                <a:latin typeface="Garamond" pitchFamily="18" charset="0"/>
                <a:sym typeface="Symbol" pitchFamily="18" charset="2"/>
              </a:rPr>
              <a:t>             ADD  1  TO  I </a:t>
            </a:r>
          </a:p>
          <a:p>
            <a:pPr eaLnBrk="0" hangingPunct="0"/>
            <a:r>
              <a:rPr lang="en-US">
                <a:latin typeface="Garamond" pitchFamily="18" charset="0"/>
                <a:sym typeface="Symbol" pitchFamily="18" charset="2"/>
              </a:rPr>
              <a:t>       END DO</a:t>
            </a:r>
          </a:p>
        </p:txBody>
      </p:sp>
      <p:graphicFrame>
        <p:nvGraphicFramePr>
          <p:cNvPr id="75783" name="Object 7"/>
          <p:cNvGraphicFramePr>
            <a:graphicFrameLocks noChangeAspect="1"/>
          </p:cNvGraphicFramePr>
          <p:nvPr/>
        </p:nvGraphicFramePr>
        <p:xfrm>
          <a:off x="2971800" y="1828800"/>
          <a:ext cx="2590800" cy="3629025"/>
        </p:xfrm>
        <a:graphic>
          <a:graphicData uri="http://schemas.openxmlformats.org/presentationml/2006/ole">
            <mc:AlternateContent xmlns:mc="http://schemas.openxmlformats.org/markup-compatibility/2006">
              <mc:Choice xmlns:v="urn:schemas-microsoft-com:vml" Requires="v">
                <p:oleObj spid="_x0000_s75794" r:id="rId5" imgW="2022840" imgH="3373200" progId="">
                  <p:embed/>
                </p:oleObj>
              </mc:Choice>
              <mc:Fallback>
                <p:oleObj r:id="rId5" imgW="2022840" imgH="337320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828800"/>
                        <a:ext cx="2590800" cy="362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4" name="Rectangle 8"/>
          <p:cNvSpPr>
            <a:spLocks noChangeArrowheads="1"/>
          </p:cNvSpPr>
          <p:nvPr/>
        </p:nvSpPr>
        <p:spPr bwMode="auto">
          <a:xfrm>
            <a:off x="381000" y="4419600"/>
            <a:ext cx="3886200" cy="1068388"/>
          </a:xfrm>
          <a:prstGeom prst="rect">
            <a:avLst/>
          </a:prstGeom>
          <a:noFill/>
          <a:ln w="9525" algn="ctr">
            <a:noFill/>
            <a:miter lim="800000"/>
            <a:headEnd/>
            <a:tailEnd/>
          </a:ln>
          <a:effectLst/>
        </p:spPr>
        <p:txBody>
          <a:bodyPr lIns="0" tIns="0" rIns="0" bIns="0" anchor="ctr">
            <a:spAutoFit/>
          </a:bodyPr>
          <a:lstStyle/>
          <a:p>
            <a:pPr algn="just" eaLnBrk="0" hangingPunct="0"/>
            <a:r>
              <a:rPr lang="en-US" sz="2000" b="1">
                <a:latin typeface="Garamond" pitchFamily="18" charset="0"/>
              </a:rPr>
              <a:t>INSTRUKSI PERFORM UNTIL</a:t>
            </a:r>
            <a:endParaRPr lang="en-US" sz="2000">
              <a:latin typeface="Garamond" pitchFamily="18" charset="0"/>
            </a:endParaRPr>
          </a:p>
          <a:p>
            <a:pPr algn="just" eaLnBrk="0" hangingPunct="0"/>
            <a:r>
              <a:rPr lang="en-US" sz="1600">
                <a:latin typeface="Garamond" pitchFamily="18" charset="0"/>
              </a:rPr>
              <a:t>COBOL MEMILIKI INSTRUKSI PERFORM UNTIL YANG SAMA DENGAN INSTRUKSI DO WHILE</a:t>
            </a:r>
            <a:r>
              <a:rPr lang="en-US">
                <a:latin typeface="Garamond" pitchFamily="18" charset="0"/>
              </a:rPr>
              <a:t> </a:t>
            </a:r>
          </a:p>
        </p:txBody>
      </p:sp>
      <p:graphicFrame>
        <p:nvGraphicFramePr>
          <p:cNvPr id="75785" name="Object 9"/>
          <p:cNvGraphicFramePr>
            <a:graphicFrameLocks noChangeAspect="1"/>
          </p:cNvGraphicFramePr>
          <p:nvPr/>
        </p:nvGraphicFramePr>
        <p:xfrm>
          <a:off x="3200400" y="1828800"/>
          <a:ext cx="2241550" cy="2286000"/>
        </p:xfrm>
        <a:graphic>
          <a:graphicData uri="http://schemas.openxmlformats.org/presentationml/2006/ole">
            <mc:AlternateContent xmlns:mc="http://schemas.openxmlformats.org/markup-compatibility/2006">
              <mc:Choice xmlns:v="urn:schemas-microsoft-com:vml" Requires="v">
                <p:oleObj spid="_x0000_s75795" r:id="rId7" imgW="1860840" imgH="1896840" progId="">
                  <p:embed/>
                </p:oleObj>
              </mc:Choice>
              <mc:Fallback>
                <p:oleObj r:id="rId7" imgW="1860840" imgH="189684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1828800"/>
                        <a:ext cx="224155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6" name="Rectangle 10"/>
          <p:cNvSpPr>
            <a:spLocks noChangeArrowheads="1"/>
          </p:cNvSpPr>
          <p:nvPr/>
        </p:nvSpPr>
        <p:spPr bwMode="auto">
          <a:xfrm>
            <a:off x="4724400" y="914400"/>
            <a:ext cx="4114800" cy="2719388"/>
          </a:xfrm>
          <a:prstGeom prst="rect">
            <a:avLst/>
          </a:prstGeom>
          <a:noFill/>
          <a:ln w="9525" algn="ctr">
            <a:noFill/>
            <a:miter lim="800000"/>
            <a:headEnd/>
            <a:tailEnd/>
          </a:ln>
          <a:effectLst/>
        </p:spPr>
        <p:txBody>
          <a:bodyPr lIns="0" tIns="0" rIns="0" bIns="0" anchor="ctr">
            <a:spAutoFit/>
          </a:bodyPr>
          <a:lstStyle/>
          <a:p>
            <a:pPr indent="450850" algn="just" eaLnBrk="0" hangingPunct="0"/>
            <a:r>
              <a:rPr lang="en-US" b="1">
                <a:latin typeface="Garamond" pitchFamily="18" charset="0"/>
              </a:rPr>
              <a:t>INSTRUKSI REPEAT UNTIL</a:t>
            </a:r>
            <a:endParaRPr lang="en-US">
              <a:latin typeface="Garamond" pitchFamily="18" charset="0"/>
            </a:endParaRPr>
          </a:p>
          <a:p>
            <a:pPr indent="450850" algn="just" eaLnBrk="0" hangingPunct="0"/>
            <a:r>
              <a:rPr lang="en-US" sz="1600">
                <a:latin typeface="Garamond" pitchFamily="18" charset="0"/>
              </a:rPr>
              <a:t>PASCAL MEMILIKI INSTRUKSI REPEAT UNTIL</a:t>
            </a:r>
          </a:p>
          <a:p>
            <a:pPr indent="450850" algn="just" eaLnBrk="0" hangingPunct="0"/>
            <a:r>
              <a:rPr lang="en-US" sz="1600">
                <a:latin typeface="Garamond" pitchFamily="18" charset="0"/>
              </a:rPr>
              <a:t>              REPEAT</a:t>
            </a:r>
          </a:p>
          <a:p>
            <a:pPr indent="450850" algn="just" eaLnBrk="0" hangingPunct="0"/>
            <a:r>
              <a:rPr lang="en-US" sz="1600">
                <a:latin typeface="Garamond" pitchFamily="18" charset="0"/>
              </a:rPr>
              <a:t>                    INSTRUCTION – 1 </a:t>
            </a:r>
          </a:p>
          <a:p>
            <a:pPr indent="450850" algn="just" eaLnBrk="0" hangingPunct="0"/>
            <a:r>
              <a:rPr lang="en-US" sz="1600">
                <a:latin typeface="Garamond" pitchFamily="18" charset="0"/>
              </a:rPr>
              <a:t>                    ……….</a:t>
            </a:r>
          </a:p>
          <a:p>
            <a:pPr indent="450850" algn="just" eaLnBrk="0" hangingPunct="0"/>
            <a:r>
              <a:rPr lang="en-US" sz="1600">
                <a:latin typeface="Garamond" pitchFamily="18" charset="0"/>
              </a:rPr>
              <a:t>             UNTIL (CONDITION – P)</a:t>
            </a:r>
          </a:p>
          <a:p>
            <a:pPr indent="450850" algn="just" eaLnBrk="0" hangingPunct="0"/>
            <a:endParaRPr lang="en-US" sz="1600">
              <a:latin typeface="Garamond" pitchFamily="18" charset="0"/>
            </a:endParaRPr>
          </a:p>
          <a:p>
            <a:pPr indent="450850" algn="just" eaLnBrk="0" hangingPunct="0"/>
            <a:r>
              <a:rPr lang="en-US" sz="1600">
                <a:latin typeface="Garamond" pitchFamily="18" charset="0"/>
              </a:rPr>
              <a:t>PADA INSTRUKSI INI, INSTRUKSI DIDALAM LOOP DIEKSEKUSI LEBIH DAHULU SEBELUM DIPERIKSA.</a:t>
            </a:r>
          </a:p>
        </p:txBody>
      </p:sp>
      <p:graphicFrame>
        <p:nvGraphicFramePr>
          <p:cNvPr id="75787" name="Object 11"/>
          <p:cNvGraphicFramePr>
            <a:graphicFrameLocks noChangeAspect="1"/>
          </p:cNvGraphicFramePr>
          <p:nvPr/>
        </p:nvGraphicFramePr>
        <p:xfrm>
          <a:off x="2514600" y="2362200"/>
          <a:ext cx="2062163" cy="2133600"/>
        </p:xfrm>
        <a:graphic>
          <a:graphicData uri="http://schemas.openxmlformats.org/presentationml/2006/ole">
            <mc:AlternateContent xmlns:mc="http://schemas.openxmlformats.org/markup-compatibility/2006">
              <mc:Choice xmlns:v="urn:schemas-microsoft-com:vml" Requires="v">
                <p:oleObj spid="_x0000_s75796" r:id="rId9" imgW="1450800" imgH="2184840" progId="">
                  <p:embed/>
                </p:oleObj>
              </mc:Choice>
              <mc:Fallback>
                <p:oleObj r:id="rId9" imgW="1450800" imgH="2184840" progId="">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2362200"/>
                        <a:ext cx="2062163"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Effect transition="in" filter="fade">
                                      <p:cBhvr>
                                        <p:cTn id="7" dur="770" decel="100000"/>
                                        <p:tgtEl>
                                          <p:spTgt spid="75781">
                                            <p:txEl>
                                              <p:pRg st="0" end="0"/>
                                            </p:txEl>
                                          </p:spTgt>
                                        </p:tgtEl>
                                      </p:cBhvr>
                                    </p:animEffect>
                                    <p:animScale>
                                      <p:cBhvr>
                                        <p:cTn id="8" dur="770" decel="100000"/>
                                        <p:tgtEl>
                                          <p:spTgt spid="75781">
                                            <p:txEl>
                                              <p:pRg st="0" end="0"/>
                                            </p:txEl>
                                          </p:spTgt>
                                        </p:tgtEl>
                                      </p:cBhvr>
                                      <p:from x="10000" y="10000"/>
                                      <p:to x="200000" y="450000"/>
                                    </p:animScale>
                                    <p:animScale>
                                      <p:cBhvr>
                                        <p:cTn id="9" dur="1230" accel="100000" fill="hold">
                                          <p:stCondLst>
                                            <p:cond delay="770"/>
                                          </p:stCondLst>
                                        </p:cTn>
                                        <p:tgtEl>
                                          <p:spTgt spid="75781">
                                            <p:txEl>
                                              <p:pRg st="0" end="0"/>
                                            </p:txEl>
                                          </p:spTgt>
                                        </p:tgtEl>
                                      </p:cBhvr>
                                      <p:from x="200000" y="450000"/>
                                      <p:to x="100000" y="100000"/>
                                    </p:animScale>
                                    <p:set>
                                      <p:cBhvr>
                                        <p:cTn id="10" dur="770" fill="hold"/>
                                        <p:tgtEl>
                                          <p:spTgt spid="75781">
                                            <p:txEl>
                                              <p:pRg st="0" end="0"/>
                                            </p:txEl>
                                          </p:spTgt>
                                        </p:tgtEl>
                                        <p:attrNameLst>
                                          <p:attrName>ppt_x</p:attrName>
                                        </p:attrNameLst>
                                      </p:cBhvr>
                                      <p:to>
                                        <p:strVal val="(0.5)"/>
                                      </p:to>
                                    </p:set>
                                    <p:anim from="(0.5)" to="(#ppt_x)" calcmode="lin" valueType="num">
                                      <p:cBhvr>
                                        <p:cTn id="11" dur="1230" accel="100000" fill="hold">
                                          <p:stCondLst>
                                            <p:cond delay="770"/>
                                          </p:stCondLst>
                                        </p:cTn>
                                        <p:tgtEl>
                                          <p:spTgt spid="75781">
                                            <p:txEl>
                                              <p:pRg st="0" end="0"/>
                                            </p:txEl>
                                          </p:spTgt>
                                        </p:tgtEl>
                                        <p:attrNameLst>
                                          <p:attrName>ppt_x</p:attrName>
                                        </p:attrNameLst>
                                      </p:cBhvr>
                                    </p:anim>
                                    <p:set>
                                      <p:cBhvr>
                                        <p:cTn id="12" dur="770" fill="hold"/>
                                        <p:tgtEl>
                                          <p:spTgt spid="7578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75781">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75781">
                                            <p:txEl>
                                              <p:pRg st="1" end="1"/>
                                            </p:txEl>
                                          </p:spTgt>
                                        </p:tgtEl>
                                        <p:attrNameLst>
                                          <p:attrName>style.visibility</p:attrName>
                                        </p:attrNameLst>
                                      </p:cBhvr>
                                      <p:to>
                                        <p:strVal val="visible"/>
                                      </p:to>
                                    </p:set>
                                    <p:anim calcmode="lin" valueType="num">
                                      <p:cBhvr>
                                        <p:cTn id="18" dur="500" fill="hold"/>
                                        <p:tgtEl>
                                          <p:spTgt spid="7578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5781">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7578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578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578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nodeType="clickEffect">
                                  <p:stCondLst>
                                    <p:cond delay="0"/>
                                  </p:stCondLst>
                                  <p:iterate type="lt">
                                    <p:tmPct val="50000"/>
                                  </p:iterate>
                                  <p:childTnLst>
                                    <p:set>
                                      <p:cBhvr>
                                        <p:cTn id="26" dur="1" fill="hold">
                                          <p:stCondLst>
                                            <p:cond delay="0"/>
                                          </p:stCondLst>
                                        </p:cTn>
                                        <p:tgtEl>
                                          <p:spTgt spid="75781">
                                            <p:txEl>
                                              <p:pRg st="2" end="2"/>
                                            </p:txEl>
                                          </p:spTgt>
                                        </p:tgtEl>
                                        <p:attrNameLst>
                                          <p:attrName>style.visibility</p:attrName>
                                        </p:attrNameLst>
                                      </p:cBhvr>
                                      <p:to>
                                        <p:strVal val="visible"/>
                                      </p:to>
                                    </p:set>
                                    <p:set>
                                      <p:cBhvr>
                                        <p:cTn id="27" dur="455" fill="hold">
                                          <p:stCondLst>
                                            <p:cond delay="0"/>
                                          </p:stCondLst>
                                        </p:cTn>
                                        <p:tgtEl>
                                          <p:spTgt spid="75781">
                                            <p:txEl>
                                              <p:pRg st="2" end="2"/>
                                            </p:txEl>
                                          </p:spTgt>
                                        </p:tgtEl>
                                        <p:attrNameLst>
                                          <p:attrName>style.rotation</p:attrName>
                                        </p:attrNameLst>
                                      </p:cBhvr>
                                      <p:to>
                                        <p:strVal val="-45.0"/>
                                      </p:to>
                                    </p:set>
                                    <p:anim calcmode="lin" valueType="num">
                                      <p:cBhvr>
                                        <p:cTn id="28" dur="455" fill="hold">
                                          <p:stCondLst>
                                            <p:cond delay="455"/>
                                          </p:stCondLst>
                                        </p:cTn>
                                        <p:tgtEl>
                                          <p:spTgt spid="75781">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75781">
                                            <p:txEl>
                                              <p:pRg st="2" end="2"/>
                                            </p:txEl>
                                          </p:spTgt>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75781">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75781">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8" presetClass="entr" presetSubtype="0" accel="50000" fill="hold" nodeType="clickEffect">
                                  <p:stCondLst>
                                    <p:cond delay="0"/>
                                  </p:stCondLst>
                                  <p:iterate type="lt">
                                    <p:tmPct val="50000"/>
                                  </p:iterate>
                                  <p:childTnLst>
                                    <p:set>
                                      <p:cBhvr>
                                        <p:cTn id="35" dur="1" fill="hold">
                                          <p:stCondLst>
                                            <p:cond delay="0"/>
                                          </p:stCondLst>
                                        </p:cTn>
                                        <p:tgtEl>
                                          <p:spTgt spid="75781">
                                            <p:txEl>
                                              <p:pRg st="3" end="3"/>
                                            </p:txEl>
                                          </p:spTgt>
                                        </p:tgtEl>
                                        <p:attrNameLst>
                                          <p:attrName>style.visibility</p:attrName>
                                        </p:attrNameLst>
                                      </p:cBhvr>
                                      <p:to>
                                        <p:strVal val="visible"/>
                                      </p:to>
                                    </p:set>
                                    <p:set>
                                      <p:cBhvr>
                                        <p:cTn id="36" dur="455" fill="hold">
                                          <p:stCondLst>
                                            <p:cond delay="0"/>
                                          </p:stCondLst>
                                        </p:cTn>
                                        <p:tgtEl>
                                          <p:spTgt spid="75781">
                                            <p:txEl>
                                              <p:pRg st="3" end="3"/>
                                            </p:txEl>
                                          </p:spTgt>
                                        </p:tgtEl>
                                        <p:attrNameLst>
                                          <p:attrName>style.rotation</p:attrName>
                                        </p:attrNameLst>
                                      </p:cBhvr>
                                      <p:to>
                                        <p:strVal val="-45.0"/>
                                      </p:to>
                                    </p:set>
                                    <p:anim calcmode="lin" valueType="num">
                                      <p:cBhvr>
                                        <p:cTn id="37" dur="455" fill="hold">
                                          <p:stCondLst>
                                            <p:cond delay="455"/>
                                          </p:stCondLst>
                                        </p:cTn>
                                        <p:tgtEl>
                                          <p:spTgt spid="75781">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75781">
                                            <p:txEl>
                                              <p:pRg st="3" end="3"/>
                                            </p:txEl>
                                          </p:spTgt>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75781">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75781">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75781">
                                            <p:txEl>
                                              <p:pRg st="4" end="4"/>
                                            </p:txEl>
                                          </p:spTgt>
                                        </p:tgtEl>
                                        <p:attrNameLst>
                                          <p:attrName>style.visibility</p:attrName>
                                        </p:attrNameLst>
                                      </p:cBhvr>
                                      <p:to>
                                        <p:strVal val="visible"/>
                                      </p:to>
                                    </p:set>
                                    <p:animEffect transition="in" filter="strips(downLeft)">
                                      <p:cBhvr>
                                        <p:cTn id="45" dur="500"/>
                                        <p:tgtEl>
                                          <p:spTgt spid="75781">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75781">
                                            <p:txEl>
                                              <p:pRg st="5" end="5"/>
                                            </p:txEl>
                                          </p:spTgt>
                                        </p:tgtEl>
                                        <p:attrNameLst>
                                          <p:attrName>style.visibility</p:attrName>
                                        </p:attrNameLst>
                                      </p:cBhvr>
                                      <p:to>
                                        <p:strVal val="visible"/>
                                      </p:to>
                                    </p:set>
                                    <p:anim calcmode="lin" valueType="num">
                                      <p:cBhvr>
                                        <p:cTn id="50" dur="500" fill="hold"/>
                                        <p:tgtEl>
                                          <p:spTgt spid="7578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75781">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7578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7578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75781">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1" presetClass="entr" presetSubtype="0" fill="hold" nodeType="clickEffect">
                                  <p:stCondLst>
                                    <p:cond delay="0"/>
                                  </p:stCondLst>
                                  <p:childTnLst>
                                    <p:set>
                                      <p:cBhvr>
                                        <p:cTn id="58" dur="1" fill="hold">
                                          <p:stCondLst>
                                            <p:cond delay="0"/>
                                          </p:stCondLst>
                                        </p:cTn>
                                        <p:tgtEl>
                                          <p:spTgt spid="75783"/>
                                        </p:tgtEl>
                                        <p:attrNameLst>
                                          <p:attrName>style.visibility</p:attrName>
                                        </p:attrNameLst>
                                      </p:cBhvr>
                                      <p:to>
                                        <p:strVal val="visible"/>
                                      </p:to>
                                    </p:set>
                                    <p:animEffect transition="in" filter="fade">
                                      <p:cBhvr>
                                        <p:cTn id="59" dur="770" decel="100000"/>
                                        <p:tgtEl>
                                          <p:spTgt spid="75783"/>
                                        </p:tgtEl>
                                      </p:cBhvr>
                                    </p:animEffect>
                                    <p:animScale>
                                      <p:cBhvr>
                                        <p:cTn id="60" dur="770" decel="100000"/>
                                        <p:tgtEl>
                                          <p:spTgt spid="75783"/>
                                        </p:tgtEl>
                                      </p:cBhvr>
                                      <p:from x="10000" y="10000"/>
                                      <p:to x="200000" y="450000"/>
                                    </p:animScale>
                                    <p:animScale>
                                      <p:cBhvr>
                                        <p:cTn id="61" dur="1230" accel="100000" fill="hold">
                                          <p:stCondLst>
                                            <p:cond delay="770"/>
                                          </p:stCondLst>
                                        </p:cTn>
                                        <p:tgtEl>
                                          <p:spTgt spid="75783"/>
                                        </p:tgtEl>
                                      </p:cBhvr>
                                      <p:from x="200000" y="450000"/>
                                      <p:to x="100000" y="100000"/>
                                    </p:animScale>
                                    <p:set>
                                      <p:cBhvr>
                                        <p:cTn id="62" dur="770" fill="hold"/>
                                        <p:tgtEl>
                                          <p:spTgt spid="75783"/>
                                        </p:tgtEl>
                                        <p:attrNameLst>
                                          <p:attrName>ppt_x</p:attrName>
                                        </p:attrNameLst>
                                      </p:cBhvr>
                                      <p:to>
                                        <p:strVal val="(0.5)"/>
                                      </p:to>
                                    </p:set>
                                    <p:anim from="(0.5)" to="(#ppt_x)" calcmode="lin" valueType="num">
                                      <p:cBhvr>
                                        <p:cTn id="63" dur="1230" accel="100000" fill="hold">
                                          <p:stCondLst>
                                            <p:cond delay="770"/>
                                          </p:stCondLst>
                                        </p:cTn>
                                        <p:tgtEl>
                                          <p:spTgt spid="75783"/>
                                        </p:tgtEl>
                                        <p:attrNameLst>
                                          <p:attrName>ppt_x</p:attrName>
                                        </p:attrNameLst>
                                      </p:cBhvr>
                                    </p:anim>
                                    <p:set>
                                      <p:cBhvr>
                                        <p:cTn id="64" dur="770" fill="hold"/>
                                        <p:tgtEl>
                                          <p:spTgt spid="75783"/>
                                        </p:tgtEl>
                                        <p:attrNameLst>
                                          <p:attrName>ppt_y</p:attrName>
                                        </p:attrNameLst>
                                      </p:cBhvr>
                                      <p:to>
                                        <p:strVal val="(#ppt_y+0.4)"/>
                                      </p:to>
                                    </p:set>
                                    <p:anim from="(#ppt_y+0.4)" to="(#ppt_y)" calcmode="lin" valueType="num">
                                      <p:cBhvr>
                                        <p:cTn id="65" dur="1230" accel="100000" fill="hold">
                                          <p:stCondLst>
                                            <p:cond delay="770"/>
                                          </p:stCondLst>
                                        </p:cTn>
                                        <p:tgtEl>
                                          <p:spTgt spid="75783"/>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0" nodeType="clickEffect">
                                  <p:stCondLst>
                                    <p:cond delay="0"/>
                                  </p:stCondLst>
                                  <p:childTnLst>
                                    <p:anim calcmode="lin" valueType="num">
                                      <p:cBhvr additive="base">
                                        <p:cTn id="69" dur="500"/>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70" dur="500"/>
                                        <p:tgtEl>
                                          <p:spTgt spid="75781">
                                            <p:txEl>
                                              <p:pRg st="0" end="0"/>
                                            </p:txEl>
                                          </p:spTgt>
                                        </p:tgtEl>
                                        <p:attrNameLst>
                                          <p:attrName>ppt_y</p:attrName>
                                        </p:attrNameLst>
                                      </p:cBhvr>
                                      <p:tavLst>
                                        <p:tav tm="0">
                                          <p:val>
                                            <p:strVal val="ppt_y"/>
                                          </p:val>
                                        </p:tav>
                                        <p:tav tm="100000">
                                          <p:val>
                                            <p:strVal val="1+ppt_h/2"/>
                                          </p:val>
                                        </p:tav>
                                      </p:tavLst>
                                    </p:anim>
                                    <p:set>
                                      <p:cBhvr>
                                        <p:cTn id="71" dur="1" fill="hold">
                                          <p:stCondLst>
                                            <p:cond delay="499"/>
                                          </p:stCondLst>
                                        </p:cTn>
                                        <p:tgtEl>
                                          <p:spTgt spid="75781">
                                            <p:txEl>
                                              <p:pRg st="0" end="0"/>
                                            </p:txEl>
                                          </p:spTgt>
                                        </p:tgtEl>
                                        <p:attrNameLst>
                                          <p:attrName>style.visibility</p:attrName>
                                        </p:attrNameLst>
                                      </p:cBhvr>
                                      <p:to>
                                        <p:strVal val="hidden"/>
                                      </p:to>
                                    </p:set>
                                  </p:childTnLst>
                                </p:cTn>
                              </p:par>
                              <p:par>
                                <p:cTn id="72" presetID="2" presetClass="exit" presetSubtype="4" fill="hold" grpId="0" nodeType="withEffect">
                                  <p:stCondLst>
                                    <p:cond delay="0"/>
                                  </p:stCondLst>
                                  <p:iterate type="lt">
                                    <p:tmPct val="0"/>
                                  </p:iterate>
                                  <p:childTnLst>
                                    <p:anim calcmode="lin" valueType="num">
                                      <p:cBhvr additive="base">
                                        <p:cTn id="73" dur="500"/>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74" dur="500"/>
                                        <p:tgtEl>
                                          <p:spTgt spid="75781">
                                            <p:txEl>
                                              <p:pRg st="1" end="1"/>
                                            </p:txEl>
                                          </p:spTgt>
                                        </p:tgtEl>
                                        <p:attrNameLst>
                                          <p:attrName>ppt_y</p:attrName>
                                        </p:attrNameLst>
                                      </p:cBhvr>
                                      <p:tavLst>
                                        <p:tav tm="0">
                                          <p:val>
                                            <p:strVal val="ppt_y"/>
                                          </p:val>
                                        </p:tav>
                                        <p:tav tm="100000">
                                          <p:val>
                                            <p:strVal val="1+ppt_h/2"/>
                                          </p:val>
                                        </p:tav>
                                      </p:tavLst>
                                    </p:anim>
                                    <p:set>
                                      <p:cBhvr>
                                        <p:cTn id="75" dur="1" fill="hold">
                                          <p:stCondLst>
                                            <p:cond delay="499"/>
                                          </p:stCondLst>
                                        </p:cTn>
                                        <p:tgtEl>
                                          <p:spTgt spid="75781">
                                            <p:txEl>
                                              <p:pRg st="1" end="1"/>
                                            </p:txEl>
                                          </p:spTgt>
                                        </p:tgtEl>
                                        <p:attrNameLst>
                                          <p:attrName>style.visibility</p:attrName>
                                        </p:attrNameLst>
                                      </p:cBhvr>
                                      <p:to>
                                        <p:strVal val="hidden"/>
                                      </p:to>
                                    </p:set>
                                  </p:childTnLst>
                                </p:cTn>
                              </p:par>
                              <p:par>
                                <p:cTn id="76" presetID="2" presetClass="exit" presetSubtype="4" fill="hold" grpId="0" nodeType="withEffect">
                                  <p:stCondLst>
                                    <p:cond delay="0"/>
                                  </p:stCondLst>
                                  <p:iterate type="lt">
                                    <p:tmPct val="0"/>
                                  </p:iterate>
                                  <p:childTnLst>
                                    <p:anim calcmode="lin" valueType="num">
                                      <p:cBhvr additive="base">
                                        <p:cTn id="77" dur="500"/>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78" dur="500"/>
                                        <p:tgtEl>
                                          <p:spTgt spid="75781">
                                            <p:txEl>
                                              <p:pRg st="2" end="2"/>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75781">
                                            <p:txEl>
                                              <p:pRg st="2" end="2"/>
                                            </p:txEl>
                                          </p:spTgt>
                                        </p:tgtEl>
                                        <p:attrNameLst>
                                          <p:attrName>style.visibility</p:attrName>
                                        </p:attrNameLst>
                                      </p:cBhvr>
                                      <p:to>
                                        <p:strVal val="hidden"/>
                                      </p:to>
                                    </p:set>
                                  </p:childTnLst>
                                </p:cTn>
                              </p:par>
                              <p:par>
                                <p:cTn id="80" presetID="2" presetClass="exit" presetSubtype="4" fill="hold" grpId="0" nodeType="withEffect">
                                  <p:stCondLst>
                                    <p:cond delay="0"/>
                                  </p:stCondLst>
                                  <p:iterate type="lt">
                                    <p:tmPct val="0"/>
                                  </p:iterate>
                                  <p:childTnLst>
                                    <p:anim calcmode="lin" valueType="num">
                                      <p:cBhvr additive="base">
                                        <p:cTn id="81" dur="500"/>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82" dur="500"/>
                                        <p:tgtEl>
                                          <p:spTgt spid="75781">
                                            <p:txEl>
                                              <p:pRg st="3" end="3"/>
                                            </p:txEl>
                                          </p:spTgt>
                                        </p:tgtEl>
                                        <p:attrNameLst>
                                          <p:attrName>ppt_y</p:attrName>
                                        </p:attrNameLst>
                                      </p:cBhvr>
                                      <p:tavLst>
                                        <p:tav tm="0">
                                          <p:val>
                                            <p:strVal val="ppt_y"/>
                                          </p:val>
                                        </p:tav>
                                        <p:tav tm="100000">
                                          <p:val>
                                            <p:strVal val="1+ppt_h/2"/>
                                          </p:val>
                                        </p:tav>
                                      </p:tavLst>
                                    </p:anim>
                                    <p:set>
                                      <p:cBhvr>
                                        <p:cTn id="83" dur="1" fill="hold">
                                          <p:stCondLst>
                                            <p:cond delay="499"/>
                                          </p:stCondLst>
                                        </p:cTn>
                                        <p:tgtEl>
                                          <p:spTgt spid="75781">
                                            <p:txEl>
                                              <p:pRg st="3" end="3"/>
                                            </p:txEl>
                                          </p:spTgt>
                                        </p:tgtEl>
                                        <p:attrNameLst>
                                          <p:attrName>style.visibility</p:attrName>
                                        </p:attrNameLst>
                                      </p:cBhvr>
                                      <p:to>
                                        <p:strVal val="hidden"/>
                                      </p:to>
                                    </p:set>
                                  </p:childTnLst>
                                </p:cTn>
                              </p:par>
                              <p:par>
                                <p:cTn id="84" presetID="2" presetClass="exit" presetSubtype="4" fill="hold" grpId="0" nodeType="withEffect">
                                  <p:stCondLst>
                                    <p:cond delay="0"/>
                                  </p:stCondLst>
                                  <p:childTnLst>
                                    <p:anim calcmode="lin" valueType="num">
                                      <p:cBhvr additive="base">
                                        <p:cTn id="85" dur="500"/>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86" dur="500"/>
                                        <p:tgtEl>
                                          <p:spTgt spid="75781">
                                            <p:txEl>
                                              <p:pRg st="4" end="4"/>
                                            </p:txEl>
                                          </p:spTgt>
                                        </p:tgtEl>
                                        <p:attrNameLst>
                                          <p:attrName>ppt_y</p:attrName>
                                        </p:attrNameLst>
                                      </p:cBhvr>
                                      <p:tavLst>
                                        <p:tav tm="0">
                                          <p:val>
                                            <p:strVal val="ppt_y"/>
                                          </p:val>
                                        </p:tav>
                                        <p:tav tm="100000">
                                          <p:val>
                                            <p:strVal val="1+ppt_h/2"/>
                                          </p:val>
                                        </p:tav>
                                      </p:tavLst>
                                    </p:anim>
                                    <p:set>
                                      <p:cBhvr>
                                        <p:cTn id="87" dur="1" fill="hold">
                                          <p:stCondLst>
                                            <p:cond delay="499"/>
                                          </p:stCondLst>
                                        </p:cTn>
                                        <p:tgtEl>
                                          <p:spTgt spid="75781">
                                            <p:txEl>
                                              <p:pRg st="4" end="4"/>
                                            </p:txEl>
                                          </p:spTgt>
                                        </p:tgtEl>
                                        <p:attrNameLst>
                                          <p:attrName>style.visibility</p:attrName>
                                        </p:attrNameLst>
                                      </p:cBhvr>
                                      <p:to>
                                        <p:strVal val="hidden"/>
                                      </p:to>
                                    </p:set>
                                  </p:childTnLst>
                                </p:cTn>
                              </p:par>
                              <p:par>
                                <p:cTn id="88" presetID="2" presetClass="exit" presetSubtype="4" fill="hold" grpId="0" nodeType="withEffect">
                                  <p:stCondLst>
                                    <p:cond delay="0"/>
                                  </p:stCondLst>
                                  <p:iterate type="lt">
                                    <p:tmPct val="0"/>
                                  </p:iterate>
                                  <p:childTnLst>
                                    <p:anim calcmode="lin" valueType="num">
                                      <p:cBhvr additive="base">
                                        <p:cTn id="89" dur="500"/>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90" dur="500"/>
                                        <p:tgtEl>
                                          <p:spTgt spid="75781">
                                            <p:txEl>
                                              <p:pRg st="5" end="5"/>
                                            </p:txEl>
                                          </p:spTgt>
                                        </p:tgtEl>
                                        <p:attrNameLst>
                                          <p:attrName>ppt_y</p:attrName>
                                        </p:attrNameLst>
                                      </p:cBhvr>
                                      <p:tavLst>
                                        <p:tav tm="0">
                                          <p:val>
                                            <p:strVal val="ppt_y"/>
                                          </p:val>
                                        </p:tav>
                                        <p:tav tm="100000">
                                          <p:val>
                                            <p:strVal val="1+ppt_h/2"/>
                                          </p:val>
                                        </p:tav>
                                      </p:tavLst>
                                    </p:anim>
                                    <p:set>
                                      <p:cBhvr>
                                        <p:cTn id="91" dur="1" fill="hold">
                                          <p:stCondLst>
                                            <p:cond delay="499"/>
                                          </p:stCondLst>
                                        </p:cTn>
                                        <p:tgtEl>
                                          <p:spTgt spid="75781">
                                            <p:txEl>
                                              <p:pRg st="5" end="5"/>
                                            </p:txEl>
                                          </p:spTgt>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9" presetClass="exit" presetSubtype="0" accel="100000" fill="hold" nodeType="clickEffect">
                                  <p:stCondLst>
                                    <p:cond delay="0"/>
                                  </p:stCondLst>
                                  <p:childTnLst>
                                    <p:anim calcmode="lin" valueType="num">
                                      <p:cBhvr>
                                        <p:cTn id="95" dur="500"/>
                                        <p:tgtEl>
                                          <p:spTgt spid="75783"/>
                                        </p:tgtEl>
                                        <p:attrNameLst>
                                          <p:attrName>ppt_w</p:attrName>
                                        </p:attrNameLst>
                                      </p:cBhvr>
                                      <p:tavLst>
                                        <p:tav tm="0">
                                          <p:val>
                                            <p:strVal val="ppt_w"/>
                                          </p:val>
                                        </p:tav>
                                        <p:tav tm="100000">
                                          <p:val>
                                            <p:fltVal val="0"/>
                                          </p:val>
                                        </p:tav>
                                      </p:tavLst>
                                    </p:anim>
                                    <p:anim calcmode="lin" valueType="num">
                                      <p:cBhvr>
                                        <p:cTn id="96" dur="500"/>
                                        <p:tgtEl>
                                          <p:spTgt spid="75783"/>
                                        </p:tgtEl>
                                        <p:attrNameLst>
                                          <p:attrName>ppt_h</p:attrName>
                                        </p:attrNameLst>
                                      </p:cBhvr>
                                      <p:tavLst>
                                        <p:tav tm="0">
                                          <p:val>
                                            <p:strVal val="ppt_h"/>
                                          </p:val>
                                        </p:tav>
                                        <p:tav tm="100000">
                                          <p:val>
                                            <p:fltVal val="0"/>
                                          </p:val>
                                        </p:tav>
                                      </p:tavLst>
                                    </p:anim>
                                    <p:anim calcmode="lin" valueType="num">
                                      <p:cBhvr>
                                        <p:cTn id="97" dur="500"/>
                                        <p:tgtEl>
                                          <p:spTgt spid="75783"/>
                                        </p:tgtEl>
                                        <p:attrNameLst>
                                          <p:attrName>style.rotation</p:attrName>
                                        </p:attrNameLst>
                                      </p:cBhvr>
                                      <p:tavLst>
                                        <p:tav tm="0">
                                          <p:val>
                                            <p:fltVal val="0"/>
                                          </p:val>
                                        </p:tav>
                                        <p:tav tm="100000">
                                          <p:val>
                                            <p:fltVal val="360"/>
                                          </p:val>
                                        </p:tav>
                                      </p:tavLst>
                                    </p:anim>
                                    <p:animEffect transition="out" filter="fade">
                                      <p:cBhvr>
                                        <p:cTn id="98" dur="500"/>
                                        <p:tgtEl>
                                          <p:spTgt spid="75783"/>
                                        </p:tgtEl>
                                      </p:cBhvr>
                                    </p:animEffect>
                                    <p:set>
                                      <p:cBhvr>
                                        <p:cTn id="99" dur="1" fill="hold">
                                          <p:stCondLst>
                                            <p:cond delay="499"/>
                                          </p:stCondLst>
                                        </p:cTn>
                                        <p:tgtEl>
                                          <p:spTgt spid="75783"/>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iterate type="lt">
                                    <p:tmPct val="10000"/>
                                  </p:iterate>
                                  <p:childTnLst>
                                    <p:set>
                                      <p:cBhvr>
                                        <p:cTn id="103" dur="1" fill="hold">
                                          <p:stCondLst>
                                            <p:cond delay="0"/>
                                          </p:stCondLst>
                                        </p:cTn>
                                        <p:tgtEl>
                                          <p:spTgt spid="75782">
                                            <p:txEl>
                                              <p:pRg st="0" end="0"/>
                                            </p:txEl>
                                          </p:spTgt>
                                        </p:tgtEl>
                                        <p:attrNameLst>
                                          <p:attrName>style.visibility</p:attrName>
                                        </p:attrNameLst>
                                      </p:cBhvr>
                                      <p:to>
                                        <p:strVal val="visible"/>
                                      </p:to>
                                    </p:set>
                                    <p:anim calcmode="lin" valueType="num">
                                      <p:cBhvr additive="base">
                                        <p:cTn id="104" dur="500" fill="hold"/>
                                        <p:tgtEl>
                                          <p:spTgt spid="75782">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7578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5782">
                                            <p:txEl>
                                              <p:pRg st="0" end="0"/>
                                            </p:txEl>
                                          </p:spTgt>
                                        </p:tgtEl>
                                        <p:attrNameLst>
                                          <p:attrName>ppt_c</p:attrName>
                                        </p:attrNameLst>
                                      </p:cBhvr>
                                      <p:to>
                                        <a:srgbClr val="FFCC00"/>
                                      </p:to>
                                    </p:animClr>
                                    <p:audio>
                                      <p:cMediaNode>
                                        <p:cTn display="0" masterRel="sameClick">
                                          <p:stCondLst>
                                            <p:cond evt="begin" delay="0">
                                              <p:tn val="102"/>
                                            </p:cond>
                                          </p:stCondLst>
                                          <p:endCondLst>
                                            <p:cond evt="onStopAudio" delay="0">
                                              <p:tgtEl>
                                                <p:sldTgt/>
                                              </p:tgtEl>
                                            </p:cond>
                                          </p:endCondLst>
                                        </p:cTn>
                                        <p:tgtEl>
                                          <p:sndTgt r:embed="rId3" name="applause.wav"/>
                                        </p:tgtEl>
                                      </p:cMediaNode>
                                    </p:audio>
                                  </p:sub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nodeType="clickEffect">
                                  <p:stCondLst>
                                    <p:cond delay="0"/>
                                  </p:stCondLst>
                                  <p:iterate type="lt">
                                    <p:tmPct val="10000"/>
                                  </p:iterate>
                                  <p:childTnLst>
                                    <p:set>
                                      <p:cBhvr>
                                        <p:cTn id="109" dur="1" fill="hold">
                                          <p:stCondLst>
                                            <p:cond delay="0"/>
                                          </p:stCondLst>
                                        </p:cTn>
                                        <p:tgtEl>
                                          <p:spTgt spid="75782">
                                            <p:txEl>
                                              <p:pRg st="1" end="1"/>
                                            </p:txEl>
                                          </p:spTgt>
                                        </p:tgtEl>
                                        <p:attrNameLst>
                                          <p:attrName>style.visibility</p:attrName>
                                        </p:attrNameLst>
                                      </p:cBhvr>
                                      <p:to>
                                        <p:strVal val="visible"/>
                                      </p:to>
                                    </p:set>
                                    <p:anim calcmode="lin" valueType="num">
                                      <p:cBhvr>
                                        <p:cTn id="110" dur="500" fill="hold"/>
                                        <p:tgtEl>
                                          <p:spTgt spid="7578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75782">
                                            <p:txEl>
                                              <p:pRg st="1" end="1"/>
                                            </p:txEl>
                                          </p:spTgt>
                                        </p:tgtEl>
                                        <p:attrNameLst>
                                          <p:attrName>ppt_y</p:attrName>
                                        </p:attrNameLst>
                                      </p:cBhvr>
                                      <p:tavLst>
                                        <p:tav tm="0">
                                          <p:val>
                                            <p:strVal val="#ppt_y"/>
                                          </p:val>
                                        </p:tav>
                                        <p:tav tm="100000">
                                          <p:val>
                                            <p:strVal val="#ppt_y"/>
                                          </p:val>
                                        </p:tav>
                                      </p:tavLst>
                                    </p:anim>
                                    <p:anim calcmode="lin" valueType="num">
                                      <p:cBhvr>
                                        <p:cTn id="112" dur="500" fill="hold"/>
                                        <p:tgtEl>
                                          <p:spTgt spid="7578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7578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75782">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41" presetClass="entr" presetSubtype="0" fill="hold" nodeType="clickEffect">
                                  <p:stCondLst>
                                    <p:cond delay="0"/>
                                  </p:stCondLst>
                                  <p:iterate type="lt">
                                    <p:tmPct val="10000"/>
                                  </p:iterate>
                                  <p:childTnLst>
                                    <p:set>
                                      <p:cBhvr>
                                        <p:cTn id="118" dur="1" fill="hold">
                                          <p:stCondLst>
                                            <p:cond delay="0"/>
                                          </p:stCondLst>
                                        </p:cTn>
                                        <p:tgtEl>
                                          <p:spTgt spid="75782">
                                            <p:txEl>
                                              <p:pRg st="2" end="2"/>
                                            </p:txEl>
                                          </p:spTgt>
                                        </p:tgtEl>
                                        <p:attrNameLst>
                                          <p:attrName>style.visibility</p:attrName>
                                        </p:attrNameLst>
                                      </p:cBhvr>
                                      <p:to>
                                        <p:strVal val="visible"/>
                                      </p:to>
                                    </p:set>
                                    <p:anim calcmode="lin" valueType="num">
                                      <p:cBhvr>
                                        <p:cTn id="119" dur="500" fill="hold"/>
                                        <p:tgtEl>
                                          <p:spTgt spid="7578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75782">
                                            <p:txEl>
                                              <p:pRg st="2" end="2"/>
                                            </p:txEl>
                                          </p:spTgt>
                                        </p:tgtEl>
                                        <p:attrNameLst>
                                          <p:attrName>ppt_y</p:attrName>
                                        </p:attrNameLst>
                                      </p:cBhvr>
                                      <p:tavLst>
                                        <p:tav tm="0">
                                          <p:val>
                                            <p:strVal val="#ppt_y"/>
                                          </p:val>
                                        </p:tav>
                                        <p:tav tm="100000">
                                          <p:val>
                                            <p:strVal val="#ppt_y"/>
                                          </p:val>
                                        </p:tav>
                                      </p:tavLst>
                                    </p:anim>
                                    <p:anim calcmode="lin" valueType="num">
                                      <p:cBhvr>
                                        <p:cTn id="121" dur="500" fill="hold"/>
                                        <p:tgtEl>
                                          <p:spTgt spid="7578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7578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75782">
                                            <p:txEl>
                                              <p:pRg st="2" end="2"/>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1" presetClass="entr" presetSubtype="0" fill="hold" nodeType="clickEffect">
                                  <p:stCondLst>
                                    <p:cond delay="0"/>
                                  </p:stCondLst>
                                  <p:iterate type="lt">
                                    <p:tmPct val="10000"/>
                                  </p:iterate>
                                  <p:childTnLst>
                                    <p:set>
                                      <p:cBhvr>
                                        <p:cTn id="127" dur="1" fill="hold">
                                          <p:stCondLst>
                                            <p:cond delay="0"/>
                                          </p:stCondLst>
                                        </p:cTn>
                                        <p:tgtEl>
                                          <p:spTgt spid="75782">
                                            <p:txEl>
                                              <p:pRg st="3" end="3"/>
                                            </p:txEl>
                                          </p:spTgt>
                                        </p:tgtEl>
                                        <p:attrNameLst>
                                          <p:attrName>style.visibility</p:attrName>
                                        </p:attrNameLst>
                                      </p:cBhvr>
                                      <p:to>
                                        <p:strVal val="visible"/>
                                      </p:to>
                                    </p:set>
                                    <p:anim calcmode="lin" valueType="num">
                                      <p:cBhvr>
                                        <p:cTn id="128" dur="500" fill="hold"/>
                                        <p:tgtEl>
                                          <p:spTgt spid="7578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9" dur="500" fill="hold"/>
                                        <p:tgtEl>
                                          <p:spTgt spid="75782">
                                            <p:txEl>
                                              <p:pRg st="3" end="3"/>
                                            </p:txEl>
                                          </p:spTgt>
                                        </p:tgtEl>
                                        <p:attrNameLst>
                                          <p:attrName>ppt_y</p:attrName>
                                        </p:attrNameLst>
                                      </p:cBhvr>
                                      <p:tavLst>
                                        <p:tav tm="0">
                                          <p:val>
                                            <p:strVal val="#ppt_y"/>
                                          </p:val>
                                        </p:tav>
                                        <p:tav tm="100000">
                                          <p:val>
                                            <p:strVal val="#ppt_y"/>
                                          </p:val>
                                        </p:tav>
                                      </p:tavLst>
                                    </p:anim>
                                    <p:anim calcmode="lin" valueType="num">
                                      <p:cBhvr>
                                        <p:cTn id="130" dur="500" fill="hold"/>
                                        <p:tgtEl>
                                          <p:spTgt spid="7578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1" dur="500" fill="hold"/>
                                        <p:tgtEl>
                                          <p:spTgt spid="7578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500" tmFilter="0,0; .5, 1; 1, 1"/>
                                        <p:tgtEl>
                                          <p:spTgt spid="75782">
                                            <p:txEl>
                                              <p:pRg st="3" end="3"/>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41" presetClass="entr" presetSubtype="0" fill="hold" nodeType="clickEffect">
                                  <p:stCondLst>
                                    <p:cond delay="0"/>
                                  </p:stCondLst>
                                  <p:iterate type="lt">
                                    <p:tmPct val="10000"/>
                                  </p:iterate>
                                  <p:childTnLst>
                                    <p:set>
                                      <p:cBhvr>
                                        <p:cTn id="136" dur="1" fill="hold">
                                          <p:stCondLst>
                                            <p:cond delay="0"/>
                                          </p:stCondLst>
                                        </p:cTn>
                                        <p:tgtEl>
                                          <p:spTgt spid="75782">
                                            <p:txEl>
                                              <p:pRg st="4" end="4"/>
                                            </p:txEl>
                                          </p:spTgt>
                                        </p:tgtEl>
                                        <p:attrNameLst>
                                          <p:attrName>style.visibility</p:attrName>
                                        </p:attrNameLst>
                                      </p:cBhvr>
                                      <p:to>
                                        <p:strVal val="visible"/>
                                      </p:to>
                                    </p:set>
                                    <p:anim calcmode="lin" valueType="num">
                                      <p:cBhvr>
                                        <p:cTn id="137" dur="500" fill="hold"/>
                                        <p:tgtEl>
                                          <p:spTgt spid="7578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75782">
                                            <p:txEl>
                                              <p:pRg st="4" end="4"/>
                                            </p:txEl>
                                          </p:spTgt>
                                        </p:tgtEl>
                                        <p:attrNameLst>
                                          <p:attrName>ppt_y</p:attrName>
                                        </p:attrNameLst>
                                      </p:cBhvr>
                                      <p:tavLst>
                                        <p:tav tm="0">
                                          <p:val>
                                            <p:strVal val="#ppt_y"/>
                                          </p:val>
                                        </p:tav>
                                        <p:tav tm="100000">
                                          <p:val>
                                            <p:strVal val="#ppt_y"/>
                                          </p:val>
                                        </p:tav>
                                      </p:tavLst>
                                    </p:anim>
                                    <p:anim calcmode="lin" valueType="num">
                                      <p:cBhvr>
                                        <p:cTn id="139" dur="500" fill="hold"/>
                                        <p:tgtEl>
                                          <p:spTgt spid="7578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7578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75782">
                                            <p:txEl>
                                              <p:pRg st="4" end="4"/>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41" presetClass="entr" presetSubtype="0" fill="hold" nodeType="clickEffect">
                                  <p:stCondLst>
                                    <p:cond delay="0"/>
                                  </p:stCondLst>
                                  <p:iterate type="lt">
                                    <p:tmPct val="10000"/>
                                  </p:iterate>
                                  <p:childTnLst>
                                    <p:set>
                                      <p:cBhvr>
                                        <p:cTn id="145" dur="1" fill="hold">
                                          <p:stCondLst>
                                            <p:cond delay="0"/>
                                          </p:stCondLst>
                                        </p:cTn>
                                        <p:tgtEl>
                                          <p:spTgt spid="75782">
                                            <p:txEl>
                                              <p:pRg st="5" end="5"/>
                                            </p:txEl>
                                          </p:spTgt>
                                        </p:tgtEl>
                                        <p:attrNameLst>
                                          <p:attrName>style.visibility</p:attrName>
                                        </p:attrNameLst>
                                      </p:cBhvr>
                                      <p:to>
                                        <p:strVal val="visible"/>
                                      </p:to>
                                    </p:set>
                                    <p:anim calcmode="lin" valueType="num">
                                      <p:cBhvr>
                                        <p:cTn id="146" dur="500" fill="hold"/>
                                        <p:tgtEl>
                                          <p:spTgt spid="7578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7" dur="500" fill="hold"/>
                                        <p:tgtEl>
                                          <p:spTgt spid="75782">
                                            <p:txEl>
                                              <p:pRg st="5" end="5"/>
                                            </p:txEl>
                                          </p:spTgt>
                                        </p:tgtEl>
                                        <p:attrNameLst>
                                          <p:attrName>ppt_y</p:attrName>
                                        </p:attrNameLst>
                                      </p:cBhvr>
                                      <p:tavLst>
                                        <p:tav tm="0">
                                          <p:val>
                                            <p:strVal val="#ppt_y"/>
                                          </p:val>
                                        </p:tav>
                                        <p:tav tm="100000">
                                          <p:val>
                                            <p:strVal val="#ppt_y"/>
                                          </p:val>
                                        </p:tav>
                                      </p:tavLst>
                                    </p:anim>
                                    <p:anim calcmode="lin" valueType="num">
                                      <p:cBhvr>
                                        <p:cTn id="148" dur="500" fill="hold"/>
                                        <p:tgtEl>
                                          <p:spTgt spid="7578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9" dur="500" fill="hold"/>
                                        <p:tgtEl>
                                          <p:spTgt spid="7578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0" dur="500" tmFilter="0,0; .5, 1; 1, 1"/>
                                        <p:tgtEl>
                                          <p:spTgt spid="75782">
                                            <p:txEl>
                                              <p:pRg st="5" end="5"/>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49" presetClass="exit" presetSubtype="0" accel="100000" fill="hold" grpId="0" nodeType="clickEffect">
                                  <p:stCondLst>
                                    <p:cond delay="0"/>
                                  </p:stCondLst>
                                  <p:iterate type="lt">
                                    <p:tmPct val="0"/>
                                  </p:iterate>
                                  <p:childTnLst>
                                    <p:anim calcmode="lin" valueType="num">
                                      <p:cBhvr>
                                        <p:cTn id="154" dur="500"/>
                                        <p:tgtEl>
                                          <p:spTgt spid="75782">
                                            <p:txEl>
                                              <p:pRg st="0" end="0"/>
                                            </p:txEl>
                                          </p:spTgt>
                                        </p:tgtEl>
                                        <p:attrNameLst>
                                          <p:attrName>ppt_w</p:attrName>
                                        </p:attrNameLst>
                                      </p:cBhvr>
                                      <p:tavLst>
                                        <p:tav tm="0">
                                          <p:val>
                                            <p:strVal val="ppt_w"/>
                                          </p:val>
                                        </p:tav>
                                        <p:tav tm="100000">
                                          <p:val>
                                            <p:fltVal val="0"/>
                                          </p:val>
                                        </p:tav>
                                      </p:tavLst>
                                    </p:anim>
                                    <p:anim calcmode="lin" valueType="num">
                                      <p:cBhvr>
                                        <p:cTn id="155" dur="500"/>
                                        <p:tgtEl>
                                          <p:spTgt spid="75782">
                                            <p:txEl>
                                              <p:pRg st="0" end="0"/>
                                            </p:txEl>
                                          </p:spTgt>
                                        </p:tgtEl>
                                        <p:attrNameLst>
                                          <p:attrName>ppt_h</p:attrName>
                                        </p:attrNameLst>
                                      </p:cBhvr>
                                      <p:tavLst>
                                        <p:tav tm="0">
                                          <p:val>
                                            <p:strVal val="ppt_h"/>
                                          </p:val>
                                        </p:tav>
                                        <p:tav tm="100000">
                                          <p:val>
                                            <p:fltVal val="0"/>
                                          </p:val>
                                        </p:tav>
                                      </p:tavLst>
                                    </p:anim>
                                    <p:anim calcmode="lin" valueType="num">
                                      <p:cBhvr>
                                        <p:cTn id="156" dur="500"/>
                                        <p:tgtEl>
                                          <p:spTgt spid="75782">
                                            <p:txEl>
                                              <p:pRg st="0" end="0"/>
                                            </p:txEl>
                                          </p:spTgt>
                                        </p:tgtEl>
                                        <p:attrNameLst>
                                          <p:attrName>style.rotation</p:attrName>
                                        </p:attrNameLst>
                                      </p:cBhvr>
                                      <p:tavLst>
                                        <p:tav tm="0">
                                          <p:val>
                                            <p:fltVal val="0"/>
                                          </p:val>
                                        </p:tav>
                                        <p:tav tm="100000">
                                          <p:val>
                                            <p:fltVal val="360"/>
                                          </p:val>
                                        </p:tav>
                                      </p:tavLst>
                                    </p:anim>
                                    <p:animEffect transition="out" filter="fade">
                                      <p:cBhvr>
                                        <p:cTn id="157" dur="500"/>
                                        <p:tgtEl>
                                          <p:spTgt spid="75782">
                                            <p:txEl>
                                              <p:pRg st="0" end="0"/>
                                            </p:txEl>
                                          </p:spTgt>
                                        </p:tgtEl>
                                      </p:cBhvr>
                                    </p:animEffect>
                                    <p:set>
                                      <p:cBhvr>
                                        <p:cTn id="158" dur="1" fill="hold">
                                          <p:stCondLst>
                                            <p:cond delay="499"/>
                                          </p:stCondLst>
                                        </p:cTn>
                                        <p:tgtEl>
                                          <p:spTgt spid="75782">
                                            <p:txEl>
                                              <p:pRg st="0" end="0"/>
                                            </p:txEl>
                                          </p:spTgt>
                                        </p:tgtEl>
                                        <p:attrNameLst>
                                          <p:attrName>style.visibility</p:attrName>
                                        </p:attrNameLst>
                                      </p:cBhvr>
                                      <p:to>
                                        <p:strVal val="hidden"/>
                                      </p:to>
                                    </p:set>
                                  </p:childTnLst>
                                </p:cTn>
                              </p:par>
                              <p:par>
                                <p:cTn id="159" presetID="49" presetClass="exit" presetSubtype="0" accel="100000" fill="hold" grpId="0" nodeType="withEffect">
                                  <p:stCondLst>
                                    <p:cond delay="0"/>
                                  </p:stCondLst>
                                  <p:iterate type="lt">
                                    <p:tmPct val="0"/>
                                  </p:iterate>
                                  <p:childTnLst>
                                    <p:anim calcmode="lin" valueType="num">
                                      <p:cBhvr>
                                        <p:cTn id="160" dur="500"/>
                                        <p:tgtEl>
                                          <p:spTgt spid="75782">
                                            <p:txEl>
                                              <p:pRg st="1" end="1"/>
                                            </p:txEl>
                                          </p:spTgt>
                                        </p:tgtEl>
                                        <p:attrNameLst>
                                          <p:attrName>ppt_w</p:attrName>
                                        </p:attrNameLst>
                                      </p:cBhvr>
                                      <p:tavLst>
                                        <p:tav tm="0">
                                          <p:val>
                                            <p:strVal val="ppt_w"/>
                                          </p:val>
                                        </p:tav>
                                        <p:tav tm="100000">
                                          <p:val>
                                            <p:fltVal val="0"/>
                                          </p:val>
                                        </p:tav>
                                      </p:tavLst>
                                    </p:anim>
                                    <p:anim calcmode="lin" valueType="num">
                                      <p:cBhvr>
                                        <p:cTn id="161" dur="500"/>
                                        <p:tgtEl>
                                          <p:spTgt spid="75782">
                                            <p:txEl>
                                              <p:pRg st="1" end="1"/>
                                            </p:txEl>
                                          </p:spTgt>
                                        </p:tgtEl>
                                        <p:attrNameLst>
                                          <p:attrName>ppt_h</p:attrName>
                                        </p:attrNameLst>
                                      </p:cBhvr>
                                      <p:tavLst>
                                        <p:tav tm="0">
                                          <p:val>
                                            <p:strVal val="ppt_h"/>
                                          </p:val>
                                        </p:tav>
                                        <p:tav tm="100000">
                                          <p:val>
                                            <p:fltVal val="0"/>
                                          </p:val>
                                        </p:tav>
                                      </p:tavLst>
                                    </p:anim>
                                    <p:anim calcmode="lin" valueType="num">
                                      <p:cBhvr>
                                        <p:cTn id="162" dur="500"/>
                                        <p:tgtEl>
                                          <p:spTgt spid="75782">
                                            <p:txEl>
                                              <p:pRg st="1" end="1"/>
                                            </p:txEl>
                                          </p:spTgt>
                                        </p:tgtEl>
                                        <p:attrNameLst>
                                          <p:attrName>style.rotation</p:attrName>
                                        </p:attrNameLst>
                                      </p:cBhvr>
                                      <p:tavLst>
                                        <p:tav tm="0">
                                          <p:val>
                                            <p:fltVal val="0"/>
                                          </p:val>
                                        </p:tav>
                                        <p:tav tm="100000">
                                          <p:val>
                                            <p:fltVal val="360"/>
                                          </p:val>
                                        </p:tav>
                                      </p:tavLst>
                                    </p:anim>
                                    <p:animEffect transition="out" filter="fade">
                                      <p:cBhvr>
                                        <p:cTn id="163" dur="500"/>
                                        <p:tgtEl>
                                          <p:spTgt spid="75782">
                                            <p:txEl>
                                              <p:pRg st="1" end="1"/>
                                            </p:txEl>
                                          </p:spTgt>
                                        </p:tgtEl>
                                      </p:cBhvr>
                                    </p:animEffect>
                                    <p:set>
                                      <p:cBhvr>
                                        <p:cTn id="164" dur="1" fill="hold">
                                          <p:stCondLst>
                                            <p:cond delay="499"/>
                                          </p:stCondLst>
                                        </p:cTn>
                                        <p:tgtEl>
                                          <p:spTgt spid="75782">
                                            <p:txEl>
                                              <p:pRg st="1" end="1"/>
                                            </p:txEl>
                                          </p:spTgt>
                                        </p:tgtEl>
                                        <p:attrNameLst>
                                          <p:attrName>style.visibility</p:attrName>
                                        </p:attrNameLst>
                                      </p:cBhvr>
                                      <p:to>
                                        <p:strVal val="hidden"/>
                                      </p:to>
                                    </p:set>
                                  </p:childTnLst>
                                </p:cTn>
                              </p:par>
                              <p:par>
                                <p:cTn id="165" presetID="49" presetClass="exit" presetSubtype="0" accel="100000" fill="hold" grpId="0" nodeType="withEffect">
                                  <p:stCondLst>
                                    <p:cond delay="0"/>
                                  </p:stCondLst>
                                  <p:iterate type="lt">
                                    <p:tmPct val="0"/>
                                  </p:iterate>
                                  <p:childTnLst>
                                    <p:anim calcmode="lin" valueType="num">
                                      <p:cBhvr>
                                        <p:cTn id="166" dur="500"/>
                                        <p:tgtEl>
                                          <p:spTgt spid="75782">
                                            <p:txEl>
                                              <p:pRg st="2" end="2"/>
                                            </p:txEl>
                                          </p:spTgt>
                                        </p:tgtEl>
                                        <p:attrNameLst>
                                          <p:attrName>ppt_w</p:attrName>
                                        </p:attrNameLst>
                                      </p:cBhvr>
                                      <p:tavLst>
                                        <p:tav tm="0">
                                          <p:val>
                                            <p:strVal val="ppt_w"/>
                                          </p:val>
                                        </p:tav>
                                        <p:tav tm="100000">
                                          <p:val>
                                            <p:fltVal val="0"/>
                                          </p:val>
                                        </p:tav>
                                      </p:tavLst>
                                    </p:anim>
                                    <p:anim calcmode="lin" valueType="num">
                                      <p:cBhvr>
                                        <p:cTn id="167" dur="500"/>
                                        <p:tgtEl>
                                          <p:spTgt spid="75782">
                                            <p:txEl>
                                              <p:pRg st="2" end="2"/>
                                            </p:txEl>
                                          </p:spTgt>
                                        </p:tgtEl>
                                        <p:attrNameLst>
                                          <p:attrName>ppt_h</p:attrName>
                                        </p:attrNameLst>
                                      </p:cBhvr>
                                      <p:tavLst>
                                        <p:tav tm="0">
                                          <p:val>
                                            <p:strVal val="ppt_h"/>
                                          </p:val>
                                        </p:tav>
                                        <p:tav tm="100000">
                                          <p:val>
                                            <p:fltVal val="0"/>
                                          </p:val>
                                        </p:tav>
                                      </p:tavLst>
                                    </p:anim>
                                    <p:anim calcmode="lin" valueType="num">
                                      <p:cBhvr>
                                        <p:cTn id="168" dur="500"/>
                                        <p:tgtEl>
                                          <p:spTgt spid="75782">
                                            <p:txEl>
                                              <p:pRg st="2" end="2"/>
                                            </p:txEl>
                                          </p:spTgt>
                                        </p:tgtEl>
                                        <p:attrNameLst>
                                          <p:attrName>style.rotation</p:attrName>
                                        </p:attrNameLst>
                                      </p:cBhvr>
                                      <p:tavLst>
                                        <p:tav tm="0">
                                          <p:val>
                                            <p:fltVal val="0"/>
                                          </p:val>
                                        </p:tav>
                                        <p:tav tm="100000">
                                          <p:val>
                                            <p:fltVal val="360"/>
                                          </p:val>
                                        </p:tav>
                                      </p:tavLst>
                                    </p:anim>
                                    <p:animEffect transition="out" filter="fade">
                                      <p:cBhvr>
                                        <p:cTn id="169" dur="500"/>
                                        <p:tgtEl>
                                          <p:spTgt spid="75782">
                                            <p:txEl>
                                              <p:pRg st="2" end="2"/>
                                            </p:txEl>
                                          </p:spTgt>
                                        </p:tgtEl>
                                      </p:cBhvr>
                                    </p:animEffect>
                                    <p:set>
                                      <p:cBhvr>
                                        <p:cTn id="170" dur="1" fill="hold">
                                          <p:stCondLst>
                                            <p:cond delay="499"/>
                                          </p:stCondLst>
                                        </p:cTn>
                                        <p:tgtEl>
                                          <p:spTgt spid="75782">
                                            <p:txEl>
                                              <p:pRg st="2" end="2"/>
                                            </p:txEl>
                                          </p:spTgt>
                                        </p:tgtEl>
                                        <p:attrNameLst>
                                          <p:attrName>style.visibility</p:attrName>
                                        </p:attrNameLst>
                                      </p:cBhvr>
                                      <p:to>
                                        <p:strVal val="hidden"/>
                                      </p:to>
                                    </p:set>
                                  </p:childTnLst>
                                </p:cTn>
                              </p:par>
                              <p:par>
                                <p:cTn id="171" presetID="49" presetClass="exit" presetSubtype="0" accel="100000" fill="hold" grpId="0" nodeType="withEffect">
                                  <p:stCondLst>
                                    <p:cond delay="0"/>
                                  </p:stCondLst>
                                  <p:iterate type="lt">
                                    <p:tmPct val="0"/>
                                  </p:iterate>
                                  <p:childTnLst>
                                    <p:anim calcmode="lin" valueType="num">
                                      <p:cBhvr>
                                        <p:cTn id="172" dur="500"/>
                                        <p:tgtEl>
                                          <p:spTgt spid="75782">
                                            <p:txEl>
                                              <p:pRg st="3" end="3"/>
                                            </p:txEl>
                                          </p:spTgt>
                                        </p:tgtEl>
                                        <p:attrNameLst>
                                          <p:attrName>ppt_w</p:attrName>
                                        </p:attrNameLst>
                                      </p:cBhvr>
                                      <p:tavLst>
                                        <p:tav tm="0">
                                          <p:val>
                                            <p:strVal val="ppt_w"/>
                                          </p:val>
                                        </p:tav>
                                        <p:tav tm="100000">
                                          <p:val>
                                            <p:fltVal val="0"/>
                                          </p:val>
                                        </p:tav>
                                      </p:tavLst>
                                    </p:anim>
                                    <p:anim calcmode="lin" valueType="num">
                                      <p:cBhvr>
                                        <p:cTn id="173" dur="500"/>
                                        <p:tgtEl>
                                          <p:spTgt spid="75782">
                                            <p:txEl>
                                              <p:pRg st="3" end="3"/>
                                            </p:txEl>
                                          </p:spTgt>
                                        </p:tgtEl>
                                        <p:attrNameLst>
                                          <p:attrName>ppt_h</p:attrName>
                                        </p:attrNameLst>
                                      </p:cBhvr>
                                      <p:tavLst>
                                        <p:tav tm="0">
                                          <p:val>
                                            <p:strVal val="ppt_h"/>
                                          </p:val>
                                        </p:tav>
                                        <p:tav tm="100000">
                                          <p:val>
                                            <p:fltVal val="0"/>
                                          </p:val>
                                        </p:tav>
                                      </p:tavLst>
                                    </p:anim>
                                    <p:anim calcmode="lin" valueType="num">
                                      <p:cBhvr>
                                        <p:cTn id="174" dur="500"/>
                                        <p:tgtEl>
                                          <p:spTgt spid="75782">
                                            <p:txEl>
                                              <p:pRg st="3" end="3"/>
                                            </p:txEl>
                                          </p:spTgt>
                                        </p:tgtEl>
                                        <p:attrNameLst>
                                          <p:attrName>style.rotation</p:attrName>
                                        </p:attrNameLst>
                                      </p:cBhvr>
                                      <p:tavLst>
                                        <p:tav tm="0">
                                          <p:val>
                                            <p:fltVal val="0"/>
                                          </p:val>
                                        </p:tav>
                                        <p:tav tm="100000">
                                          <p:val>
                                            <p:fltVal val="360"/>
                                          </p:val>
                                        </p:tav>
                                      </p:tavLst>
                                    </p:anim>
                                    <p:animEffect transition="out" filter="fade">
                                      <p:cBhvr>
                                        <p:cTn id="175" dur="500"/>
                                        <p:tgtEl>
                                          <p:spTgt spid="75782">
                                            <p:txEl>
                                              <p:pRg st="3" end="3"/>
                                            </p:txEl>
                                          </p:spTgt>
                                        </p:tgtEl>
                                      </p:cBhvr>
                                    </p:animEffect>
                                    <p:set>
                                      <p:cBhvr>
                                        <p:cTn id="176" dur="1" fill="hold">
                                          <p:stCondLst>
                                            <p:cond delay="499"/>
                                          </p:stCondLst>
                                        </p:cTn>
                                        <p:tgtEl>
                                          <p:spTgt spid="75782">
                                            <p:txEl>
                                              <p:pRg st="3" end="3"/>
                                            </p:txEl>
                                          </p:spTgt>
                                        </p:tgtEl>
                                        <p:attrNameLst>
                                          <p:attrName>style.visibility</p:attrName>
                                        </p:attrNameLst>
                                      </p:cBhvr>
                                      <p:to>
                                        <p:strVal val="hidden"/>
                                      </p:to>
                                    </p:set>
                                  </p:childTnLst>
                                </p:cTn>
                              </p:par>
                              <p:par>
                                <p:cTn id="177" presetID="49" presetClass="exit" presetSubtype="0" accel="100000" fill="hold" grpId="0" nodeType="withEffect">
                                  <p:stCondLst>
                                    <p:cond delay="0"/>
                                  </p:stCondLst>
                                  <p:iterate type="lt">
                                    <p:tmPct val="0"/>
                                  </p:iterate>
                                  <p:childTnLst>
                                    <p:anim calcmode="lin" valueType="num">
                                      <p:cBhvr>
                                        <p:cTn id="178" dur="500"/>
                                        <p:tgtEl>
                                          <p:spTgt spid="75782">
                                            <p:txEl>
                                              <p:pRg st="4" end="4"/>
                                            </p:txEl>
                                          </p:spTgt>
                                        </p:tgtEl>
                                        <p:attrNameLst>
                                          <p:attrName>ppt_w</p:attrName>
                                        </p:attrNameLst>
                                      </p:cBhvr>
                                      <p:tavLst>
                                        <p:tav tm="0">
                                          <p:val>
                                            <p:strVal val="ppt_w"/>
                                          </p:val>
                                        </p:tav>
                                        <p:tav tm="100000">
                                          <p:val>
                                            <p:fltVal val="0"/>
                                          </p:val>
                                        </p:tav>
                                      </p:tavLst>
                                    </p:anim>
                                    <p:anim calcmode="lin" valueType="num">
                                      <p:cBhvr>
                                        <p:cTn id="179" dur="500"/>
                                        <p:tgtEl>
                                          <p:spTgt spid="75782">
                                            <p:txEl>
                                              <p:pRg st="4" end="4"/>
                                            </p:txEl>
                                          </p:spTgt>
                                        </p:tgtEl>
                                        <p:attrNameLst>
                                          <p:attrName>ppt_h</p:attrName>
                                        </p:attrNameLst>
                                      </p:cBhvr>
                                      <p:tavLst>
                                        <p:tav tm="0">
                                          <p:val>
                                            <p:strVal val="ppt_h"/>
                                          </p:val>
                                        </p:tav>
                                        <p:tav tm="100000">
                                          <p:val>
                                            <p:fltVal val="0"/>
                                          </p:val>
                                        </p:tav>
                                      </p:tavLst>
                                    </p:anim>
                                    <p:anim calcmode="lin" valueType="num">
                                      <p:cBhvr>
                                        <p:cTn id="180" dur="500"/>
                                        <p:tgtEl>
                                          <p:spTgt spid="75782">
                                            <p:txEl>
                                              <p:pRg st="4" end="4"/>
                                            </p:txEl>
                                          </p:spTgt>
                                        </p:tgtEl>
                                        <p:attrNameLst>
                                          <p:attrName>style.rotation</p:attrName>
                                        </p:attrNameLst>
                                      </p:cBhvr>
                                      <p:tavLst>
                                        <p:tav tm="0">
                                          <p:val>
                                            <p:fltVal val="0"/>
                                          </p:val>
                                        </p:tav>
                                        <p:tav tm="100000">
                                          <p:val>
                                            <p:fltVal val="360"/>
                                          </p:val>
                                        </p:tav>
                                      </p:tavLst>
                                    </p:anim>
                                    <p:animEffect transition="out" filter="fade">
                                      <p:cBhvr>
                                        <p:cTn id="181" dur="500"/>
                                        <p:tgtEl>
                                          <p:spTgt spid="75782">
                                            <p:txEl>
                                              <p:pRg st="4" end="4"/>
                                            </p:txEl>
                                          </p:spTgt>
                                        </p:tgtEl>
                                      </p:cBhvr>
                                    </p:animEffect>
                                    <p:set>
                                      <p:cBhvr>
                                        <p:cTn id="182" dur="1" fill="hold">
                                          <p:stCondLst>
                                            <p:cond delay="499"/>
                                          </p:stCondLst>
                                        </p:cTn>
                                        <p:tgtEl>
                                          <p:spTgt spid="75782">
                                            <p:txEl>
                                              <p:pRg st="4" end="4"/>
                                            </p:txEl>
                                          </p:spTgt>
                                        </p:tgtEl>
                                        <p:attrNameLst>
                                          <p:attrName>style.visibility</p:attrName>
                                        </p:attrNameLst>
                                      </p:cBhvr>
                                      <p:to>
                                        <p:strVal val="hidden"/>
                                      </p:to>
                                    </p:set>
                                  </p:childTnLst>
                                </p:cTn>
                              </p:par>
                              <p:par>
                                <p:cTn id="183" presetID="49" presetClass="exit" presetSubtype="0" accel="100000" fill="hold" grpId="0" nodeType="withEffect">
                                  <p:stCondLst>
                                    <p:cond delay="0"/>
                                  </p:stCondLst>
                                  <p:iterate type="lt">
                                    <p:tmPct val="0"/>
                                  </p:iterate>
                                  <p:childTnLst>
                                    <p:anim calcmode="lin" valueType="num">
                                      <p:cBhvr>
                                        <p:cTn id="184" dur="500"/>
                                        <p:tgtEl>
                                          <p:spTgt spid="75782">
                                            <p:txEl>
                                              <p:pRg st="5" end="5"/>
                                            </p:txEl>
                                          </p:spTgt>
                                        </p:tgtEl>
                                        <p:attrNameLst>
                                          <p:attrName>ppt_w</p:attrName>
                                        </p:attrNameLst>
                                      </p:cBhvr>
                                      <p:tavLst>
                                        <p:tav tm="0">
                                          <p:val>
                                            <p:strVal val="ppt_w"/>
                                          </p:val>
                                        </p:tav>
                                        <p:tav tm="100000">
                                          <p:val>
                                            <p:fltVal val="0"/>
                                          </p:val>
                                        </p:tav>
                                      </p:tavLst>
                                    </p:anim>
                                    <p:anim calcmode="lin" valueType="num">
                                      <p:cBhvr>
                                        <p:cTn id="185" dur="500"/>
                                        <p:tgtEl>
                                          <p:spTgt spid="75782">
                                            <p:txEl>
                                              <p:pRg st="5" end="5"/>
                                            </p:txEl>
                                          </p:spTgt>
                                        </p:tgtEl>
                                        <p:attrNameLst>
                                          <p:attrName>ppt_h</p:attrName>
                                        </p:attrNameLst>
                                      </p:cBhvr>
                                      <p:tavLst>
                                        <p:tav tm="0">
                                          <p:val>
                                            <p:strVal val="ppt_h"/>
                                          </p:val>
                                        </p:tav>
                                        <p:tav tm="100000">
                                          <p:val>
                                            <p:fltVal val="0"/>
                                          </p:val>
                                        </p:tav>
                                      </p:tavLst>
                                    </p:anim>
                                    <p:anim calcmode="lin" valueType="num">
                                      <p:cBhvr>
                                        <p:cTn id="186" dur="500"/>
                                        <p:tgtEl>
                                          <p:spTgt spid="75782">
                                            <p:txEl>
                                              <p:pRg st="5" end="5"/>
                                            </p:txEl>
                                          </p:spTgt>
                                        </p:tgtEl>
                                        <p:attrNameLst>
                                          <p:attrName>style.rotation</p:attrName>
                                        </p:attrNameLst>
                                      </p:cBhvr>
                                      <p:tavLst>
                                        <p:tav tm="0">
                                          <p:val>
                                            <p:fltVal val="0"/>
                                          </p:val>
                                        </p:tav>
                                        <p:tav tm="100000">
                                          <p:val>
                                            <p:fltVal val="360"/>
                                          </p:val>
                                        </p:tav>
                                      </p:tavLst>
                                    </p:anim>
                                    <p:animEffect transition="out" filter="fade">
                                      <p:cBhvr>
                                        <p:cTn id="187" dur="500"/>
                                        <p:tgtEl>
                                          <p:spTgt spid="75782">
                                            <p:txEl>
                                              <p:pRg st="5" end="5"/>
                                            </p:txEl>
                                          </p:spTgt>
                                        </p:tgtEl>
                                      </p:cBhvr>
                                    </p:animEffect>
                                    <p:set>
                                      <p:cBhvr>
                                        <p:cTn id="188" dur="1" fill="hold">
                                          <p:stCondLst>
                                            <p:cond delay="499"/>
                                          </p:stCondLst>
                                        </p:cTn>
                                        <p:tgtEl>
                                          <p:spTgt spid="75782">
                                            <p:txEl>
                                              <p:pRg st="5" end="5"/>
                                            </p:txEl>
                                          </p:spTgt>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51" presetClass="entr" presetSubtype="0" fill="hold" nodeType="clickEffect">
                                  <p:stCondLst>
                                    <p:cond delay="0"/>
                                  </p:stCondLst>
                                  <p:childTnLst>
                                    <p:set>
                                      <p:cBhvr>
                                        <p:cTn id="192" dur="1" fill="hold">
                                          <p:stCondLst>
                                            <p:cond delay="0"/>
                                          </p:stCondLst>
                                        </p:cTn>
                                        <p:tgtEl>
                                          <p:spTgt spid="75784">
                                            <p:txEl>
                                              <p:pRg st="0" end="0"/>
                                            </p:txEl>
                                          </p:spTgt>
                                        </p:tgtEl>
                                        <p:attrNameLst>
                                          <p:attrName>style.visibility</p:attrName>
                                        </p:attrNameLst>
                                      </p:cBhvr>
                                      <p:to>
                                        <p:strVal val="visible"/>
                                      </p:to>
                                    </p:set>
                                    <p:animEffect transition="in" filter="fade">
                                      <p:cBhvr>
                                        <p:cTn id="193" dur="770" decel="100000"/>
                                        <p:tgtEl>
                                          <p:spTgt spid="75784">
                                            <p:txEl>
                                              <p:pRg st="0" end="0"/>
                                            </p:txEl>
                                          </p:spTgt>
                                        </p:tgtEl>
                                      </p:cBhvr>
                                    </p:animEffect>
                                    <p:animScale>
                                      <p:cBhvr>
                                        <p:cTn id="194" dur="770" decel="100000"/>
                                        <p:tgtEl>
                                          <p:spTgt spid="75784">
                                            <p:txEl>
                                              <p:pRg st="0" end="0"/>
                                            </p:txEl>
                                          </p:spTgt>
                                        </p:tgtEl>
                                      </p:cBhvr>
                                      <p:from x="10000" y="10000"/>
                                      <p:to x="200000" y="450000"/>
                                    </p:animScale>
                                    <p:animScale>
                                      <p:cBhvr>
                                        <p:cTn id="195" dur="1230" accel="100000" fill="hold">
                                          <p:stCondLst>
                                            <p:cond delay="770"/>
                                          </p:stCondLst>
                                        </p:cTn>
                                        <p:tgtEl>
                                          <p:spTgt spid="75784">
                                            <p:txEl>
                                              <p:pRg st="0" end="0"/>
                                            </p:txEl>
                                          </p:spTgt>
                                        </p:tgtEl>
                                      </p:cBhvr>
                                      <p:from x="200000" y="450000"/>
                                      <p:to x="100000" y="100000"/>
                                    </p:animScale>
                                    <p:set>
                                      <p:cBhvr>
                                        <p:cTn id="196" dur="770" fill="hold"/>
                                        <p:tgtEl>
                                          <p:spTgt spid="75784">
                                            <p:txEl>
                                              <p:pRg st="0" end="0"/>
                                            </p:txEl>
                                          </p:spTgt>
                                        </p:tgtEl>
                                        <p:attrNameLst>
                                          <p:attrName>ppt_x</p:attrName>
                                        </p:attrNameLst>
                                      </p:cBhvr>
                                      <p:to>
                                        <p:strVal val="(0.5)"/>
                                      </p:to>
                                    </p:set>
                                    <p:anim from="(0.5)" to="(#ppt_x)" calcmode="lin" valueType="num">
                                      <p:cBhvr>
                                        <p:cTn id="197" dur="1230" accel="100000" fill="hold">
                                          <p:stCondLst>
                                            <p:cond delay="770"/>
                                          </p:stCondLst>
                                        </p:cTn>
                                        <p:tgtEl>
                                          <p:spTgt spid="75784">
                                            <p:txEl>
                                              <p:pRg st="0" end="0"/>
                                            </p:txEl>
                                          </p:spTgt>
                                        </p:tgtEl>
                                        <p:attrNameLst>
                                          <p:attrName>ppt_x</p:attrName>
                                        </p:attrNameLst>
                                      </p:cBhvr>
                                    </p:anim>
                                    <p:set>
                                      <p:cBhvr>
                                        <p:cTn id="198" dur="770" fill="hold"/>
                                        <p:tgtEl>
                                          <p:spTgt spid="75784">
                                            <p:txEl>
                                              <p:pRg st="0" end="0"/>
                                            </p:txEl>
                                          </p:spTgt>
                                        </p:tgtEl>
                                        <p:attrNameLst>
                                          <p:attrName>ppt_y</p:attrName>
                                        </p:attrNameLst>
                                      </p:cBhvr>
                                      <p:to>
                                        <p:strVal val="(#ppt_y+0.4)"/>
                                      </p:to>
                                    </p:set>
                                    <p:anim from="(#ppt_y+0.4)" to="(#ppt_y)" calcmode="lin" valueType="num">
                                      <p:cBhvr>
                                        <p:cTn id="199" dur="1230" accel="100000" fill="hold">
                                          <p:stCondLst>
                                            <p:cond delay="770"/>
                                          </p:stCondLst>
                                        </p:cTn>
                                        <p:tgtEl>
                                          <p:spTgt spid="75784">
                                            <p:txEl>
                                              <p:pRg st="0" end="0"/>
                                            </p:txEl>
                                          </p:spTgt>
                                        </p:tgtEl>
                                        <p:attrNameLst>
                                          <p:attrName>ppt_y</p:attrName>
                                        </p:attrNameLst>
                                      </p:cBhvr>
                                    </p:anim>
                                  </p:childTnLst>
                                </p:cTn>
                              </p:par>
                            </p:childTnLst>
                          </p:cTn>
                        </p:par>
                      </p:childTnLst>
                    </p:cTn>
                  </p:par>
                  <p:par>
                    <p:cTn id="200" fill="hold">
                      <p:stCondLst>
                        <p:cond delay="indefinite"/>
                      </p:stCondLst>
                      <p:childTnLst>
                        <p:par>
                          <p:cTn id="201" fill="hold">
                            <p:stCondLst>
                              <p:cond delay="0"/>
                            </p:stCondLst>
                            <p:childTnLst>
                              <p:par>
                                <p:cTn id="202" presetID="12" presetClass="entr" presetSubtype="4" fill="hold" nodeType="clickEffect">
                                  <p:stCondLst>
                                    <p:cond delay="0"/>
                                  </p:stCondLst>
                                  <p:iterate type="lt">
                                    <p:tmPct val="10000"/>
                                  </p:iterate>
                                  <p:childTnLst>
                                    <p:set>
                                      <p:cBhvr>
                                        <p:cTn id="203" dur="1" fill="hold">
                                          <p:stCondLst>
                                            <p:cond delay="0"/>
                                          </p:stCondLst>
                                        </p:cTn>
                                        <p:tgtEl>
                                          <p:spTgt spid="75784">
                                            <p:txEl>
                                              <p:pRg st="1" end="1"/>
                                            </p:txEl>
                                          </p:spTgt>
                                        </p:tgtEl>
                                        <p:attrNameLst>
                                          <p:attrName>style.visibility</p:attrName>
                                        </p:attrNameLst>
                                      </p:cBhvr>
                                      <p:to>
                                        <p:strVal val="visible"/>
                                      </p:to>
                                    </p:set>
                                    <p:animEffect transition="in" filter="slide(fromBottom)">
                                      <p:cBhvr>
                                        <p:cTn id="204" dur="500"/>
                                        <p:tgtEl>
                                          <p:spTgt spid="75784">
                                            <p:txEl>
                                              <p:pRg st="1" end="1"/>
                                            </p:txEl>
                                          </p:spTgt>
                                        </p:tgtEl>
                                      </p:cBhvr>
                                    </p:animEffect>
                                  </p:childTnLst>
                                  <p:subTnLst>
                                    <p:animClr clrSpc="rgb" dir="cw">
                                      <p:cBhvr override="childStyle">
                                        <p:cTn dur="1" fill="hold" display="0" masterRel="nextClick" afterEffect="1"/>
                                        <p:tgtEl>
                                          <p:spTgt spid="75784">
                                            <p:txEl>
                                              <p:pRg st="1" end="1"/>
                                            </p:txEl>
                                          </p:spTgt>
                                        </p:tgtEl>
                                        <p:attrNameLst>
                                          <p:attrName>ppt_c</p:attrName>
                                        </p:attrNameLst>
                                      </p:cBhvr>
                                      <p:to>
                                        <a:srgbClr val="FFCC00"/>
                                      </p:to>
                                    </p:animClr>
                                    <p:audio>
                                      <p:cMediaNode>
                                        <p:cTn display="0" masterRel="sameClick">
                                          <p:stCondLst>
                                            <p:cond evt="begin" delay="0">
                                              <p:tn val="202"/>
                                            </p:cond>
                                          </p:stCondLst>
                                          <p:endCondLst>
                                            <p:cond evt="onStopAudio" delay="0">
                                              <p:tgtEl>
                                                <p:sldTgt/>
                                              </p:tgtEl>
                                            </p:cond>
                                          </p:endCondLst>
                                        </p:cTn>
                                        <p:tgtEl>
                                          <p:sndTgt r:embed="rId3" name="applause.wav"/>
                                        </p:tgtEl>
                                      </p:cMediaNode>
                                    </p:audio>
                                  </p:subTnLst>
                                </p:cTn>
                              </p:par>
                            </p:childTnLst>
                          </p:cTn>
                        </p:par>
                      </p:childTnLst>
                    </p:cTn>
                  </p:par>
                  <p:par>
                    <p:cTn id="205" fill="hold">
                      <p:stCondLst>
                        <p:cond delay="indefinite"/>
                      </p:stCondLst>
                      <p:childTnLst>
                        <p:par>
                          <p:cTn id="206" fill="hold">
                            <p:stCondLst>
                              <p:cond delay="0"/>
                            </p:stCondLst>
                            <p:childTnLst>
                              <p:par>
                                <p:cTn id="207" presetID="51" presetClass="entr" presetSubtype="0" fill="hold" nodeType="clickEffect">
                                  <p:stCondLst>
                                    <p:cond delay="0"/>
                                  </p:stCondLst>
                                  <p:childTnLst>
                                    <p:set>
                                      <p:cBhvr>
                                        <p:cTn id="208" dur="1" fill="hold">
                                          <p:stCondLst>
                                            <p:cond delay="0"/>
                                          </p:stCondLst>
                                        </p:cTn>
                                        <p:tgtEl>
                                          <p:spTgt spid="75785"/>
                                        </p:tgtEl>
                                        <p:attrNameLst>
                                          <p:attrName>style.visibility</p:attrName>
                                        </p:attrNameLst>
                                      </p:cBhvr>
                                      <p:to>
                                        <p:strVal val="visible"/>
                                      </p:to>
                                    </p:set>
                                    <p:animEffect transition="in" filter="fade">
                                      <p:cBhvr>
                                        <p:cTn id="209" dur="770" decel="100000"/>
                                        <p:tgtEl>
                                          <p:spTgt spid="75785"/>
                                        </p:tgtEl>
                                      </p:cBhvr>
                                    </p:animEffect>
                                    <p:animScale>
                                      <p:cBhvr>
                                        <p:cTn id="210" dur="770" decel="100000"/>
                                        <p:tgtEl>
                                          <p:spTgt spid="75785"/>
                                        </p:tgtEl>
                                      </p:cBhvr>
                                      <p:from x="10000" y="10000"/>
                                      <p:to x="200000" y="450000"/>
                                    </p:animScale>
                                    <p:animScale>
                                      <p:cBhvr>
                                        <p:cTn id="211" dur="1230" accel="100000" fill="hold">
                                          <p:stCondLst>
                                            <p:cond delay="770"/>
                                          </p:stCondLst>
                                        </p:cTn>
                                        <p:tgtEl>
                                          <p:spTgt spid="75785"/>
                                        </p:tgtEl>
                                      </p:cBhvr>
                                      <p:from x="200000" y="450000"/>
                                      <p:to x="100000" y="100000"/>
                                    </p:animScale>
                                    <p:set>
                                      <p:cBhvr>
                                        <p:cTn id="212" dur="770" fill="hold"/>
                                        <p:tgtEl>
                                          <p:spTgt spid="75785"/>
                                        </p:tgtEl>
                                        <p:attrNameLst>
                                          <p:attrName>ppt_x</p:attrName>
                                        </p:attrNameLst>
                                      </p:cBhvr>
                                      <p:to>
                                        <p:strVal val="(0.5)"/>
                                      </p:to>
                                    </p:set>
                                    <p:anim from="(0.5)" to="(#ppt_x)" calcmode="lin" valueType="num">
                                      <p:cBhvr>
                                        <p:cTn id="213" dur="1230" accel="100000" fill="hold">
                                          <p:stCondLst>
                                            <p:cond delay="770"/>
                                          </p:stCondLst>
                                        </p:cTn>
                                        <p:tgtEl>
                                          <p:spTgt spid="75785"/>
                                        </p:tgtEl>
                                        <p:attrNameLst>
                                          <p:attrName>ppt_x</p:attrName>
                                        </p:attrNameLst>
                                      </p:cBhvr>
                                    </p:anim>
                                    <p:set>
                                      <p:cBhvr>
                                        <p:cTn id="214" dur="770" fill="hold"/>
                                        <p:tgtEl>
                                          <p:spTgt spid="75785"/>
                                        </p:tgtEl>
                                        <p:attrNameLst>
                                          <p:attrName>ppt_y</p:attrName>
                                        </p:attrNameLst>
                                      </p:cBhvr>
                                      <p:to>
                                        <p:strVal val="(#ppt_y+0.4)"/>
                                      </p:to>
                                    </p:set>
                                    <p:anim from="(#ppt_y+0.4)" to="(#ppt_y)" calcmode="lin" valueType="num">
                                      <p:cBhvr>
                                        <p:cTn id="215" dur="1230" accel="100000" fill="hold">
                                          <p:stCondLst>
                                            <p:cond delay="770"/>
                                          </p:stCondLst>
                                        </p:cTn>
                                        <p:tgtEl>
                                          <p:spTgt spid="75785"/>
                                        </p:tgtEl>
                                        <p:attrNameLst>
                                          <p:attrName>ppt_y</p:attrName>
                                        </p:attrNameLst>
                                      </p:cBhvr>
                                    </p:anim>
                                  </p:childTnLst>
                                </p:cTn>
                              </p:par>
                            </p:childTnLst>
                          </p:cTn>
                        </p:par>
                      </p:childTnLst>
                    </p:cTn>
                  </p:par>
                  <p:par>
                    <p:cTn id="216" fill="hold">
                      <p:stCondLst>
                        <p:cond delay="indefinite"/>
                      </p:stCondLst>
                      <p:childTnLst>
                        <p:par>
                          <p:cTn id="217" fill="hold">
                            <p:stCondLst>
                              <p:cond delay="0"/>
                            </p:stCondLst>
                            <p:childTnLst>
                              <p:par>
                                <p:cTn id="218" presetID="49" presetClass="exit" presetSubtype="0" accel="100000" fill="hold" grpId="0" nodeType="clickEffect">
                                  <p:stCondLst>
                                    <p:cond delay="0"/>
                                  </p:stCondLst>
                                  <p:childTnLst>
                                    <p:anim calcmode="lin" valueType="num">
                                      <p:cBhvr>
                                        <p:cTn id="219" dur="500"/>
                                        <p:tgtEl>
                                          <p:spTgt spid="75784">
                                            <p:txEl>
                                              <p:pRg st="0" end="0"/>
                                            </p:txEl>
                                          </p:spTgt>
                                        </p:tgtEl>
                                        <p:attrNameLst>
                                          <p:attrName>ppt_w</p:attrName>
                                        </p:attrNameLst>
                                      </p:cBhvr>
                                      <p:tavLst>
                                        <p:tav tm="0">
                                          <p:val>
                                            <p:strVal val="ppt_w"/>
                                          </p:val>
                                        </p:tav>
                                        <p:tav tm="100000">
                                          <p:val>
                                            <p:fltVal val="0"/>
                                          </p:val>
                                        </p:tav>
                                      </p:tavLst>
                                    </p:anim>
                                    <p:anim calcmode="lin" valueType="num">
                                      <p:cBhvr>
                                        <p:cTn id="220" dur="500"/>
                                        <p:tgtEl>
                                          <p:spTgt spid="75784">
                                            <p:txEl>
                                              <p:pRg st="0" end="0"/>
                                            </p:txEl>
                                          </p:spTgt>
                                        </p:tgtEl>
                                        <p:attrNameLst>
                                          <p:attrName>ppt_h</p:attrName>
                                        </p:attrNameLst>
                                      </p:cBhvr>
                                      <p:tavLst>
                                        <p:tav tm="0">
                                          <p:val>
                                            <p:strVal val="ppt_h"/>
                                          </p:val>
                                        </p:tav>
                                        <p:tav tm="100000">
                                          <p:val>
                                            <p:fltVal val="0"/>
                                          </p:val>
                                        </p:tav>
                                      </p:tavLst>
                                    </p:anim>
                                    <p:anim calcmode="lin" valueType="num">
                                      <p:cBhvr>
                                        <p:cTn id="221" dur="500"/>
                                        <p:tgtEl>
                                          <p:spTgt spid="75784">
                                            <p:txEl>
                                              <p:pRg st="0" end="0"/>
                                            </p:txEl>
                                          </p:spTgt>
                                        </p:tgtEl>
                                        <p:attrNameLst>
                                          <p:attrName>style.rotation</p:attrName>
                                        </p:attrNameLst>
                                      </p:cBhvr>
                                      <p:tavLst>
                                        <p:tav tm="0">
                                          <p:val>
                                            <p:fltVal val="0"/>
                                          </p:val>
                                        </p:tav>
                                        <p:tav tm="100000">
                                          <p:val>
                                            <p:fltVal val="360"/>
                                          </p:val>
                                        </p:tav>
                                      </p:tavLst>
                                    </p:anim>
                                    <p:animEffect transition="out" filter="fade">
                                      <p:cBhvr>
                                        <p:cTn id="222" dur="500"/>
                                        <p:tgtEl>
                                          <p:spTgt spid="75784">
                                            <p:txEl>
                                              <p:pRg st="0" end="0"/>
                                            </p:txEl>
                                          </p:spTgt>
                                        </p:tgtEl>
                                      </p:cBhvr>
                                    </p:animEffect>
                                    <p:set>
                                      <p:cBhvr>
                                        <p:cTn id="223" dur="1" fill="hold">
                                          <p:stCondLst>
                                            <p:cond delay="499"/>
                                          </p:stCondLst>
                                        </p:cTn>
                                        <p:tgtEl>
                                          <p:spTgt spid="75784">
                                            <p:txEl>
                                              <p:pRg st="0" end="0"/>
                                            </p:txEl>
                                          </p:spTgt>
                                        </p:tgtEl>
                                        <p:attrNameLst>
                                          <p:attrName>style.visibility</p:attrName>
                                        </p:attrNameLst>
                                      </p:cBhvr>
                                      <p:to>
                                        <p:strVal val="hidden"/>
                                      </p:to>
                                    </p:set>
                                  </p:childTnLst>
                                </p:cTn>
                              </p:par>
                              <p:par>
                                <p:cTn id="224" presetID="49" presetClass="exit" presetSubtype="0" accel="100000" fill="hold" grpId="0" nodeType="withEffect">
                                  <p:stCondLst>
                                    <p:cond delay="0"/>
                                  </p:stCondLst>
                                  <p:iterate type="lt">
                                    <p:tmPct val="0"/>
                                  </p:iterate>
                                  <p:childTnLst>
                                    <p:anim calcmode="lin" valueType="num">
                                      <p:cBhvr>
                                        <p:cTn id="225" dur="500"/>
                                        <p:tgtEl>
                                          <p:spTgt spid="75784">
                                            <p:txEl>
                                              <p:pRg st="1" end="1"/>
                                            </p:txEl>
                                          </p:spTgt>
                                        </p:tgtEl>
                                        <p:attrNameLst>
                                          <p:attrName>ppt_w</p:attrName>
                                        </p:attrNameLst>
                                      </p:cBhvr>
                                      <p:tavLst>
                                        <p:tav tm="0">
                                          <p:val>
                                            <p:strVal val="ppt_w"/>
                                          </p:val>
                                        </p:tav>
                                        <p:tav tm="100000">
                                          <p:val>
                                            <p:fltVal val="0"/>
                                          </p:val>
                                        </p:tav>
                                      </p:tavLst>
                                    </p:anim>
                                    <p:anim calcmode="lin" valueType="num">
                                      <p:cBhvr>
                                        <p:cTn id="226" dur="500"/>
                                        <p:tgtEl>
                                          <p:spTgt spid="75784">
                                            <p:txEl>
                                              <p:pRg st="1" end="1"/>
                                            </p:txEl>
                                          </p:spTgt>
                                        </p:tgtEl>
                                        <p:attrNameLst>
                                          <p:attrName>ppt_h</p:attrName>
                                        </p:attrNameLst>
                                      </p:cBhvr>
                                      <p:tavLst>
                                        <p:tav tm="0">
                                          <p:val>
                                            <p:strVal val="ppt_h"/>
                                          </p:val>
                                        </p:tav>
                                        <p:tav tm="100000">
                                          <p:val>
                                            <p:fltVal val="0"/>
                                          </p:val>
                                        </p:tav>
                                      </p:tavLst>
                                    </p:anim>
                                    <p:anim calcmode="lin" valueType="num">
                                      <p:cBhvr>
                                        <p:cTn id="227" dur="500"/>
                                        <p:tgtEl>
                                          <p:spTgt spid="75784">
                                            <p:txEl>
                                              <p:pRg st="1" end="1"/>
                                            </p:txEl>
                                          </p:spTgt>
                                        </p:tgtEl>
                                        <p:attrNameLst>
                                          <p:attrName>style.rotation</p:attrName>
                                        </p:attrNameLst>
                                      </p:cBhvr>
                                      <p:tavLst>
                                        <p:tav tm="0">
                                          <p:val>
                                            <p:fltVal val="0"/>
                                          </p:val>
                                        </p:tav>
                                        <p:tav tm="100000">
                                          <p:val>
                                            <p:fltVal val="360"/>
                                          </p:val>
                                        </p:tav>
                                      </p:tavLst>
                                    </p:anim>
                                    <p:animEffect transition="out" filter="fade">
                                      <p:cBhvr>
                                        <p:cTn id="228" dur="500"/>
                                        <p:tgtEl>
                                          <p:spTgt spid="75784">
                                            <p:txEl>
                                              <p:pRg st="1" end="1"/>
                                            </p:txEl>
                                          </p:spTgt>
                                        </p:tgtEl>
                                      </p:cBhvr>
                                    </p:animEffect>
                                    <p:set>
                                      <p:cBhvr>
                                        <p:cTn id="229" dur="1" fill="hold">
                                          <p:stCondLst>
                                            <p:cond delay="499"/>
                                          </p:stCondLst>
                                        </p:cTn>
                                        <p:tgtEl>
                                          <p:spTgt spid="75784">
                                            <p:txEl>
                                              <p:pRg st="1" end="1"/>
                                            </p:txEl>
                                          </p:spTgt>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49" presetClass="exit" presetSubtype="0" accel="100000" fill="hold" nodeType="clickEffect">
                                  <p:stCondLst>
                                    <p:cond delay="0"/>
                                  </p:stCondLst>
                                  <p:childTnLst>
                                    <p:anim calcmode="lin" valueType="num">
                                      <p:cBhvr>
                                        <p:cTn id="233" dur="500"/>
                                        <p:tgtEl>
                                          <p:spTgt spid="75785"/>
                                        </p:tgtEl>
                                        <p:attrNameLst>
                                          <p:attrName>ppt_w</p:attrName>
                                        </p:attrNameLst>
                                      </p:cBhvr>
                                      <p:tavLst>
                                        <p:tav tm="0">
                                          <p:val>
                                            <p:strVal val="ppt_w"/>
                                          </p:val>
                                        </p:tav>
                                        <p:tav tm="100000">
                                          <p:val>
                                            <p:fltVal val="0"/>
                                          </p:val>
                                        </p:tav>
                                      </p:tavLst>
                                    </p:anim>
                                    <p:anim calcmode="lin" valueType="num">
                                      <p:cBhvr>
                                        <p:cTn id="234" dur="500"/>
                                        <p:tgtEl>
                                          <p:spTgt spid="75785"/>
                                        </p:tgtEl>
                                        <p:attrNameLst>
                                          <p:attrName>ppt_h</p:attrName>
                                        </p:attrNameLst>
                                      </p:cBhvr>
                                      <p:tavLst>
                                        <p:tav tm="0">
                                          <p:val>
                                            <p:strVal val="ppt_h"/>
                                          </p:val>
                                        </p:tav>
                                        <p:tav tm="100000">
                                          <p:val>
                                            <p:fltVal val="0"/>
                                          </p:val>
                                        </p:tav>
                                      </p:tavLst>
                                    </p:anim>
                                    <p:anim calcmode="lin" valueType="num">
                                      <p:cBhvr>
                                        <p:cTn id="235" dur="500"/>
                                        <p:tgtEl>
                                          <p:spTgt spid="75785"/>
                                        </p:tgtEl>
                                        <p:attrNameLst>
                                          <p:attrName>style.rotation</p:attrName>
                                        </p:attrNameLst>
                                      </p:cBhvr>
                                      <p:tavLst>
                                        <p:tav tm="0">
                                          <p:val>
                                            <p:fltVal val="0"/>
                                          </p:val>
                                        </p:tav>
                                        <p:tav tm="100000">
                                          <p:val>
                                            <p:fltVal val="360"/>
                                          </p:val>
                                        </p:tav>
                                      </p:tavLst>
                                    </p:anim>
                                    <p:animEffect transition="out" filter="fade">
                                      <p:cBhvr>
                                        <p:cTn id="236" dur="500"/>
                                        <p:tgtEl>
                                          <p:spTgt spid="75785"/>
                                        </p:tgtEl>
                                      </p:cBhvr>
                                    </p:animEffect>
                                    <p:set>
                                      <p:cBhvr>
                                        <p:cTn id="237" dur="1" fill="hold">
                                          <p:stCondLst>
                                            <p:cond delay="499"/>
                                          </p:stCondLst>
                                        </p:cTn>
                                        <p:tgtEl>
                                          <p:spTgt spid="75785"/>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51" presetClass="entr" presetSubtype="0" fill="hold" nodeType="clickEffect">
                                  <p:stCondLst>
                                    <p:cond delay="0"/>
                                  </p:stCondLst>
                                  <p:childTnLst>
                                    <p:set>
                                      <p:cBhvr>
                                        <p:cTn id="241" dur="1" fill="hold">
                                          <p:stCondLst>
                                            <p:cond delay="0"/>
                                          </p:stCondLst>
                                        </p:cTn>
                                        <p:tgtEl>
                                          <p:spTgt spid="75786">
                                            <p:txEl>
                                              <p:pRg st="0" end="0"/>
                                            </p:txEl>
                                          </p:spTgt>
                                        </p:tgtEl>
                                        <p:attrNameLst>
                                          <p:attrName>style.visibility</p:attrName>
                                        </p:attrNameLst>
                                      </p:cBhvr>
                                      <p:to>
                                        <p:strVal val="visible"/>
                                      </p:to>
                                    </p:set>
                                    <p:animEffect transition="in" filter="fade">
                                      <p:cBhvr>
                                        <p:cTn id="242" dur="770" decel="100000"/>
                                        <p:tgtEl>
                                          <p:spTgt spid="75786">
                                            <p:txEl>
                                              <p:pRg st="0" end="0"/>
                                            </p:txEl>
                                          </p:spTgt>
                                        </p:tgtEl>
                                      </p:cBhvr>
                                    </p:animEffect>
                                    <p:animScale>
                                      <p:cBhvr>
                                        <p:cTn id="243" dur="770" decel="100000"/>
                                        <p:tgtEl>
                                          <p:spTgt spid="75786">
                                            <p:txEl>
                                              <p:pRg st="0" end="0"/>
                                            </p:txEl>
                                          </p:spTgt>
                                        </p:tgtEl>
                                      </p:cBhvr>
                                      <p:from x="10000" y="10000"/>
                                      <p:to x="200000" y="450000"/>
                                    </p:animScale>
                                    <p:animScale>
                                      <p:cBhvr>
                                        <p:cTn id="244" dur="1230" accel="100000" fill="hold">
                                          <p:stCondLst>
                                            <p:cond delay="770"/>
                                          </p:stCondLst>
                                        </p:cTn>
                                        <p:tgtEl>
                                          <p:spTgt spid="75786">
                                            <p:txEl>
                                              <p:pRg st="0" end="0"/>
                                            </p:txEl>
                                          </p:spTgt>
                                        </p:tgtEl>
                                      </p:cBhvr>
                                      <p:from x="200000" y="450000"/>
                                      <p:to x="100000" y="100000"/>
                                    </p:animScale>
                                    <p:set>
                                      <p:cBhvr>
                                        <p:cTn id="245" dur="770" fill="hold"/>
                                        <p:tgtEl>
                                          <p:spTgt spid="75786">
                                            <p:txEl>
                                              <p:pRg st="0" end="0"/>
                                            </p:txEl>
                                          </p:spTgt>
                                        </p:tgtEl>
                                        <p:attrNameLst>
                                          <p:attrName>ppt_x</p:attrName>
                                        </p:attrNameLst>
                                      </p:cBhvr>
                                      <p:to>
                                        <p:strVal val="(0.5)"/>
                                      </p:to>
                                    </p:set>
                                    <p:anim from="(0.5)" to="(#ppt_x)" calcmode="lin" valueType="num">
                                      <p:cBhvr>
                                        <p:cTn id="246" dur="1230" accel="100000" fill="hold">
                                          <p:stCondLst>
                                            <p:cond delay="770"/>
                                          </p:stCondLst>
                                        </p:cTn>
                                        <p:tgtEl>
                                          <p:spTgt spid="75786">
                                            <p:txEl>
                                              <p:pRg st="0" end="0"/>
                                            </p:txEl>
                                          </p:spTgt>
                                        </p:tgtEl>
                                        <p:attrNameLst>
                                          <p:attrName>ppt_x</p:attrName>
                                        </p:attrNameLst>
                                      </p:cBhvr>
                                    </p:anim>
                                    <p:set>
                                      <p:cBhvr>
                                        <p:cTn id="247" dur="770" fill="hold"/>
                                        <p:tgtEl>
                                          <p:spTgt spid="75786">
                                            <p:txEl>
                                              <p:pRg st="0" end="0"/>
                                            </p:txEl>
                                          </p:spTgt>
                                        </p:tgtEl>
                                        <p:attrNameLst>
                                          <p:attrName>ppt_y</p:attrName>
                                        </p:attrNameLst>
                                      </p:cBhvr>
                                      <p:to>
                                        <p:strVal val="(#ppt_y+0.4)"/>
                                      </p:to>
                                    </p:set>
                                    <p:anim from="(#ppt_y+0.4)" to="(#ppt_y)" calcmode="lin" valueType="num">
                                      <p:cBhvr>
                                        <p:cTn id="248" dur="1230" accel="100000" fill="hold">
                                          <p:stCondLst>
                                            <p:cond delay="770"/>
                                          </p:stCondLst>
                                        </p:cTn>
                                        <p:tgtEl>
                                          <p:spTgt spid="75786">
                                            <p:txEl>
                                              <p:pRg st="0" end="0"/>
                                            </p:txEl>
                                          </p:spTgt>
                                        </p:tgtEl>
                                        <p:attrNameLst>
                                          <p:attrName>ppt_y</p:attrName>
                                        </p:attrNameLst>
                                      </p:cBhvr>
                                    </p:anim>
                                  </p:childTnLst>
                                </p:cTn>
                              </p:par>
                            </p:childTnLst>
                          </p:cTn>
                        </p:par>
                      </p:childTnLst>
                    </p:cTn>
                  </p:par>
                  <p:par>
                    <p:cTn id="249" fill="hold">
                      <p:stCondLst>
                        <p:cond delay="indefinite"/>
                      </p:stCondLst>
                      <p:childTnLst>
                        <p:par>
                          <p:cTn id="250" fill="hold">
                            <p:stCondLst>
                              <p:cond delay="0"/>
                            </p:stCondLst>
                            <p:childTnLst>
                              <p:par>
                                <p:cTn id="251" presetID="41" presetClass="entr" presetSubtype="0" fill="hold" nodeType="clickEffect">
                                  <p:stCondLst>
                                    <p:cond delay="0"/>
                                  </p:stCondLst>
                                  <p:iterate type="lt">
                                    <p:tmPct val="10000"/>
                                  </p:iterate>
                                  <p:childTnLst>
                                    <p:set>
                                      <p:cBhvr>
                                        <p:cTn id="252" dur="1" fill="hold">
                                          <p:stCondLst>
                                            <p:cond delay="0"/>
                                          </p:stCondLst>
                                        </p:cTn>
                                        <p:tgtEl>
                                          <p:spTgt spid="75786">
                                            <p:txEl>
                                              <p:pRg st="1" end="1"/>
                                            </p:txEl>
                                          </p:spTgt>
                                        </p:tgtEl>
                                        <p:attrNameLst>
                                          <p:attrName>style.visibility</p:attrName>
                                        </p:attrNameLst>
                                      </p:cBhvr>
                                      <p:to>
                                        <p:strVal val="visible"/>
                                      </p:to>
                                    </p:set>
                                    <p:anim calcmode="lin" valueType="num">
                                      <p:cBhvr>
                                        <p:cTn id="253" dur="500" fill="hold"/>
                                        <p:tgtEl>
                                          <p:spTgt spid="7578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4" dur="500" fill="hold"/>
                                        <p:tgtEl>
                                          <p:spTgt spid="75786">
                                            <p:txEl>
                                              <p:pRg st="1" end="1"/>
                                            </p:txEl>
                                          </p:spTgt>
                                        </p:tgtEl>
                                        <p:attrNameLst>
                                          <p:attrName>ppt_y</p:attrName>
                                        </p:attrNameLst>
                                      </p:cBhvr>
                                      <p:tavLst>
                                        <p:tav tm="0">
                                          <p:val>
                                            <p:strVal val="#ppt_y"/>
                                          </p:val>
                                        </p:tav>
                                        <p:tav tm="100000">
                                          <p:val>
                                            <p:strVal val="#ppt_y"/>
                                          </p:val>
                                        </p:tav>
                                      </p:tavLst>
                                    </p:anim>
                                    <p:anim calcmode="lin" valueType="num">
                                      <p:cBhvr>
                                        <p:cTn id="255" dur="500" fill="hold"/>
                                        <p:tgtEl>
                                          <p:spTgt spid="7578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6" dur="500" fill="hold"/>
                                        <p:tgtEl>
                                          <p:spTgt spid="7578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7" dur="500" tmFilter="0,0; .5, 1; 1, 1"/>
                                        <p:tgtEl>
                                          <p:spTgt spid="75786">
                                            <p:txEl>
                                              <p:pRg st="1" end="1"/>
                                            </p:txEl>
                                          </p:spTgt>
                                        </p:tgtEl>
                                      </p:cBhvr>
                                    </p:animEffect>
                                  </p:childTnLst>
                                </p:cTn>
                              </p:par>
                            </p:childTnLst>
                          </p:cTn>
                        </p:par>
                      </p:childTnLst>
                    </p:cTn>
                  </p:par>
                  <p:par>
                    <p:cTn id="258" fill="hold">
                      <p:stCondLst>
                        <p:cond delay="indefinite"/>
                      </p:stCondLst>
                      <p:childTnLst>
                        <p:par>
                          <p:cTn id="259" fill="hold">
                            <p:stCondLst>
                              <p:cond delay="0"/>
                            </p:stCondLst>
                            <p:childTnLst>
                              <p:par>
                                <p:cTn id="260" presetID="18" presetClass="entr" presetSubtype="12" fill="hold" nodeType="clickEffect">
                                  <p:stCondLst>
                                    <p:cond delay="0"/>
                                  </p:stCondLst>
                                  <p:childTnLst>
                                    <p:set>
                                      <p:cBhvr>
                                        <p:cTn id="261" dur="1" fill="hold">
                                          <p:stCondLst>
                                            <p:cond delay="0"/>
                                          </p:stCondLst>
                                        </p:cTn>
                                        <p:tgtEl>
                                          <p:spTgt spid="75786">
                                            <p:txEl>
                                              <p:pRg st="2" end="2"/>
                                            </p:txEl>
                                          </p:spTgt>
                                        </p:tgtEl>
                                        <p:attrNameLst>
                                          <p:attrName>style.visibility</p:attrName>
                                        </p:attrNameLst>
                                      </p:cBhvr>
                                      <p:to>
                                        <p:strVal val="visible"/>
                                      </p:to>
                                    </p:set>
                                    <p:animEffect transition="in" filter="strips(downLeft)">
                                      <p:cBhvr>
                                        <p:cTn id="262" dur="500"/>
                                        <p:tgtEl>
                                          <p:spTgt spid="75786">
                                            <p:txEl>
                                              <p:pRg st="2" end="2"/>
                                            </p:txEl>
                                          </p:spTgt>
                                        </p:tgtEl>
                                      </p:cBhvr>
                                    </p:animEffect>
                                  </p:childTnLst>
                                </p:cTn>
                              </p:par>
                            </p:childTnLst>
                          </p:cTn>
                        </p:par>
                      </p:childTnLst>
                    </p:cTn>
                  </p:par>
                  <p:par>
                    <p:cTn id="263" fill="hold">
                      <p:stCondLst>
                        <p:cond delay="indefinite"/>
                      </p:stCondLst>
                      <p:childTnLst>
                        <p:par>
                          <p:cTn id="264" fill="hold">
                            <p:stCondLst>
                              <p:cond delay="0"/>
                            </p:stCondLst>
                            <p:childTnLst>
                              <p:par>
                                <p:cTn id="265" presetID="18" presetClass="entr" presetSubtype="12" fill="hold" nodeType="clickEffect">
                                  <p:stCondLst>
                                    <p:cond delay="0"/>
                                  </p:stCondLst>
                                  <p:childTnLst>
                                    <p:set>
                                      <p:cBhvr>
                                        <p:cTn id="266" dur="1" fill="hold">
                                          <p:stCondLst>
                                            <p:cond delay="0"/>
                                          </p:stCondLst>
                                        </p:cTn>
                                        <p:tgtEl>
                                          <p:spTgt spid="75786">
                                            <p:txEl>
                                              <p:pRg st="3" end="3"/>
                                            </p:txEl>
                                          </p:spTgt>
                                        </p:tgtEl>
                                        <p:attrNameLst>
                                          <p:attrName>style.visibility</p:attrName>
                                        </p:attrNameLst>
                                      </p:cBhvr>
                                      <p:to>
                                        <p:strVal val="visible"/>
                                      </p:to>
                                    </p:set>
                                    <p:animEffect transition="in" filter="strips(downLeft)">
                                      <p:cBhvr>
                                        <p:cTn id="267" dur="500"/>
                                        <p:tgtEl>
                                          <p:spTgt spid="75786">
                                            <p:txEl>
                                              <p:pRg st="3" end="3"/>
                                            </p:txEl>
                                          </p:spTgt>
                                        </p:tgtEl>
                                      </p:cBhvr>
                                    </p:animEffect>
                                  </p:childTnLst>
                                </p:cTn>
                              </p:par>
                            </p:childTnLst>
                          </p:cTn>
                        </p:par>
                      </p:childTnLst>
                    </p:cTn>
                  </p:par>
                  <p:par>
                    <p:cTn id="268" fill="hold">
                      <p:stCondLst>
                        <p:cond delay="indefinite"/>
                      </p:stCondLst>
                      <p:childTnLst>
                        <p:par>
                          <p:cTn id="269" fill="hold">
                            <p:stCondLst>
                              <p:cond delay="0"/>
                            </p:stCondLst>
                            <p:childTnLst>
                              <p:par>
                                <p:cTn id="270" presetID="18" presetClass="entr" presetSubtype="12" fill="hold" nodeType="clickEffect">
                                  <p:stCondLst>
                                    <p:cond delay="0"/>
                                  </p:stCondLst>
                                  <p:childTnLst>
                                    <p:set>
                                      <p:cBhvr>
                                        <p:cTn id="271" dur="1" fill="hold">
                                          <p:stCondLst>
                                            <p:cond delay="0"/>
                                          </p:stCondLst>
                                        </p:cTn>
                                        <p:tgtEl>
                                          <p:spTgt spid="75786">
                                            <p:txEl>
                                              <p:pRg st="4" end="4"/>
                                            </p:txEl>
                                          </p:spTgt>
                                        </p:tgtEl>
                                        <p:attrNameLst>
                                          <p:attrName>style.visibility</p:attrName>
                                        </p:attrNameLst>
                                      </p:cBhvr>
                                      <p:to>
                                        <p:strVal val="visible"/>
                                      </p:to>
                                    </p:set>
                                    <p:animEffect transition="in" filter="strips(downLeft)">
                                      <p:cBhvr>
                                        <p:cTn id="272" dur="500"/>
                                        <p:tgtEl>
                                          <p:spTgt spid="75786">
                                            <p:txEl>
                                              <p:pRg st="4" end="4"/>
                                            </p:txEl>
                                          </p:spTgt>
                                        </p:tgtEl>
                                      </p:cBhvr>
                                    </p:animEffect>
                                  </p:childTnLst>
                                </p:cTn>
                              </p:par>
                            </p:childTnLst>
                          </p:cTn>
                        </p:par>
                      </p:childTnLst>
                    </p:cTn>
                  </p:par>
                  <p:par>
                    <p:cTn id="273" fill="hold">
                      <p:stCondLst>
                        <p:cond delay="indefinite"/>
                      </p:stCondLst>
                      <p:childTnLst>
                        <p:par>
                          <p:cTn id="274" fill="hold">
                            <p:stCondLst>
                              <p:cond delay="0"/>
                            </p:stCondLst>
                            <p:childTnLst>
                              <p:par>
                                <p:cTn id="275" presetID="18" presetClass="entr" presetSubtype="12" fill="hold" nodeType="clickEffect">
                                  <p:stCondLst>
                                    <p:cond delay="0"/>
                                  </p:stCondLst>
                                  <p:childTnLst>
                                    <p:set>
                                      <p:cBhvr>
                                        <p:cTn id="276" dur="1" fill="hold">
                                          <p:stCondLst>
                                            <p:cond delay="0"/>
                                          </p:stCondLst>
                                        </p:cTn>
                                        <p:tgtEl>
                                          <p:spTgt spid="75786">
                                            <p:txEl>
                                              <p:pRg st="5" end="5"/>
                                            </p:txEl>
                                          </p:spTgt>
                                        </p:tgtEl>
                                        <p:attrNameLst>
                                          <p:attrName>style.visibility</p:attrName>
                                        </p:attrNameLst>
                                      </p:cBhvr>
                                      <p:to>
                                        <p:strVal val="visible"/>
                                      </p:to>
                                    </p:set>
                                    <p:animEffect transition="in" filter="strips(downLeft)">
                                      <p:cBhvr>
                                        <p:cTn id="277" dur="500"/>
                                        <p:tgtEl>
                                          <p:spTgt spid="75786">
                                            <p:txEl>
                                              <p:pRg st="5" end="5"/>
                                            </p:txEl>
                                          </p:spTgt>
                                        </p:tgtEl>
                                      </p:cBhvr>
                                    </p:animEffect>
                                  </p:childTnLst>
                                </p:cTn>
                              </p:par>
                            </p:childTnLst>
                          </p:cTn>
                        </p:par>
                      </p:childTnLst>
                    </p:cTn>
                  </p:par>
                  <p:par>
                    <p:cTn id="278" fill="hold">
                      <p:stCondLst>
                        <p:cond delay="indefinite"/>
                      </p:stCondLst>
                      <p:childTnLst>
                        <p:par>
                          <p:cTn id="279" fill="hold">
                            <p:stCondLst>
                              <p:cond delay="0"/>
                            </p:stCondLst>
                            <p:childTnLst>
                              <p:par>
                                <p:cTn id="280" presetID="2" presetClass="entr" presetSubtype="4" fill="hold" nodeType="clickEffect">
                                  <p:stCondLst>
                                    <p:cond delay="0"/>
                                  </p:stCondLst>
                                  <p:iterate type="lt">
                                    <p:tmPct val="10000"/>
                                  </p:iterate>
                                  <p:childTnLst>
                                    <p:set>
                                      <p:cBhvr>
                                        <p:cTn id="281" dur="1" fill="hold">
                                          <p:stCondLst>
                                            <p:cond delay="0"/>
                                          </p:stCondLst>
                                        </p:cTn>
                                        <p:tgtEl>
                                          <p:spTgt spid="75786">
                                            <p:txEl>
                                              <p:pRg st="7" end="7"/>
                                            </p:txEl>
                                          </p:spTgt>
                                        </p:tgtEl>
                                        <p:attrNameLst>
                                          <p:attrName>style.visibility</p:attrName>
                                        </p:attrNameLst>
                                      </p:cBhvr>
                                      <p:to>
                                        <p:strVal val="visible"/>
                                      </p:to>
                                    </p:set>
                                    <p:anim calcmode="lin" valueType="num">
                                      <p:cBhvr additive="base">
                                        <p:cTn id="282" dur="500" fill="hold"/>
                                        <p:tgtEl>
                                          <p:spTgt spid="75786">
                                            <p:txEl>
                                              <p:pRg st="7" end="7"/>
                                            </p:txEl>
                                          </p:spTgt>
                                        </p:tgtEl>
                                        <p:attrNameLst>
                                          <p:attrName>ppt_x</p:attrName>
                                        </p:attrNameLst>
                                      </p:cBhvr>
                                      <p:tavLst>
                                        <p:tav tm="0">
                                          <p:val>
                                            <p:strVal val="#ppt_x"/>
                                          </p:val>
                                        </p:tav>
                                        <p:tav tm="100000">
                                          <p:val>
                                            <p:strVal val="#ppt_x"/>
                                          </p:val>
                                        </p:tav>
                                      </p:tavLst>
                                    </p:anim>
                                    <p:anim calcmode="lin" valueType="num">
                                      <p:cBhvr additive="base">
                                        <p:cTn id="283" dur="500" fill="hold"/>
                                        <p:tgtEl>
                                          <p:spTgt spid="75786">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5786">
                                            <p:txEl>
                                              <p:pRg st="7" end="7"/>
                                            </p:txEl>
                                          </p:spTgt>
                                        </p:tgtEl>
                                        <p:attrNameLst>
                                          <p:attrName>ppt_c</p:attrName>
                                        </p:attrNameLst>
                                      </p:cBhvr>
                                      <p:to>
                                        <a:srgbClr val="FFCC00"/>
                                      </p:to>
                                    </p:animClr>
                                    <p:audio>
                                      <p:cMediaNode>
                                        <p:cTn display="0" masterRel="sameClick">
                                          <p:stCondLst>
                                            <p:cond evt="begin" delay="0">
                                              <p:tn val="280"/>
                                            </p:cond>
                                          </p:stCondLst>
                                          <p:endCondLst>
                                            <p:cond evt="onStopAudio" delay="0">
                                              <p:tgtEl>
                                                <p:sldTgt/>
                                              </p:tgtEl>
                                            </p:cond>
                                          </p:endCondLst>
                                        </p:cTn>
                                        <p:tgtEl>
                                          <p:sndTgt r:embed="rId4" name="click.wav"/>
                                        </p:tgtEl>
                                      </p:cMediaNode>
                                    </p:audio>
                                  </p:subTnLst>
                                </p:cTn>
                              </p:par>
                            </p:childTnLst>
                          </p:cTn>
                        </p:par>
                      </p:childTnLst>
                    </p:cTn>
                  </p:par>
                  <p:par>
                    <p:cTn id="284" fill="hold">
                      <p:stCondLst>
                        <p:cond delay="indefinite"/>
                      </p:stCondLst>
                      <p:childTnLst>
                        <p:par>
                          <p:cTn id="285" fill="hold">
                            <p:stCondLst>
                              <p:cond delay="0"/>
                            </p:stCondLst>
                            <p:childTnLst>
                              <p:par>
                                <p:cTn id="286" presetID="51" presetClass="entr" presetSubtype="0" fill="hold" nodeType="clickEffect">
                                  <p:stCondLst>
                                    <p:cond delay="0"/>
                                  </p:stCondLst>
                                  <p:childTnLst>
                                    <p:set>
                                      <p:cBhvr>
                                        <p:cTn id="287" dur="1" fill="hold">
                                          <p:stCondLst>
                                            <p:cond delay="0"/>
                                          </p:stCondLst>
                                        </p:cTn>
                                        <p:tgtEl>
                                          <p:spTgt spid="75787"/>
                                        </p:tgtEl>
                                        <p:attrNameLst>
                                          <p:attrName>style.visibility</p:attrName>
                                        </p:attrNameLst>
                                      </p:cBhvr>
                                      <p:to>
                                        <p:strVal val="visible"/>
                                      </p:to>
                                    </p:set>
                                    <p:animEffect transition="in" filter="fade">
                                      <p:cBhvr>
                                        <p:cTn id="288" dur="770" decel="100000"/>
                                        <p:tgtEl>
                                          <p:spTgt spid="75787"/>
                                        </p:tgtEl>
                                      </p:cBhvr>
                                    </p:animEffect>
                                    <p:animScale>
                                      <p:cBhvr>
                                        <p:cTn id="289" dur="770" decel="100000"/>
                                        <p:tgtEl>
                                          <p:spTgt spid="75787"/>
                                        </p:tgtEl>
                                      </p:cBhvr>
                                      <p:from x="10000" y="10000"/>
                                      <p:to x="200000" y="450000"/>
                                    </p:animScale>
                                    <p:animScale>
                                      <p:cBhvr>
                                        <p:cTn id="290" dur="1230" accel="100000" fill="hold">
                                          <p:stCondLst>
                                            <p:cond delay="770"/>
                                          </p:stCondLst>
                                        </p:cTn>
                                        <p:tgtEl>
                                          <p:spTgt spid="75787"/>
                                        </p:tgtEl>
                                      </p:cBhvr>
                                      <p:from x="200000" y="450000"/>
                                      <p:to x="100000" y="100000"/>
                                    </p:animScale>
                                    <p:set>
                                      <p:cBhvr>
                                        <p:cTn id="291" dur="770" fill="hold"/>
                                        <p:tgtEl>
                                          <p:spTgt spid="75787"/>
                                        </p:tgtEl>
                                        <p:attrNameLst>
                                          <p:attrName>ppt_x</p:attrName>
                                        </p:attrNameLst>
                                      </p:cBhvr>
                                      <p:to>
                                        <p:strVal val="(0.5)"/>
                                      </p:to>
                                    </p:set>
                                    <p:anim from="(0.5)" to="(#ppt_x)" calcmode="lin" valueType="num">
                                      <p:cBhvr>
                                        <p:cTn id="292" dur="1230" accel="100000" fill="hold">
                                          <p:stCondLst>
                                            <p:cond delay="770"/>
                                          </p:stCondLst>
                                        </p:cTn>
                                        <p:tgtEl>
                                          <p:spTgt spid="75787"/>
                                        </p:tgtEl>
                                        <p:attrNameLst>
                                          <p:attrName>ppt_x</p:attrName>
                                        </p:attrNameLst>
                                      </p:cBhvr>
                                    </p:anim>
                                    <p:set>
                                      <p:cBhvr>
                                        <p:cTn id="293" dur="770" fill="hold"/>
                                        <p:tgtEl>
                                          <p:spTgt spid="75787"/>
                                        </p:tgtEl>
                                        <p:attrNameLst>
                                          <p:attrName>ppt_y</p:attrName>
                                        </p:attrNameLst>
                                      </p:cBhvr>
                                      <p:to>
                                        <p:strVal val="(#ppt_y+0.4)"/>
                                      </p:to>
                                    </p:set>
                                    <p:anim from="(#ppt_y+0.4)" to="(#ppt_y)" calcmode="lin" valueType="num">
                                      <p:cBhvr>
                                        <p:cTn id="294" dur="1230" accel="100000" fill="hold">
                                          <p:stCondLst>
                                            <p:cond delay="770"/>
                                          </p:stCondLst>
                                        </p:cTn>
                                        <p:tgtEl>
                                          <p:spTgt spid="7578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allAtOnce"/>
      <p:bldP spid="75782" grpId="0" build="allAtOnce"/>
      <p:bldP spid="7578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DFAA8F-FE09-4114-B736-17D80C8EC47B}" type="datetime1">
              <a:rPr lang="en-US"/>
              <a:pPr/>
              <a:t>5/15/2017</a:t>
            </a:fld>
            <a:endParaRPr lang="en-US"/>
          </a:p>
        </p:txBody>
      </p:sp>
      <p:sp>
        <p:nvSpPr>
          <p:cNvPr id="9" name="Slide Number Placeholder 3"/>
          <p:cNvSpPr>
            <a:spLocks noGrp="1"/>
          </p:cNvSpPr>
          <p:nvPr>
            <p:ph type="sldNum" sz="quarter" idx="12"/>
          </p:nvPr>
        </p:nvSpPr>
        <p:spPr/>
        <p:txBody>
          <a:bodyPr/>
          <a:lstStyle/>
          <a:p>
            <a:fld id="{668CCB4B-5C59-4E60-B339-A727041DE924}" type="slidenum">
              <a:rPr lang="en-US"/>
              <a:pPr/>
              <a:t>15</a:t>
            </a:fld>
            <a:endParaRPr lang="en-US"/>
          </a:p>
        </p:txBody>
      </p:sp>
      <p:sp>
        <p:nvSpPr>
          <p:cNvPr id="2056" name="Rectangle 8"/>
          <p:cNvSpPr>
            <a:spLocks noChangeArrowheads="1"/>
          </p:cNvSpPr>
          <p:nvPr/>
        </p:nvSpPr>
        <p:spPr bwMode="auto">
          <a:xfrm>
            <a:off x="0" y="299085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55" name="Object 7"/>
          <p:cNvGraphicFramePr>
            <a:graphicFrameLocks noChangeAspect="1"/>
          </p:cNvGraphicFramePr>
          <p:nvPr/>
        </p:nvGraphicFramePr>
        <p:xfrm>
          <a:off x="990600" y="4724400"/>
          <a:ext cx="3505200" cy="1439863"/>
        </p:xfrm>
        <a:graphic>
          <a:graphicData uri="http://schemas.openxmlformats.org/presentationml/2006/ole">
            <mc:AlternateContent xmlns:mc="http://schemas.openxmlformats.org/markup-compatibility/2006">
              <mc:Choice xmlns:v="urn:schemas-microsoft-com:vml" Requires="v">
                <p:oleObj spid="_x0000_s76804" name="Equation" r:id="rId8" imgW="1676400" imgH="685800" progId="Equation.3">
                  <p:embed/>
                </p:oleObj>
              </mc:Choice>
              <mc:Fallback>
                <p:oleObj name="Equation" r:id="rId8" imgW="1676400" imgH="685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724400"/>
                        <a:ext cx="3505200"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Rectangle 10"/>
          <p:cNvSpPr>
            <a:spLocks noChangeArrowheads="1"/>
          </p:cNvSpPr>
          <p:nvPr/>
        </p:nvSpPr>
        <p:spPr bwMode="auto">
          <a:xfrm>
            <a:off x="0" y="3019425"/>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57" name="Object 9"/>
          <p:cNvGraphicFramePr>
            <a:graphicFrameLocks noChangeAspect="1"/>
          </p:cNvGraphicFramePr>
          <p:nvPr/>
        </p:nvGraphicFramePr>
        <p:xfrm>
          <a:off x="5029200" y="4876800"/>
          <a:ext cx="3124200" cy="1200150"/>
        </p:xfrm>
        <a:graphic>
          <a:graphicData uri="http://schemas.openxmlformats.org/presentationml/2006/ole">
            <mc:AlternateContent xmlns:mc="http://schemas.openxmlformats.org/markup-compatibility/2006">
              <mc:Choice xmlns:v="urn:schemas-microsoft-com:vml" Requires="v">
                <p:oleObj spid="_x0000_s76805" name="Equation" r:id="rId10" imgW="1701800" imgH="660400" progId="Equation.3">
                  <p:embed/>
                </p:oleObj>
              </mc:Choice>
              <mc:Fallback>
                <p:oleObj name="Equation" r:id="rId10" imgW="1701800" imgH="660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4876800"/>
                        <a:ext cx="3124200" cy="120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11"/>
          <p:cNvSpPr>
            <a:spLocks noChangeArrowheads="1"/>
          </p:cNvSpPr>
          <p:nvPr/>
        </p:nvSpPr>
        <p:spPr bwMode="auto">
          <a:xfrm>
            <a:off x="457200" y="230188"/>
            <a:ext cx="8382000" cy="4521200"/>
          </a:xfrm>
          <a:prstGeom prst="rect">
            <a:avLst/>
          </a:prstGeom>
          <a:noFill/>
          <a:ln w="9525">
            <a:noFill/>
            <a:miter lim="800000"/>
            <a:headEnd/>
            <a:tailEnd/>
          </a:ln>
          <a:effectLst/>
        </p:spPr>
        <p:txBody>
          <a:bodyPr lIns="0" tIns="0" rIns="0" bIns="0" anchor="ctr">
            <a:spAutoFit/>
          </a:bodyPr>
          <a:lstStyle/>
          <a:p>
            <a:pPr algn="ctr" eaLnBrk="0" hangingPunct="0"/>
            <a:r>
              <a:rPr lang="en-US" sz="2000" b="1">
                <a:solidFill>
                  <a:schemeClr val="folHlink"/>
                </a:solidFill>
                <a:latin typeface="Verdana" pitchFamily="34" charset="0"/>
              </a:rPr>
              <a:t>ALJABAR MATRIKS</a:t>
            </a:r>
          </a:p>
          <a:p>
            <a:pPr algn="just" eaLnBrk="0" hangingPunct="0"/>
            <a:r>
              <a:rPr lang="en-US" b="1">
                <a:solidFill>
                  <a:schemeClr val="accent2"/>
                </a:solidFill>
                <a:latin typeface="Verdana" pitchFamily="34" charset="0"/>
              </a:rPr>
              <a:t>1. 1  PENDAHULUAN</a:t>
            </a:r>
          </a:p>
          <a:p>
            <a:pPr algn="just" eaLnBrk="0" hangingPunct="0"/>
            <a:r>
              <a:rPr lang="en-US" sz="1600">
                <a:latin typeface="Verdana" pitchFamily="34" charset="0"/>
              </a:rPr>
              <a:t>PENGGUNAAN ALJABAR MATRIKS DALAM FORMULASI DAN SOLUSI MASALAH-MASALAH REKAYASA ENJINERING YANG KOMPLEK MENJADI SANGAT PENTING SEJALAN DENGAN PERKEMBANGAN PENGGUNAAN TEKNOLOGI KOMPUTER DIJITAL </a:t>
            </a:r>
          </a:p>
          <a:p>
            <a:pPr algn="just" eaLnBrk="0" hangingPunct="0"/>
            <a:r>
              <a:rPr lang="en-US" sz="1600">
                <a:latin typeface="Verdana" pitchFamily="34" charset="0"/>
              </a:rPr>
              <a:t>PENGGUNAAN MATRIKS MEMBERIKAN PERUBAHAN YANG SIGNIFIKAN DALAM KSPRESIKAN BANYAK MASALAH. </a:t>
            </a:r>
          </a:p>
          <a:p>
            <a:pPr algn="just" eaLnBrk="0" hangingPunct="0"/>
            <a:r>
              <a:rPr lang="en-US" sz="1600">
                <a:latin typeface="Verdana" pitchFamily="34" charset="0"/>
              </a:rPr>
              <a:t>PENGGUNAAN OPERASI MATRIKS MEMBERIKAN TINGKATAN LOGIKA PROSES YANG DAPAT BERADAPTASI DENGAN BAIK DALAM SOLUSI PERSAMAAN SIMULTAN BAGI SISTEM-SISTEM BESAR MENGGUNAKAN KOMPUTER.</a:t>
            </a:r>
          </a:p>
          <a:p>
            <a:pPr algn="just" eaLnBrk="0" hangingPunct="0"/>
            <a:endParaRPr lang="en-US" sz="1600">
              <a:latin typeface="Verdana" pitchFamily="34" charset="0"/>
            </a:endParaRPr>
          </a:p>
          <a:p>
            <a:pPr algn="just" eaLnBrk="0" hangingPunct="0"/>
            <a:r>
              <a:rPr lang="en-US">
                <a:latin typeface="Verdana" pitchFamily="34" charset="0"/>
              </a:rPr>
              <a:t>1. 2  KONSEP DASAR DAN DEFINISI</a:t>
            </a:r>
          </a:p>
          <a:p>
            <a:pPr algn="just" eaLnBrk="0" hangingPunct="0"/>
            <a:r>
              <a:rPr lang="en-US" sz="1600">
                <a:latin typeface="Verdana" pitchFamily="34" charset="0"/>
              </a:rPr>
              <a:t>1. 2. 1  NOTASI MATRIKS	</a:t>
            </a:r>
          </a:p>
          <a:p>
            <a:pPr algn="just" eaLnBrk="0" hangingPunct="0"/>
            <a:r>
              <a:rPr lang="en-US" sz="1600">
                <a:latin typeface="Verdana" pitchFamily="34" charset="0"/>
              </a:rPr>
              <a:t>NOTASI </a:t>
            </a:r>
            <a:r>
              <a:rPr lang="en-US" sz="1600">
                <a:latin typeface="Verdana" pitchFamily="34" charset="0"/>
                <a:sym typeface="Symbol" pitchFamily="18" charset="2"/>
              </a:rPr>
              <a:t></a:t>
            </a:r>
            <a:r>
              <a:rPr lang="en-US" sz="1600">
                <a:latin typeface="Verdana" pitchFamily="34" charset="0"/>
              </a:rPr>
              <a:t> SUATU CARA UNTUK MEMUDAHKAN PENULISAN PERSAMAAN SIMULTAN. </a:t>
            </a:r>
            <a:endParaRPr lang="en-US" sz="1600">
              <a:latin typeface="Verdana" pitchFamily="34" charset="0"/>
              <a:sym typeface="Symbol" pitchFamily="18" charset="2"/>
            </a:endParaRPr>
          </a:p>
          <a:p>
            <a:pPr algn="just" eaLnBrk="0" hangingPunct="0"/>
            <a:r>
              <a:rPr lang="en-US" sz="1600">
                <a:latin typeface="Verdana" pitchFamily="34" charset="0"/>
                <a:sym typeface="Symbol" pitchFamily="18" charset="2"/>
              </a:rPr>
              <a:t>MATRIKS </a:t>
            </a:r>
            <a:r>
              <a:rPr lang="en-US" sz="1600">
                <a:latin typeface="Verdana" pitchFamily="34" charset="0"/>
              </a:rPr>
              <a:t> JAJARAN BILANGAN YANG DISEBUT ELEMEN DENGAN NOTASI </a:t>
            </a:r>
            <a:r>
              <a:rPr lang="en-US" sz="1600">
                <a:latin typeface="Verdana" pitchFamily="34" charset="0"/>
                <a:sym typeface="Symbol" pitchFamily="18" charset="2"/>
              </a:rPr>
              <a:t>aij </a:t>
            </a:r>
          </a:p>
          <a:p>
            <a:pPr algn="just" eaLnBrk="0" hangingPunct="0"/>
            <a:endParaRPr lang="en-US" sz="1600">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3111859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repeatCount="300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animEffect transition="in" filter="fade">
                                      <p:cBhvr>
                                        <p:cTn id="7" dur="770" decel="100000"/>
                                        <p:tgtEl>
                                          <p:spTgt spid="2059">
                                            <p:txEl>
                                              <p:pRg st="0" end="0"/>
                                            </p:txEl>
                                          </p:spTgt>
                                        </p:tgtEl>
                                      </p:cBhvr>
                                    </p:animEffect>
                                    <p:animScale>
                                      <p:cBhvr>
                                        <p:cTn id="8" dur="770" decel="100000"/>
                                        <p:tgtEl>
                                          <p:spTgt spid="2059">
                                            <p:txEl>
                                              <p:pRg st="0" end="0"/>
                                            </p:txEl>
                                          </p:spTgt>
                                        </p:tgtEl>
                                      </p:cBhvr>
                                      <p:from x="10000" y="10000"/>
                                      <p:to x="200000" y="450000"/>
                                    </p:animScale>
                                    <p:animScale>
                                      <p:cBhvr>
                                        <p:cTn id="9" dur="1230" accel="100000" fill="hold">
                                          <p:stCondLst>
                                            <p:cond delay="770"/>
                                          </p:stCondLst>
                                        </p:cTn>
                                        <p:tgtEl>
                                          <p:spTgt spid="2059">
                                            <p:txEl>
                                              <p:pRg st="0" end="0"/>
                                            </p:txEl>
                                          </p:spTgt>
                                        </p:tgtEl>
                                      </p:cBhvr>
                                      <p:from x="200000" y="450000"/>
                                      <p:to x="100000" y="100000"/>
                                    </p:animScale>
                                    <p:set>
                                      <p:cBhvr>
                                        <p:cTn id="10" dur="770" fill="hold"/>
                                        <p:tgtEl>
                                          <p:spTgt spid="2059">
                                            <p:txEl>
                                              <p:pRg st="0" end="0"/>
                                            </p:txEl>
                                          </p:spTgt>
                                        </p:tgtEl>
                                        <p:attrNameLst>
                                          <p:attrName>ppt_x</p:attrName>
                                        </p:attrNameLst>
                                      </p:cBhvr>
                                      <p:to>
                                        <p:strVal val="(0.5)"/>
                                      </p:to>
                                    </p:set>
                                    <p:anim from="(0.5)" to="(#ppt_x)" calcmode="lin" valueType="num">
                                      <p:cBhvr>
                                        <p:cTn id="11" dur="1230" accel="100000" fill="hold">
                                          <p:stCondLst>
                                            <p:cond delay="770"/>
                                          </p:stCondLst>
                                        </p:cTn>
                                        <p:tgtEl>
                                          <p:spTgt spid="2059">
                                            <p:txEl>
                                              <p:pRg st="0" end="0"/>
                                            </p:txEl>
                                          </p:spTgt>
                                        </p:tgtEl>
                                        <p:attrNameLst>
                                          <p:attrName>ppt_x</p:attrName>
                                        </p:attrNameLst>
                                      </p:cBhvr>
                                    </p:anim>
                                    <p:set>
                                      <p:cBhvr>
                                        <p:cTn id="12" dur="770" fill="hold"/>
                                        <p:tgtEl>
                                          <p:spTgt spid="205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059">
                                            <p:txEl>
                                              <p:pRg st="0" end="0"/>
                                            </p:txEl>
                                          </p:spTgt>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iterate type="lt">
                                    <p:tmPct val="10000"/>
                                  </p:iterate>
                                  <p:childTnLst>
                                    <p:set>
                                      <p:cBhvr>
                                        <p:cTn id="17" dur="1" fill="hold">
                                          <p:stCondLst>
                                            <p:cond delay="0"/>
                                          </p:stCondLst>
                                        </p:cTn>
                                        <p:tgtEl>
                                          <p:spTgt spid="2059">
                                            <p:txEl>
                                              <p:pRg st="1" end="1"/>
                                            </p:txEl>
                                          </p:spTgt>
                                        </p:tgtEl>
                                        <p:attrNameLst>
                                          <p:attrName>style.visibility</p:attrName>
                                        </p:attrNameLst>
                                      </p:cBhvr>
                                      <p:to>
                                        <p:strVal val="visible"/>
                                      </p:to>
                                    </p:set>
                                    <p:anim calcmode="lin" valueType="num">
                                      <p:cBhvr additive="base">
                                        <p:cTn id="18" dur="500" fill="hold"/>
                                        <p:tgtEl>
                                          <p:spTgt spid="205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iterate type="lt">
                                    <p:tmPct val="10000"/>
                                  </p:iterate>
                                  <p:childTnLst>
                                    <p:set>
                                      <p:cBhvr>
                                        <p:cTn id="23" dur="1" fill="hold">
                                          <p:stCondLst>
                                            <p:cond delay="0"/>
                                          </p:stCondLst>
                                        </p:cTn>
                                        <p:tgtEl>
                                          <p:spTgt spid="2059">
                                            <p:txEl>
                                              <p:pRg st="2" end="2"/>
                                            </p:txEl>
                                          </p:spTgt>
                                        </p:tgtEl>
                                        <p:attrNameLst>
                                          <p:attrName>style.visibility</p:attrName>
                                        </p:attrNameLst>
                                      </p:cBhvr>
                                      <p:to>
                                        <p:strVal val="visible"/>
                                      </p:to>
                                    </p:set>
                                    <p:anim calcmode="lin" valueType="num">
                                      <p:cBhvr additive="base">
                                        <p:cTn id="24" dur="500" fill="hold"/>
                                        <p:tgtEl>
                                          <p:spTgt spid="205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iterate type="lt">
                                    <p:tmPct val="10000"/>
                                  </p:iterate>
                                  <p:childTnLst>
                                    <p:set>
                                      <p:cBhvr>
                                        <p:cTn id="29" dur="1" fill="hold">
                                          <p:stCondLst>
                                            <p:cond delay="0"/>
                                          </p:stCondLst>
                                        </p:cTn>
                                        <p:tgtEl>
                                          <p:spTgt spid="2059">
                                            <p:txEl>
                                              <p:pRg st="3" end="3"/>
                                            </p:txEl>
                                          </p:spTgt>
                                        </p:tgtEl>
                                        <p:attrNameLst>
                                          <p:attrName>style.visibility</p:attrName>
                                        </p:attrNameLst>
                                      </p:cBhvr>
                                      <p:to>
                                        <p:strVal val="visible"/>
                                      </p:to>
                                    </p:set>
                                    <p:anim calcmode="lin" valueType="num">
                                      <p:cBhvr additive="base">
                                        <p:cTn id="30" dur="500" fill="hold"/>
                                        <p:tgtEl>
                                          <p:spTgt spid="205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059">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bomb.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iterate type="lt">
                                    <p:tmPct val="10000"/>
                                  </p:iterate>
                                  <p:childTnLst>
                                    <p:set>
                                      <p:cBhvr>
                                        <p:cTn id="35" dur="1" fill="hold">
                                          <p:stCondLst>
                                            <p:cond delay="0"/>
                                          </p:stCondLst>
                                        </p:cTn>
                                        <p:tgtEl>
                                          <p:spTgt spid="2059">
                                            <p:txEl>
                                              <p:pRg st="4" end="4"/>
                                            </p:txEl>
                                          </p:spTgt>
                                        </p:tgtEl>
                                        <p:attrNameLst>
                                          <p:attrName>style.visibility</p:attrName>
                                        </p:attrNameLst>
                                      </p:cBhvr>
                                      <p:to>
                                        <p:strVal val="visible"/>
                                      </p:to>
                                    </p:set>
                                    <p:anim calcmode="lin" valueType="num">
                                      <p:cBhvr additive="base">
                                        <p:cTn id="36" dur="500" fill="hold"/>
                                        <p:tgtEl>
                                          <p:spTgt spid="2059">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059">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type.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3" fill="hold" nodeType="clickEffect">
                                  <p:stCondLst>
                                    <p:cond delay="0"/>
                                  </p:stCondLst>
                                  <p:childTnLst>
                                    <p:set>
                                      <p:cBhvr>
                                        <p:cTn id="41" dur="1" fill="hold">
                                          <p:stCondLst>
                                            <p:cond delay="0"/>
                                          </p:stCondLst>
                                        </p:cTn>
                                        <p:tgtEl>
                                          <p:spTgt spid="2059">
                                            <p:txEl>
                                              <p:pRg st="6" end="6"/>
                                            </p:txEl>
                                          </p:spTgt>
                                        </p:tgtEl>
                                        <p:attrNameLst>
                                          <p:attrName>style.visibility</p:attrName>
                                        </p:attrNameLst>
                                      </p:cBhvr>
                                      <p:to>
                                        <p:strVal val="visible"/>
                                      </p:to>
                                    </p:set>
                                    <p:anim calcmode="lin" valueType="num">
                                      <p:cBhvr additive="base">
                                        <p:cTn id="42" dur="500" fill="hold"/>
                                        <p:tgtEl>
                                          <p:spTgt spid="2059">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059">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iterate type="lt">
                                    <p:tmPct val="10000"/>
                                  </p:iterate>
                                  <p:childTnLst>
                                    <p:set>
                                      <p:cBhvr>
                                        <p:cTn id="47" dur="1" fill="hold">
                                          <p:stCondLst>
                                            <p:cond delay="0"/>
                                          </p:stCondLst>
                                        </p:cTn>
                                        <p:tgtEl>
                                          <p:spTgt spid="2059">
                                            <p:txEl>
                                              <p:pRg st="7" end="7"/>
                                            </p:txEl>
                                          </p:spTgt>
                                        </p:tgtEl>
                                        <p:attrNameLst>
                                          <p:attrName>style.visibility</p:attrName>
                                        </p:attrNameLst>
                                      </p:cBhvr>
                                      <p:to>
                                        <p:strVal val="visible"/>
                                      </p:to>
                                    </p:set>
                                    <p:anim calcmode="lin" valueType="num">
                                      <p:cBhvr additive="base">
                                        <p:cTn id="48" dur="500" fill="hold"/>
                                        <p:tgtEl>
                                          <p:spTgt spid="2059">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05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7" name="drumroll.wav"/>
                                        </p:tgtEl>
                                      </p:cMediaNode>
                                    </p:audio>
                                  </p:sub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iterate type="lt">
                                    <p:tmPct val="10000"/>
                                  </p:iterate>
                                  <p:childTnLst>
                                    <p:set>
                                      <p:cBhvr>
                                        <p:cTn id="53" dur="1" fill="hold">
                                          <p:stCondLst>
                                            <p:cond delay="0"/>
                                          </p:stCondLst>
                                        </p:cTn>
                                        <p:tgtEl>
                                          <p:spTgt spid="2059">
                                            <p:txEl>
                                              <p:pRg st="8" end="8"/>
                                            </p:txEl>
                                          </p:spTgt>
                                        </p:tgtEl>
                                        <p:attrNameLst>
                                          <p:attrName>style.visibility</p:attrName>
                                        </p:attrNameLst>
                                      </p:cBhvr>
                                      <p:to>
                                        <p:strVal val="visible"/>
                                      </p:to>
                                    </p:set>
                                    <p:animEffect transition="in" filter="strips(downLeft)">
                                      <p:cBhvr>
                                        <p:cTn id="54" dur="500"/>
                                        <p:tgtEl>
                                          <p:spTgt spid="2059">
                                            <p:txEl>
                                              <p:pRg st="8" end="8"/>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5" name="bomb.wav"/>
                                        </p:tgtEl>
                                      </p:cMediaNode>
                                    </p:audio>
                                  </p:sub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iterate type="lt">
                                    <p:tmPct val="0"/>
                                  </p:iterate>
                                  <p:childTnLst>
                                    <p:set>
                                      <p:cBhvr>
                                        <p:cTn id="58" dur="1" fill="hold">
                                          <p:stCondLst>
                                            <p:cond delay="0"/>
                                          </p:stCondLst>
                                        </p:cTn>
                                        <p:tgtEl>
                                          <p:spTgt spid="2059">
                                            <p:txEl>
                                              <p:pRg st="9" end="9"/>
                                            </p:txEl>
                                          </p:spTgt>
                                        </p:tgtEl>
                                        <p:attrNameLst>
                                          <p:attrName>style.visibility</p:attrName>
                                        </p:attrNameLst>
                                      </p:cBhvr>
                                      <p:to>
                                        <p:strVal val="visible"/>
                                      </p:to>
                                    </p:set>
                                    <p:animEffect transition="in" filter="strips(downLeft)">
                                      <p:cBhvr>
                                        <p:cTn id="59" dur="500"/>
                                        <p:tgtEl>
                                          <p:spTgt spid="2059">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2055"/>
                                        </p:tgtEl>
                                        <p:attrNameLst>
                                          <p:attrName>style.visibility</p:attrName>
                                        </p:attrNameLst>
                                      </p:cBhvr>
                                      <p:to>
                                        <p:strVal val="visible"/>
                                      </p:to>
                                    </p:set>
                                    <p:animEffect transition="in" filter="circle(in)">
                                      <p:cBhvr>
                                        <p:cTn id="64" dur="2000"/>
                                        <p:tgtEl>
                                          <p:spTgt spid="2055"/>
                                        </p:tgtEl>
                                      </p:cBhvr>
                                    </p:animEffect>
                                  </p:childTnLst>
                                </p:cTn>
                              </p:par>
                            </p:childTnLst>
                          </p:cTn>
                        </p:par>
                      </p:childTnLst>
                    </p:cTn>
                  </p:par>
                  <p:par>
                    <p:cTn id="65" fill="hold">
                      <p:stCondLst>
                        <p:cond delay="indefinite"/>
                      </p:stCondLst>
                      <p:childTnLst>
                        <p:par>
                          <p:cTn id="66" fill="hold">
                            <p:stCondLst>
                              <p:cond delay="0"/>
                            </p:stCondLst>
                            <p:childTnLst>
                              <p:par>
                                <p:cTn id="67" presetID="7" presetClass="entr" presetSubtype="4" fill="hold" nodeType="clickEffect">
                                  <p:stCondLst>
                                    <p:cond delay="0"/>
                                  </p:stCondLst>
                                  <p:childTnLst>
                                    <p:set>
                                      <p:cBhvr>
                                        <p:cTn id="68" dur="1" fill="hold">
                                          <p:stCondLst>
                                            <p:cond delay="0"/>
                                          </p:stCondLst>
                                        </p:cTn>
                                        <p:tgtEl>
                                          <p:spTgt spid="2057"/>
                                        </p:tgtEl>
                                        <p:attrNameLst>
                                          <p:attrName>style.visibility</p:attrName>
                                        </p:attrNameLst>
                                      </p:cBhvr>
                                      <p:to>
                                        <p:strVal val="visible"/>
                                      </p:to>
                                    </p:set>
                                    <p:anim calcmode="lin" valueType="num">
                                      <p:cBhvr additive="base">
                                        <p:cTn id="69" dur="5000" fill="hold"/>
                                        <p:tgtEl>
                                          <p:spTgt spid="2057"/>
                                        </p:tgtEl>
                                        <p:attrNameLst>
                                          <p:attrName>ppt_x</p:attrName>
                                        </p:attrNameLst>
                                      </p:cBhvr>
                                      <p:tavLst>
                                        <p:tav tm="0">
                                          <p:val>
                                            <p:strVal val="#ppt_x"/>
                                          </p:val>
                                        </p:tav>
                                        <p:tav tm="100000">
                                          <p:val>
                                            <p:strVal val="#ppt_x"/>
                                          </p:val>
                                        </p:tav>
                                      </p:tavLst>
                                    </p:anim>
                                    <p:anim calcmode="lin" valueType="num">
                                      <p:cBhvr additive="base">
                                        <p:cTn id="70" dur="50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nodeType="clickEffect">
                                  <p:stCondLst>
                                    <p:cond delay="0"/>
                                  </p:stCondLst>
                                  <p:childTnLst>
                                    <p:animScale>
                                      <p:cBhvr>
                                        <p:cTn id="74" dur="2000" fill="hold"/>
                                        <p:tgtEl>
                                          <p:spTgt spid="2057"/>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8" presetClass="exit" presetSubtype="16" fill="hold" nodeType="clickEffect">
                                  <p:stCondLst>
                                    <p:cond delay="0"/>
                                  </p:stCondLst>
                                  <p:childTnLst>
                                    <p:animEffect transition="out" filter="diamond(in)">
                                      <p:cBhvr>
                                        <p:cTn id="78" dur="2000"/>
                                        <p:tgtEl>
                                          <p:spTgt spid="2055"/>
                                        </p:tgtEl>
                                      </p:cBhvr>
                                    </p:animEffect>
                                    <p:set>
                                      <p:cBhvr>
                                        <p:cTn id="79" dur="1" fill="hold">
                                          <p:stCondLst>
                                            <p:cond delay="1999"/>
                                          </p:stCondLst>
                                        </p:cTn>
                                        <p:tgtEl>
                                          <p:spTgt spid="20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
          <p:cNvSpPr>
            <a:spLocks noGrp="1"/>
          </p:cNvSpPr>
          <p:nvPr>
            <p:ph type="dt" sz="half" idx="10"/>
          </p:nvPr>
        </p:nvSpPr>
        <p:spPr/>
        <p:txBody>
          <a:bodyPr/>
          <a:lstStyle/>
          <a:p>
            <a:fld id="{32DAA661-4C7C-4CA9-96FC-F9DC17204D1F}" type="datetime1">
              <a:rPr lang="en-US"/>
              <a:pPr/>
              <a:t>5/15/2017</a:t>
            </a:fld>
            <a:endParaRPr lang="en-US"/>
          </a:p>
        </p:txBody>
      </p:sp>
      <p:sp>
        <p:nvSpPr>
          <p:cNvPr id="20" name="Slide Number Placeholder 3"/>
          <p:cNvSpPr>
            <a:spLocks noGrp="1"/>
          </p:cNvSpPr>
          <p:nvPr>
            <p:ph type="sldNum" sz="quarter" idx="12"/>
          </p:nvPr>
        </p:nvSpPr>
        <p:spPr/>
        <p:txBody>
          <a:bodyPr/>
          <a:lstStyle/>
          <a:p>
            <a:fld id="{3889D6F8-BE4D-45C5-9B60-64BDC821DC37}" type="slidenum">
              <a:rPr lang="en-US"/>
              <a:pPr/>
              <a:t>16</a:t>
            </a:fld>
            <a:endParaRPr lang="en-US"/>
          </a:p>
        </p:txBody>
      </p:sp>
      <p:sp>
        <p:nvSpPr>
          <p:cNvPr id="16388" name="Rectangle 4"/>
          <p:cNvSpPr>
            <a:spLocks noChangeArrowheads="1"/>
          </p:cNvSpPr>
          <p:nvPr/>
        </p:nvSpPr>
        <p:spPr bwMode="auto">
          <a:xfrm>
            <a:off x="304800" y="-30163"/>
            <a:ext cx="6578600" cy="2622551"/>
          </a:xfrm>
          <a:prstGeom prst="rect">
            <a:avLst/>
          </a:prstGeom>
          <a:noFill/>
          <a:ln w="9525">
            <a:noFill/>
            <a:miter lim="800000"/>
            <a:headEnd/>
            <a:tailEnd/>
          </a:ln>
          <a:effectLst/>
        </p:spPr>
        <p:txBody>
          <a:bodyPr wrap="none" lIns="0" tIns="0" rIns="0" bIns="0" anchor="ctr">
            <a:spAutoFit/>
          </a:bodyPr>
          <a:lstStyle/>
          <a:p>
            <a:pPr indent="457200" algn="just" eaLnBrk="0" hangingPunct="0"/>
            <a:r>
              <a:rPr lang="en-US">
                <a:latin typeface="Verdana" pitchFamily="34" charset="0"/>
              </a:rPr>
              <a:t>ATAU</a:t>
            </a:r>
          </a:p>
          <a:p>
            <a:pPr indent="457200" algn="just" eaLnBrk="0" hangingPunct="0"/>
            <a:r>
              <a:rPr lang="en-US">
                <a:latin typeface="Verdana" pitchFamily="34" charset="0"/>
              </a:rPr>
              <a:t>	</a:t>
            </a:r>
            <a:r>
              <a:rPr lang="en-US" sz="2000" b="1">
                <a:latin typeface="Verdana" pitchFamily="34" charset="0"/>
              </a:rPr>
              <a:t>A</a:t>
            </a:r>
            <a:r>
              <a:rPr lang="en-US" sz="2000" b="1" baseline="-25000">
                <a:latin typeface="Verdana" pitchFamily="34" charset="0"/>
              </a:rPr>
              <a:t>mn</a:t>
            </a:r>
            <a:r>
              <a:rPr lang="en-US" sz="2000" b="1">
                <a:latin typeface="Verdana" pitchFamily="34" charset="0"/>
              </a:rPr>
              <a:t> x</a:t>
            </a:r>
            <a:r>
              <a:rPr lang="en-US" sz="2000" b="1" baseline="-25000">
                <a:latin typeface="Verdana" pitchFamily="34" charset="0"/>
              </a:rPr>
              <a:t>nl</a:t>
            </a:r>
            <a:r>
              <a:rPr lang="en-US" sz="2000" b="1">
                <a:latin typeface="Verdana" pitchFamily="34" charset="0"/>
              </a:rPr>
              <a:t> = b</a:t>
            </a:r>
            <a:r>
              <a:rPr lang="en-US" sz="2000" b="1" baseline="-25000">
                <a:latin typeface="Verdana" pitchFamily="34" charset="0"/>
              </a:rPr>
              <a:t>ml</a:t>
            </a:r>
            <a:r>
              <a:rPr lang="en-US" b="1">
                <a:latin typeface="Verdana" pitchFamily="34" charset="0"/>
              </a:rPr>
              <a:t>				    </a:t>
            </a:r>
            <a:r>
              <a:rPr lang="en-US">
                <a:latin typeface="Verdana" pitchFamily="34" charset="0"/>
              </a:rPr>
              <a:t>(I.2-3)</a:t>
            </a:r>
          </a:p>
          <a:p>
            <a:pPr indent="457200" algn="just" eaLnBrk="0" hangingPunct="0"/>
            <a:endParaRPr lang="en-US">
              <a:latin typeface="Verdana" pitchFamily="34" charset="0"/>
            </a:endParaRPr>
          </a:p>
          <a:p>
            <a:pPr indent="457200" algn="just" eaLnBrk="0" hangingPunct="0"/>
            <a:r>
              <a:rPr lang="en-US" b="1">
                <a:latin typeface="Verdana" pitchFamily="34" charset="0"/>
              </a:rPr>
              <a:t>A</a:t>
            </a:r>
            <a:r>
              <a:rPr lang="en-US" b="1" baseline="-25000">
                <a:latin typeface="Verdana" pitchFamily="34" charset="0"/>
              </a:rPr>
              <a:t>1n</a:t>
            </a:r>
            <a:r>
              <a:rPr lang="en-US">
                <a:latin typeface="Verdana" pitchFamily="34" charset="0"/>
              </a:rPr>
              <a:t>  </a:t>
            </a:r>
            <a:r>
              <a:rPr lang="en-US" u="sng">
                <a:latin typeface="Verdana" pitchFamily="34" charset="0"/>
              </a:rPr>
              <a:t>MATRIK BARIS</a:t>
            </a:r>
            <a:r>
              <a:rPr lang="en-US">
                <a:latin typeface="Verdana" pitchFamily="34" charset="0"/>
              </a:rPr>
              <a:t> ATAU VEKTOR BARIS</a:t>
            </a:r>
          </a:p>
          <a:p>
            <a:pPr indent="457200" algn="just" eaLnBrk="0" hangingPunct="0"/>
            <a:r>
              <a:rPr lang="en-US" b="1">
                <a:latin typeface="Verdana" pitchFamily="34" charset="0"/>
              </a:rPr>
              <a:t>A</a:t>
            </a:r>
            <a:r>
              <a:rPr lang="en-US" b="1" baseline="-25000">
                <a:latin typeface="Verdana" pitchFamily="34" charset="0"/>
              </a:rPr>
              <a:t>n1</a:t>
            </a:r>
            <a:r>
              <a:rPr lang="en-US">
                <a:latin typeface="Verdana" pitchFamily="34" charset="0"/>
              </a:rPr>
              <a:t>  MATRIKS KOLOM ATAU </a:t>
            </a:r>
            <a:r>
              <a:rPr lang="en-US" u="sng">
                <a:latin typeface="Verdana" pitchFamily="34" charset="0"/>
              </a:rPr>
              <a:t>VEKTOR KOLOM</a:t>
            </a:r>
            <a:endParaRPr lang="en-US">
              <a:latin typeface="Verdana" pitchFamily="34" charset="0"/>
            </a:endParaRPr>
          </a:p>
          <a:p>
            <a:pPr indent="457200" algn="just" eaLnBrk="0" hangingPunct="0"/>
            <a:endParaRPr lang="en-US">
              <a:latin typeface="Verdana" pitchFamily="34" charset="0"/>
            </a:endParaRPr>
          </a:p>
          <a:p>
            <a:pPr indent="457200" algn="just" eaLnBrk="0" hangingPunct="0"/>
            <a:r>
              <a:rPr lang="en-US" sz="2400">
                <a:latin typeface="Verdana" pitchFamily="34" charset="0"/>
              </a:rPr>
              <a:t>1. 2. 2  TIPE MATRIKS</a:t>
            </a:r>
          </a:p>
          <a:p>
            <a:pPr indent="457200" algn="just" eaLnBrk="0" hangingPunct="0"/>
            <a:r>
              <a:rPr lang="en-US" sz="2000">
                <a:latin typeface="Verdana" pitchFamily="34" charset="0"/>
              </a:rPr>
              <a:t>A.  MATRIKS BUJUR SANGKAR</a:t>
            </a:r>
          </a:p>
          <a:p>
            <a:pPr indent="457200" algn="just" eaLnBrk="0" hangingPunct="0"/>
            <a:endParaRPr lang="en-US"/>
          </a:p>
        </p:txBody>
      </p:sp>
      <p:sp>
        <p:nvSpPr>
          <p:cNvPr id="1639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6389" name="Object 5"/>
          <p:cNvGraphicFramePr>
            <a:graphicFrameLocks noChangeAspect="1"/>
          </p:cNvGraphicFramePr>
          <p:nvPr/>
        </p:nvGraphicFramePr>
        <p:xfrm>
          <a:off x="685800" y="2438400"/>
          <a:ext cx="2971800" cy="2032000"/>
        </p:xfrm>
        <a:graphic>
          <a:graphicData uri="http://schemas.openxmlformats.org/presentationml/2006/ole">
            <mc:AlternateContent xmlns:mc="http://schemas.openxmlformats.org/markup-compatibility/2006">
              <mc:Choice xmlns:v="urn:schemas-microsoft-com:vml" Requires="v">
                <p:oleObj spid="_x0000_s77832" name="Equation" r:id="rId3" imgW="1714500" imgH="1168400" progId="Equation.3">
                  <p:embed/>
                </p:oleObj>
              </mc:Choice>
              <mc:Fallback>
                <p:oleObj name="Equation" r:id="rId3" imgW="1714500" imgH="1168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2971800" cy="203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Rectangle 7"/>
          <p:cNvSpPr>
            <a:spLocks noChangeArrowheads="1"/>
          </p:cNvSpPr>
          <p:nvPr/>
        </p:nvSpPr>
        <p:spPr bwMode="auto">
          <a:xfrm>
            <a:off x="304800" y="4419600"/>
            <a:ext cx="3560763"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B.  MATRIKS SEGITIGA ATAS</a:t>
            </a:r>
          </a:p>
        </p:txBody>
      </p:sp>
      <p:sp>
        <p:nvSpPr>
          <p:cNvPr id="16393" name="Rectangle 9"/>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6392" name="Object 8"/>
          <p:cNvGraphicFramePr>
            <a:graphicFrameLocks noChangeAspect="1"/>
          </p:cNvGraphicFramePr>
          <p:nvPr/>
        </p:nvGraphicFramePr>
        <p:xfrm>
          <a:off x="1066800" y="5105400"/>
          <a:ext cx="1981200" cy="1339850"/>
        </p:xfrm>
        <a:graphic>
          <a:graphicData uri="http://schemas.openxmlformats.org/presentationml/2006/ole">
            <mc:AlternateContent xmlns:mc="http://schemas.openxmlformats.org/markup-compatibility/2006">
              <mc:Choice xmlns:v="urn:schemas-microsoft-com:vml" Requires="v">
                <p:oleObj spid="_x0000_s77833" name="Equation" r:id="rId5" imgW="1054100" imgH="711200" progId="Equation.3">
                  <p:embed/>
                </p:oleObj>
              </mc:Choice>
              <mc:Fallback>
                <p:oleObj name="Equation" r:id="rId5" imgW="10541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105400"/>
                        <a:ext cx="1981200" cy="133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4" name="Rectangle 10"/>
          <p:cNvSpPr>
            <a:spLocks noChangeArrowheads="1"/>
          </p:cNvSpPr>
          <p:nvPr/>
        </p:nvSpPr>
        <p:spPr bwMode="auto">
          <a:xfrm>
            <a:off x="4800600" y="1981200"/>
            <a:ext cx="4003675" cy="549275"/>
          </a:xfrm>
          <a:prstGeom prst="rect">
            <a:avLst/>
          </a:prstGeom>
          <a:noFill/>
          <a:ln w="9525">
            <a:noFill/>
            <a:miter lim="800000"/>
            <a:headEnd/>
            <a:tailEnd/>
          </a:ln>
          <a:effectLst/>
        </p:spPr>
        <p:txBody>
          <a:bodyPr wrap="none" lIns="0" tIns="0" rIns="0" bIns="0" anchor="ctr">
            <a:spAutoFit/>
          </a:bodyPr>
          <a:lstStyle/>
          <a:p>
            <a:r>
              <a:rPr lang="en-US" b="1">
                <a:latin typeface="Verdana" pitchFamily="34" charset="0"/>
              </a:rPr>
              <a:t>C.  MATRIKS SEGITIGA BAWAH</a:t>
            </a:r>
          </a:p>
          <a:p>
            <a:pPr eaLnBrk="0" hangingPunct="0"/>
            <a:endParaRPr lang="en-US"/>
          </a:p>
        </p:txBody>
      </p:sp>
      <p:sp>
        <p:nvSpPr>
          <p:cNvPr id="16398" name="Rectangle 14"/>
          <p:cNvSpPr>
            <a:spLocks noChangeArrowheads="1"/>
          </p:cNvSpPr>
          <p:nvPr/>
        </p:nvSpPr>
        <p:spPr bwMode="auto">
          <a:xfrm>
            <a:off x="0" y="29575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6397" name="Object 13"/>
          <p:cNvGraphicFramePr>
            <a:graphicFrameLocks noChangeAspect="1"/>
          </p:cNvGraphicFramePr>
          <p:nvPr/>
        </p:nvGraphicFramePr>
        <p:xfrm>
          <a:off x="5562600" y="2381250"/>
          <a:ext cx="2362200" cy="1787525"/>
        </p:xfrm>
        <a:graphic>
          <a:graphicData uri="http://schemas.openxmlformats.org/presentationml/2006/ole">
            <mc:AlternateContent xmlns:mc="http://schemas.openxmlformats.org/markup-compatibility/2006">
              <mc:Choice xmlns:v="urn:schemas-microsoft-com:vml" Requires="v">
                <p:oleObj spid="_x0000_s77834" name="Equation" r:id="rId7" imgW="1244600" imgH="939800" progId="Equation.3">
                  <p:embed/>
                </p:oleObj>
              </mc:Choice>
              <mc:Fallback>
                <p:oleObj name="Equation" r:id="rId7" imgW="1244600" imgH="93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381250"/>
                        <a:ext cx="2362200" cy="178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9" name="Rectangle 15"/>
          <p:cNvSpPr>
            <a:spLocks noChangeArrowheads="1"/>
          </p:cNvSpPr>
          <p:nvPr/>
        </p:nvSpPr>
        <p:spPr bwMode="auto">
          <a:xfrm>
            <a:off x="4724400" y="4343400"/>
            <a:ext cx="2984500"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D.  MATRIKS DIAGONAL</a:t>
            </a:r>
          </a:p>
        </p:txBody>
      </p:sp>
      <p:sp>
        <p:nvSpPr>
          <p:cNvPr id="16401" name="Rectangle 17"/>
          <p:cNvSpPr>
            <a:spLocks noChangeArrowheads="1"/>
          </p:cNvSpPr>
          <p:nvPr/>
        </p:nvSpPr>
        <p:spPr bwMode="auto">
          <a:xfrm>
            <a:off x="0" y="29575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6400" name="Object 16"/>
          <p:cNvGraphicFramePr>
            <a:graphicFrameLocks noChangeAspect="1"/>
          </p:cNvGraphicFramePr>
          <p:nvPr/>
        </p:nvGraphicFramePr>
        <p:xfrm>
          <a:off x="5562600" y="4768850"/>
          <a:ext cx="2590800" cy="1844675"/>
        </p:xfrm>
        <a:graphic>
          <a:graphicData uri="http://schemas.openxmlformats.org/presentationml/2006/ole">
            <mc:AlternateContent xmlns:mc="http://schemas.openxmlformats.org/markup-compatibility/2006">
              <mc:Choice xmlns:v="urn:schemas-microsoft-com:vml" Requires="v">
                <p:oleObj spid="_x0000_s77835" name="Equation" r:id="rId9" imgW="1320227" imgH="939392" progId="Equation.3">
                  <p:embed/>
                </p:oleObj>
              </mc:Choice>
              <mc:Fallback>
                <p:oleObj name="Equation" r:id="rId9" imgW="1320227" imgH="93939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4768850"/>
                        <a:ext cx="2590800" cy="184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3" name="Rectangle 19"/>
          <p:cNvSpPr>
            <a:spLocks noChangeArrowheads="1"/>
          </p:cNvSpPr>
          <p:nvPr/>
        </p:nvSpPr>
        <p:spPr bwMode="auto">
          <a:xfrm>
            <a:off x="0" y="2695575"/>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6402" name="Object 18"/>
          <p:cNvGraphicFramePr>
            <a:graphicFrameLocks noChangeAspect="1"/>
          </p:cNvGraphicFramePr>
          <p:nvPr/>
        </p:nvGraphicFramePr>
        <p:xfrm>
          <a:off x="3505200" y="1600200"/>
          <a:ext cx="1612900" cy="4210050"/>
        </p:xfrm>
        <a:graphic>
          <a:graphicData uri="http://schemas.openxmlformats.org/presentationml/2006/ole">
            <mc:AlternateContent xmlns:mc="http://schemas.openxmlformats.org/markup-compatibility/2006">
              <mc:Choice xmlns:v="urn:schemas-microsoft-com:vml" Requires="v">
                <p:oleObj spid="_x0000_s77836" name="Equation" r:id="rId11" imgW="444307" imgH="1167893" progId="Equation.3">
                  <p:embed/>
                </p:oleObj>
              </mc:Choice>
              <mc:Fallback>
                <p:oleObj name="Equation" r:id="rId11" imgW="444307" imgH="116789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1600200"/>
                        <a:ext cx="1612900" cy="421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05" name="Rectangle 21"/>
          <p:cNvSpPr>
            <a:spLocks noChangeArrowheads="1"/>
          </p:cNvSpPr>
          <p:nvPr/>
        </p:nvSpPr>
        <p:spPr bwMode="auto">
          <a:xfrm>
            <a:off x="0" y="3286125"/>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6404" name="Object 20"/>
          <p:cNvGraphicFramePr>
            <a:graphicFrameLocks noChangeAspect="1"/>
          </p:cNvGraphicFramePr>
          <p:nvPr/>
        </p:nvGraphicFramePr>
        <p:xfrm>
          <a:off x="1752600" y="3048000"/>
          <a:ext cx="5943600" cy="803275"/>
        </p:xfrm>
        <a:graphic>
          <a:graphicData uri="http://schemas.openxmlformats.org/presentationml/2006/ole">
            <mc:AlternateContent xmlns:mc="http://schemas.openxmlformats.org/markup-compatibility/2006">
              <mc:Choice xmlns:v="urn:schemas-microsoft-com:vml" Requires="v">
                <p:oleObj spid="_x0000_s77837" name="Equation" r:id="rId13" imgW="1676400" imgH="228600" progId="Equation.3">
                  <p:embed/>
                </p:oleObj>
              </mc:Choice>
              <mc:Fallback>
                <p:oleObj name="Equation" r:id="rId13" imgW="16764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2600" y="3048000"/>
                        <a:ext cx="5943600"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9464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800" decel="100000"/>
                                        <p:tgtEl>
                                          <p:spTgt spid="16388">
                                            <p:txEl>
                                              <p:pRg st="0" end="0"/>
                                            </p:txEl>
                                          </p:spTgt>
                                        </p:tgtEl>
                                      </p:cBhvr>
                                    </p:animEffect>
                                    <p:anim calcmode="lin" valueType="num">
                                      <p:cBhvr>
                                        <p:cTn id="8" dur="800" decel="100000" fill="hold"/>
                                        <p:tgtEl>
                                          <p:spTgt spid="1638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38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38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6388">
                                            <p:txEl>
                                              <p:pRg st="1" end="1"/>
                                            </p:txEl>
                                          </p:spTgt>
                                        </p:tgtEl>
                                        <p:attrNameLst>
                                          <p:attrName>style.visibility</p:attrName>
                                        </p:attrNameLst>
                                      </p:cBhvr>
                                      <p:to>
                                        <p:strVal val="visible"/>
                                      </p:to>
                                    </p:set>
                                    <p:animEffect transition="in" filter="fade">
                                      <p:cBhvr>
                                        <p:cTn id="17" dur="770" decel="100000"/>
                                        <p:tgtEl>
                                          <p:spTgt spid="16388">
                                            <p:txEl>
                                              <p:pRg st="1" end="1"/>
                                            </p:txEl>
                                          </p:spTgt>
                                        </p:tgtEl>
                                      </p:cBhvr>
                                    </p:animEffect>
                                    <p:animScale>
                                      <p:cBhvr>
                                        <p:cTn id="18" dur="770" decel="100000"/>
                                        <p:tgtEl>
                                          <p:spTgt spid="16388">
                                            <p:txEl>
                                              <p:pRg st="1" end="1"/>
                                            </p:txEl>
                                          </p:spTgt>
                                        </p:tgtEl>
                                      </p:cBhvr>
                                      <p:from x="10000" y="10000"/>
                                      <p:to x="200000" y="450000"/>
                                    </p:animScale>
                                    <p:animScale>
                                      <p:cBhvr>
                                        <p:cTn id="19" dur="1230" accel="100000" fill="hold">
                                          <p:stCondLst>
                                            <p:cond delay="770"/>
                                          </p:stCondLst>
                                        </p:cTn>
                                        <p:tgtEl>
                                          <p:spTgt spid="16388">
                                            <p:txEl>
                                              <p:pRg st="1" end="1"/>
                                            </p:txEl>
                                          </p:spTgt>
                                        </p:tgtEl>
                                      </p:cBhvr>
                                      <p:from x="200000" y="450000"/>
                                      <p:to x="100000" y="100000"/>
                                    </p:animScale>
                                    <p:set>
                                      <p:cBhvr>
                                        <p:cTn id="20" dur="770" fill="hold"/>
                                        <p:tgtEl>
                                          <p:spTgt spid="16388">
                                            <p:txEl>
                                              <p:pRg st="1" end="1"/>
                                            </p:txEl>
                                          </p:spTgt>
                                        </p:tgtEl>
                                        <p:attrNameLst>
                                          <p:attrName>ppt_x</p:attrName>
                                        </p:attrNameLst>
                                      </p:cBhvr>
                                      <p:to>
                                        <p:strVal val="(0.5)"/>
                                      </p:to>
                                    </p:set>
                                    <p:anim from="(0.5)" to="(#ppt_x)" calcmode="lin" valueType="num">
                                      <p:cBhvr>
                                        <p:cTn id="21" dur="1230" accel="100000" fill="hold">
                                          <p:stCondLst>
                                            <p:cond delay="770"/>
                                          </p:stCondLst>
                                        </p:cTn>
                                        <p:tgtEl>
                                          <p:spTgt spid="16388">
                                            <p:txEl>
                                              <p:pRg st="1" end="1"/>
                                            </p:txEl>
                                          </p:spTgt>
                                        </p:tgtEl>
                                        <p:attrNameLst>
                                          <p:attrName>ppt_x</p:attrName>
                                        </p:attrNameLst>
                                      </p:cBhvr>
                                    </p:anim>
                                    <p:set>
                                      <p:cBhvr>
                                        <p:cTn id="22" dur="770" fill="hold"/>
                                        <p:tgtEl>
                                          <p:spTgt spid="16388">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16388">
                                            <p:txEl>
                                              <p:pRg st="1" end="1"/>
                                            </p:txEl>
                                          </p:spTgt>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16388">
                                            <p:txEl>
                                              <p:pRg st="3" end="3"/>
                                            </p:txEl>
                                          </p:spTgt>
                                        </p:tgtEl>
                                        <p:attrNameLst>
                                          <p:attrName>style.visibility</p:attrName>
                                        </p:attrNameLst>
                                      </p:cBhvr>
                                      <p:to>
                                        <p:strVal val="visible"/>
                                      </p:to>
                                    </p:set>
                                    <p:anim calcmode="lin" valueType="num">
                                      <p:cBhvr>
                                        <p:cTn id="28" dur="1000" fill="hold"/>
                                        <p:tgtEl>
                                          <p:spTgt spid="16388">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6388">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638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38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iterate type="lt">
                                    <p:tmPct val="0"/>
                                  </p:iterate>
                                  <p:childTnLst>
                                    <p:set>
                                      <p:cBhvr>
                                        <p:cTn id="35" dur="1" fill="hold">
                                          <p:stCondLst>
                                            <p:cond delay="0"/>
                                          </p:stCondLst>
                                        </p:cTn>
                                        <p:tgtEl>
                                          <p:spTgt spid="16404"/>
                                        </p:tgtEl>
                                        <p:attrNameLst>
                                          <p:attrName>style.visibility</p:attrName>
                                        </p:attrNameLst>
                                      </p:cBhvr>
                                      <p:to>
                                        <p:strVal val="visible"/>
                                      </p:to>
                                    </p:set>
                                    <p:animEffect transition="in" filter="fade">
                                      <p:cBhvr>
                                        <p:cTn id="36" dur="770" decel="100000"/>
                                        <p:tgtEl>
                                          <p:spTgt spid="16404"/>
                                        </p:tgtEl>
                                      </p:cBhvr>
                                    </p:animEffect>
                                    <p:animScale>
                                      <p:cBhvr>
                                        <p:cTn id="37" dur="770" decel="100000"/>
                                        <p:tgtEl>
                                          <p:spTgt spid="16404"/>
                                        </p:tgtEl>
                                      </p:cBhvr>
                                      <p:from x="10000" y="10000"/>
                                      <p:to x="200000" y="450000"/>
                                    </p:animScale>
                                    <p:animScale>
                                      <p:cBhvr>
                                        <p:cTn id="38" dur="1230" accel="100000" fill="hold">
                                          <p:stCondLst>
                                            <p:cond delay="770"/>
                                          </p:stCondLst>
                                        </p:cTn>
                                        <p:tgtEl>
                                          <p:spTgt spid="16404"/>
                                        </p:tgtEl>
                                      </p:cBhvr>
                                      <p:from x="200000" y="450000"/>
                                      <p:to x="100000" y="100000"/>
                                    </p:animScale>
                                    <p:set>
                                      <p:cBhvr>
                                        <p:cTn id="39" dur="770" fill="hold"/>
                                        <p:tgtEl>
                                          <p:spTgt spid="16404"/>
                                        </p:tgtEl>
                                        <p:attrNameLst>
                                          <p:attrName>ppt_x</p:attrName>
                                        </p:attrNameLst>
                                      </p:cBhvr>
                                      <p:to>
                                        <p:strVal val="(0.5)"/>
                                      </p:to>
                                    </p:set>
                                    <p:anim from="(0.5)" to="(#ppt_x)" calcmode="lin" valueType="num">
                                      <p:cBhvr>
                                        <p:cTn id="40" dur="1230" accel="100000" fill="hold">
                                          <p:stCondLst>
                                            <p:cond delay="770"/>
                                          </p:stCondLst>
                                        </p:cTn>
                                        <p:tgtEl>
                                          <p:spTgt spid="16404"/>
                                        </p:tgtEl>
                                        <p:attrNameLst>
                                          <p:attrName>ppt_x</p:attrName>
                                        </p:attrNameLst>
                                      </p:cBhvr>
                                    </p:anim>
                                    <p:set>
                                      <p:cBhvr>
                                        <p:cTn id="41" dur="770" fill="hold"/>
                                        <p:tgtEl>
                                          <p:spTgt spid="16404"/>
                                        </p:tgtEl>
                                        <p:attrNameLst>
                                          <p:attrName>ppt_y</p:attrName>
                                        </p:attrNameLst>
                                      </p:cBhvr>
                                      <p:to>
                                        <p:strVal val="(#ppt_y+0.4)"/>
                                      </p:to>
                                    </p:set>
                                    <p:anim from="(#ppt_y+0.4)" to="(#ppt_y)" calcmode="lin" valueType="num">
                                      <p:cBhvr>
                                        <p:cTn id="42" dur="1230" accel="100000" fill="hold">
                                          <p:stCondLst>
                                            <p:cond delay="770"/>
                                          </p:stCondLst>
                                        </p:cTn>
                                        <p:tgtEl>
                                          <p:spTgt spid="16404"/>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nodeType="clickEffect">
                                  <p:stCondLst>
                                    <p:cond delay="0"/>
                                  </p:stCondLst>
                                  <p:iterate type="lt">
                                    <p:tmPct val="5000"/>
                                  </p:iterate>
                                  <p:childTnLst>
                                    <p:anim calcmode="lin" valueType="num">
                                      <p:cBhvr>
                                        <p:cTn id="46" dur="1000"/>
                                        <p:tgtEl>
                                          <p:spTgt spid="16404"/>
                                        </p:tgtEl>
                                        <p:attrNameLst>
                                          <p:attrName>ppt_w</p:attrName>
                                        </p:attrNameLst>
                                      </p:cBhvr>
                                      <p:tavLst>
                                        <p:tav tm="0">
                                          <p:val>
                                            <p:strVal val="ppt_w"/>
                                          </p:val>
                                        </p:tav>
                                        <p:tav tm="100000">
                                          <p:val>
                                            <p:fltVal val="0"/>
                                          </p:val>
                                        </p:tav>
                                      </p:tavLst>
                                    </p:anim>
                                    <p:anim calcmode="lin" valueType="num">
                                      <p:cBhvr>
                                        <p:cTn id="47" dur="1000"/>
                                        <p:tgtEl>
                                          <p:spTgt spid="16404"/>
                                        </p:tgtEl>
                                        <p:attrNameLst>
                                          <p:attrName>ppt_h</p:attrName>
                                        </p:attrNameLst>
                                      </p:cBhvr>
                                      <p:tavLst>
                                        <p:tav tm="0">
                                          <p:val>
                                            <p:strVal val="ppt_h"/>
                                          </p:val>
                                        </p:tav>
                                        <p:tav tm="100000">
                                          <p:val>
                                            <p:fltVal val="0"/>
                                          </p:val>
                                        </p:tav>
                                      </p:tavLst>
                                    </p:anim>
                                    <p:anim calcmode="lin" valueType="num">
                                      <p:cBhvr>
                                        <p:cTn id="48" dur="1000"/>
                                        <p:tgtEl>
                                          <p:spTgt spid="16404"/>
                                        </p:tgtEl>
                                        <p:attrNameLst>
                                          <p:attrName>style.rotation</p:attrName>
                                        </p:attrNameLst>
                                      </p:cBhvr>
                                      <p:tavLst>
                                        <p:tav tm="0">
                                          <p:val>
                                            <p:fltVal val="0"/>
                                          </p:val>
                                        </p:tav>
                                        <p:tav tm="100000">
                                          <p:val>
                                            <p:fltVal val="90"/>
                                          </p:val>
                                        </p:tav>
                                      </p:tavLst>
                                    </p:anim>
                                    <p:animEffect transition="out" filter="fade">
                                      <p:cBhvr>
                                        <p:cTn id="49" dur="1000"/>
                                        <p:tgtEl>
                                          <p:spTgt spid="16404"/>
                                        </p:tgtEl>
                                      </p:cBhvr>
                                    </p:animEffect>
                                    <p:set>
                                      <p:cBhvr>
                                        <p:cTn id="50" dur="1" fill="hold">
                                          <p:stCondLst>
                                            <p:cond delay="999"/>
                                          </p:stCondLst>
                                        </p:cTn>
                                        <p:tgtEl>
                                          <p:spTgt spid="1640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9" presetClass="entr" presetSubtype="10" fill="hold" nodeType="clickEffect">
                                  <p:stCondLst>
                                    <p:cond delay="0"/>
                                  </p:stCondLst>
                                  <p:childTnLst>
                                    <p:set>
                                      <p:cBhvr>
                                        <p:cTn id="54" dur="1" fill="hold">
                                          <p:stCondLst>
                                            <p:cond delay="0"/>
                                          </p:stCondLst>
                                        </p:cTn>
                                        <p:tgtEl>
                                          <p:spTgt spid="16388">
                                            <p:txEl>
                                              <p:pRg st="4" end="4"/>
                                            </p:txEl>
                                          </p:spTgt>
                                        </p:tgtEl>
                                        <p:attrNameLst>
                                          <p:attrName>style.visibility</p:attrName>
                                        </p:attrNameLst>
                                      </p:cBhvr>
                                      <p:to>
                                        <p:strVal val="visible"/>
                                      </p:to>
                                    </p:set>
                                    <p:anim calcmode="lin" valueType="num">
                                      <p:cBhvr>
                                        <p:cTn id="55" dur="5000" fill="hold"/>
                                        <p:tgtEl>
                                          <p:spTgt spid="16388">
                                            <p:txEl>
                                              <p:pRg st="4" end="4"/>
                                            </p:txEl>
                                          </p:spTgt>
                                        </p:tgtEl>
                                        <p:attrNameLst>
                                          <p:attrName>ppt_w</p:attrName>
                                        </p:attrNameLst>
                                      </p:cBhvr>
                                      <p:tavLst>
                                        <p:tav tm="0" fmla="#ppt_w*sin(2.5*pi*$)">
                                          <p:val>
                                            <p:fltVal val="0"/>
                                          </p:val>
                                        </p:tav>
                                        <p:tav tm="100000">
                                          <p:val>
                                            <p:fltVal val="1"/>
                                          </p:val>
                                        </p:tav>
                                      </p:tavLst>
                                    </p:anim>
                                    <p:anim calcmode="lin" valueType="num">
                                      <p:cBhvr>
                                        <p:cTn id="56" dur="5000" fill="hold"/>
                                        <p:tgtEl>
                                          <p:spTgt spid="1638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16402"/>
                                        </p:tgtEl>
                                        <p:attrNameLst>
                                          <p:attrName>style.visibility</p:attrName>
                                        </p:attrNameLst>
                                      </p:cBhvr>
                                      <p:to>
                                        <p:strVal val="visible"/>
                                      </p:to>
                                    </p:set>
                                    <p:animEffect transition="in" filter="fade">
                                      <p:cBhvr>
                                        <p:cTn id="61" dur="770" decel="100000"/>
                                        <p:tgtEl>
                                          <p:spTgt spid="16402"/>
                                        </p:tgtEl>
                                      </p:cBhvr>
                                    </p:animEffect>
                                    <p:animScale>
                                      <p:cBhvr>
                                        <p:cTn id="62" dur="770" decel="100000"/>
                                        <p:tgtEl>
                                          <p:spTgt spid="16402"/>
                                        </p:tgtEl>
                                      </p:cBhvr>
                                      <p:from x="10000" y="10000"/>
                                      <p:to x="200000" y="450000"/>
                                    </p:animScale>
                                    <p:animScale>
                                      <p:cBhvr>
                                        <p:cTn id="63" dur="1230" accel="100000" fill="hold">
                                          <p:stCondLst>
                                            <p:cond delay="770"/>
                                          </p:stCondLst>
                                        </p:cTn>
                                        <p:tgtEl>
                                          <p:spTgt spid="16402"/>
                                        </p:tgtEl>
                                      </p:cBhvr>
                                      <p:from x="200000" y="450000"/>
                                      <p:to x="100000" y="100000"/>
                                    </p:animScale>
                                    <p:set>
                                      <p:cBhvr>
                                        <p:cTn id="64" dur="770" fill="hold"/>
                                        <p:tgtEl>
                                          <p:spTgt spid="16402"/>
                                        </p:tgtEl>
                                        <p:attrNameLst>
                                          <p:attrName>ppt_x</p:attrName>
                                        </p:attrNameLst>
                                      </p:cBhvr>
                                      <p:to>
                                        <p:strVal val="(0.5)"/>
                                      </p:to>
                                    </p:set>
                                    <p:anim from="(0.5)" to="(#ppt_x)" calcmode="lin" valueType="num">
                                      <p:cBhvr>
                                        <p:cTn id="65" dur="1230" accel="100000" fill="hold">
                                          <p:stCondLst>
                                            <p:cond delay="770"/>
                                          </p:stCondLst>
                                        </p:cTn>
                                        <p:tgtEl>
                                          <p:spTgt spid="16402"/>
                                        </p:tgtEl>
                                        <p:attrNameLst>
                                          <p:attrName>ppt_x</p:attrName>
                                        </p:attrNameLst>
                                      </p:cBhvr>
                                    </p:anim>
                                    <p:set>
                                      <p:cBhvr>
                                        <p:cTn id="66" dur="770" fill="hold"/>
                                        <p:tgtEl>
                                          <p:spTgt spid="16402"/>
                                        </p:tgtEl>
                                        <p:attrNameLst>
                                          <p:attrName>ppt_y</p:attrName>
                                        </p:attrNameLst>
                                      </p:cBhvr>
                                      <p:to>
                                        <p:strVal val="(#ppt_y+0.4)"/>
                                      </p:to>
                                    </p:set>
                                    <p:anim from="(#ppt_y+0.4)" to="(#ppt_y)" calcmode="lin" valueType="num">
                                      <p:cBhvr>
                                        <p:cTn id="67" dur="1230" accel="100000" fill="hold">
                                          <p:stCondLst>
                                            <p:cond delay="770"/>
                                          </p:stCondLst>
                                        </p:cTn>
                                        <p:tgtEl>
                                          <p:spTgt spid="16402"/>
                                        </p:tgtEl>
                                        <p:attrNameLst>
                                          <p:attrName>ppt_y</p:attrName>
                                        </p:attrNameLst>
                                      </p:cBhvr>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16402"/>
                                        </p:tgtEl>
                                        <p:attrNameLst>
                                          <p:attrName>ppt_x</p:attrName>
                                        </p:attrNameLst>
                                      </p:cBhvr>
                                      <p:tavLst>
                                        <p:tav tm="0">
                                          <p:val>
                                            <p:strVal val="ppt_x"/>
                                          </p:val>
                                        </p:tav>
                                        <p:tav tm="100000">
                                          <p:val>
                                            <p:strVal val="ppt_x"/>
                                          </p:val>
                                        </p:tav>
                                      </p:tavLst>
                                    </p:anim>
                                    <p:anim calcmode="lin" valueType="num">
                                      <p:cBhvr additive="base">
                                        <p:cTn id="72" dur="500"/>
                                        <p:tgtEl>
                                          <p:spTgt spid="16402"/>
                                        </p:tgtEl>
                                        <p:attrNameLst>
                                          <p:attrName>ppt_y</p:attrName>
                                        </p:attrNameLst>
                                      </p:cBhvr>
                                      <p:tavLst>
                                        <p:tav tm="0">
                                          <p:val>
                                            <p:strVal val="ppt_y"/>
                                          </p:val>
                                        </p:tav>
                                        <p:tav tm="100000">
                                          <p:val>
                                            <p:strVal val="1+ppt_h/2"/>
                                          </p:val>
                                        </p:tav>
                                      </p:tavLst>
                                    </p:anim>
                                    <p:set>
                                      <p:cBhvr>
                                        <p:cTn id="73" dur="1" fill="hold">
                                          <p:stCondLst>
                                            <p:cond delay="499"/>
                                          </p:stCondLst>
                                        </p:cTn>
                                        <p:tgtEl>
                                          <p:spTgt spid="1640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1" presetClass="entr" presetSubtype="0" fill="hold" nodeType="clickEffect">
                                  <p:stCondLst>
                                    <p:cond delay="0"/>
                                  </p:stCondLst>
                                  <p:childTnLst>
                                    <p:set>
                                      <p:cBhvr>
                                        <p:cTn id="77" dur="1" fill="hold">
                                          <p:stCondLst>
                                            <p:cond delay="0"/>
                                          </p:stCondLst>
                                        </p:cTn>
                                        <p:tgtEl>
                                          <p:spTgt spid="16388">
                                            <p:txEl>
                                              <p:pRg st="6" end="6"/>
                                            </p:txEl>
                                          </p:spTgt>
                                        </p:tgtEl>
                                        <p:attrNameLst>
                                          <p:attrName>style.visibility</p:attrName>
                                        </p:attrNameLst>
                                      </p:cBhvr>
                                      <p:to>
                                        <p:strVal val="visible"/>
                                      </p:to>
                                    </p:set>
                                    <p:animEffect transition="in" filter="fade">
                                      <p:cBhvr>
                                        <p:cTn id="78" dur="770" decel="100000"/>
                                        <p:tgtEl>
                                          <p:spTgt spid="16388">
                                            <p:txEl>
                                              <p:pRg st="6" end="6"/>
                                            </p:txEl>
                                          </p:spTgt>
                                        </p:tgtEl>
                                      </p:cBhvr>
                                    </p:animEffect>
                                    <p:animScale>
                                      <p:cBhvr>
                                        <p:cTn id="79" dur="770" decel="100000"/>
                                        <p:tgtEl>
                                          <p:spTgt spid="16388">
                                            <p:txEl>
                                              <p:pRg st="6" end="6"/>
                                            </p:txEl>
                                          </p:spTgt>
                                        </p:tgtEl>
                                      </p:cBhvr>
                                      <p:from x="10000" y="10000"/>
                                      <p:to x="200000" y="450000"/>
                                    </p:animScale>
                                    <p:animScale>
                                      <p:cBhvr>
                                        <p:cTn id="80" dur="1230" accel="100000" fill="hold">
                                          <p:stCondLst>
                                            <p:cond delay="770"/>
                                          </p:stCondLst>
                                        </p:cTn>
                                        <p:tgtEl>
                                          <p:spTgt spid="16388">
                                            <p:txEl>
                                              <p:pRg st="6" end="6"/>
                                            </p:txEl>
                                          </p:spTgt>
                                        </p:tgtEl>
                                      </p:cBhvr>
                                      <p:from x="200000" y="450000"/>
                                      <p:to x="100000" y="100000"/>
                                    </p:animScale>
                                    <p:set>
                                      <p:cBhvr>
                                        <p:cTn id="81" dur="770" fill="hold"/>
                                        <p:tgtEl>
                                          <p:spTgt spid="16388">
                                            <p:txEl>
                                              <p:pRg st="6" end="6"/>
                                            </p:txEl>
                                          </p:spTgt>
                                        </p:tgtEl>
                                        <p:attrNameLst>
                                          <p:attrName>ppt_x</p:attrName>
                                        </p:attrNameLst>
                                      </p:cBhvr>
                                      <p:to>
                                        <p:strVal val="(0.5)"/>
                                      </p:to>
                                    </p:set>
                                    <p:anim from="(0.5)" to="(#ppt_x)" calcmode="lin" valueType="num">
                                      <p:cBhvr>
                                        <p:cTn id="82" dur="1230" accel="100000" fill="hold">
                                          <p:stCondLst>
                                            <p:cond delay="770"/>
                                          </p:stCondLst>
                                        </p:cTn>
                                        <p:tgtEl>
                                          <p:spTgt spid="16388">
                                            <p:txEl>
                                              <p:pRg st="6" end="6"/>
                                            </p:txEl>
                                          </p:spTgt>
                                        </p:tgtEl>
                                        <p:attrNameLst>
                                          <p:attrName>ppt_x</p:attrName>
                                        </p:attrNameLst>
                                      </p:cBhvr>
                                    </p:anim>
                                    <p:set>
                                      <p:cBhvr>
                                        <p:cTn id="83" dur="770" fill="hold"/>
                                        <p:tgtEl>
                                          <p:spTgt spid="16388">
                                            <p:txEl>
                                              <p:pRg st="6" end="6"/>
                                            </p:txEl>
                                          </p:spTgt>
                                        </p:tgtEl>
                                        <p:attrNameLst>
                                          <p:attrName>ppt_y</p:attrName>
                                        </p:attrNameLst>
                                      </p:cBhvr>
                                      <p:to>
                                        <p:strVal val="(#ppt_y+0.4)"/>
                                      </p:to>
                                    </p:set>
                                    <p:anim from="(#ppt_y+0.4)" to="(#ppt_y)" calcmode="lin" valueType="num">
                                      <p:cBhvr>
                                        <p:cTn id="84" dur="1230" accel="100000" fill="hold">
                                          <p:stCondLst>
                                            <p:cond delay="770"/>
                                          </p:stCondLst>
                                        </p:cTn>
                                        <p:tgtEl>
                                          <p:spTgt spid="16388">
                                            <p:txEl>
                                              <p:pRg st="6" end="6"/>
                                            </p:txEl>
                                          </p:spTgt>
                                        </p:tgtEl>
                                        <p:attrNameLst>
                                          <p:attrName>ppt_y</p:attrName>
                                        </p:attrNameLst>
                                      </p:cBhvr>
                                    </p:anim>
                                  </p:childTnLst>
                                </p:cTn>
                              </p:par>
                            </p:childTnLst>
                          </p:cTn>
                        </p:par>
                      </p:childTnLst>
                    </p:cTn>
                  </p:par>
                  <p:par>
                    <p:cTn id="85" fill="hold">
                      <p:stCondLst>
                        <p:cond delay="indefinite"/>
                      </p:stCondLst>
                      <p:childTnLst>
                        <p:par>
                          <p:cTn id="86" fill="hold">
                            <p:stCondLst>
                              <p:cond delay="0"/>
                            </p:stCondLst>
                            <p:childTnLst>
                              <p:par>
                                <p:cTn id="87" presetID="51" presetClass="entr" presetSubtype="0" fill="hold" nodeType="clickEffect">
                                  <p:stCondLst>
                                    <p:cond delay="0"/>
                                  </p:stCondLst>
                                  <p:childTnLst>
                                    <p:set>
                                      <p:cBhvr>
                                        <p:cTn id="88" dur="1" fill="hold">
                                          <p:stCondLst>
                                            <p:cond delay="0"/>
                                          </p:stCondLst>
                                        </p:cTn>
                                        <p:tgtEl>
                                          <p:spTgt spid="16388">
                                            <p:txEl>
                                              <p:pRg st="7" end="7"/>
                                            </p:txEl>
                                          </p:spTgt>
                                        </p:tgtEl>
                                        <p:attrNameLst>
                                          <p:attrName>style.visibility</p:attrName>
                                        </p:attrNameLst>
                                      </p:cBhvr>
                                      <p:to>
                                        <p:strVal val="visible"/>
                                      </p:to>
                                    </p:set>
                                    <p:animEffect transition="in" filter="fade">
                                      <p:cBhvr>
                                        <p:cTn id="89" dur="770" decel="100000"/>
                                        <p:tgtEl>
                                          <p:spTgt spid="16388">
                                            <p:txEl>
                                              <p:pRg st="7" end="7"/>
                                            </p:txEl>
                                          </p:spTgt>
                                        </p:tgtEl>
                                      </p:cBhvr>
                                    </p:animEffect>
                                    <p:animScale>
                                      <p:cBhvr>
                                        <p:cTn id="90" dur="770" decel="100000"/>
                                        <p:tgtEl>
                                          <p:spTgt spid="16388">
                                            <p:txEl>
                                              <p:pRg st="7" end="7"/>
                                            </p:txEl>
                                          </p:spTgt>
                                        </p:tgtEl>
                                      </p:cBhvr>
                                      <p:from x="10000" y="10000"/>
                                      <p:to x="200000" y="450000"/>
                                    </p:animScale>
                                    <p:animScale>
                                      <p:cBhvr>
                                        <p:cTn id="91" dur="1230" accel="100000" fill="hold">
                                          <p:stCondLst>
                                            <p:cond delay="770"/>
                                          </p:stCondLst>
                                        </p:cTn>
                                        <p:tgtEl>
                                          <p:spTgt spid="16388">
                                            <p:txEl>
                                              <p:pRg st="7" end="7"/>
                                            </p:txEl>
                                          </p:spTgt>
                                        </p:tgtEl>
                                      </p:cBhvr>
                                      <p:from x="200000" y="450000"/>
                                      <p:to x="100000" y="100000"/>
                                    </p:animScale>
                                    <p:set>
                                      <p:cBhvr>
                                        <p:cTn id="92" dur="770" fill="hold"/>
                                        <p:tgtEl>
                                          <p:spTgt spid="16388">
                                            <p:txEl>
                                              <p:pRg st="7" end="7"/>
                                            </p:txEl>
                                          </p:spTgt>
                                        </p:tgtEl>
                                        <p:attrNameLst>
                                          <p:attrName>ppt_x</p:attrName>
                                        </p:attrNameLst>
                                      </p:cBhvr>
                                      <p:to>
                                        <p:strVal val="(0.5)"/>
                                      </p:to>
                                    </p:set>
                                    <p:anim from="(0.5)" to="(#ppt_x)" calcmode="lin" valueType="num">
                                      <p:cBhvr>
                                        <p:cTn id="93" dur="1230" accel="100000" fill="hold">
                                          <p:stCondLst>
                                            <p:cond delay="770"/>
                                          </p:stCondLst>
                                        </p:cTn>
                                        <p:tgtEl>
                                          <p:spTgt spid="16388">
                                            <p:txEl>
                                              <p:pRg st="7" end="7"/>
                                            </p:txEl>
                                          </p:spTgt>
                                        </p:tgtEl>
                                        <p:attrNameLst>
                                          <p:attrName>ppt_x</p:attrName>
                                        </p:attrNameLst>
                                      </p:cBhvr>
                                    </p:anim>
                                    <p:set>
                                      <p:cBhvr>
                                        <p:cTn id="94" dur="770" fill="hold"/>
                                        <p:tgtEl>
                                          <p:spTgt spid="16388">
                                            <p:txEl>
                                              <p:pRg st="7" end="7"/>
                                            </p:txEl>
                                          </p:spTgt>
                                        </p:tgtEl>
                                        <p:attrNameLst>
                                          <p:attrName>ppt_y</p:attrName>
                                        </p:attrNameLst>
                                      </p:cBhvr>
                                      <p:to>
                                        <p:strVal val="(#ppt_y+0.4)"/>
                                      </p:to>
                                    </p:set>
                                    <p:anim from="(#ppt_y+0.4)" to="(#ppt_y)" calcmode="lin" valueType="num">
                                      <p:cBhvr>
                                        <p:cTn id="95" dur="1230" accel="100000" fill="hold">
                                          <p:stCondLst>
                                            <p:cond delay="770"/>
                                          </p:stCondLst>
                                        </p:cTn>
                                        <p:tgtEl>
                                          <p:spTgt spid="16388">
                                            <p:txEl>
                                              <p:pRg st="7" end="7"/>
                                            </p:txEl>
                                          </p:spTgt>
                                        </p:tgtEl>
                                        <p:attrNameLst>
                                          <p:attrName>ppt_y</p:attrName>
                                        </p:attrNameLst>
                                      </p:cBhvr>
                                    </p:anim>
                                  </p:childTnLst>
                                </p:cTn>
                              </p:par>
                            </p:childTnLst>
                          </p:cTn>
                        </p:par>
                      </p:childTnLst>
                    </p:cTn>
                  </p:par>
                  <p:par>
                    <p:cTn id="96" fill="hold">
                      <p:stCondLst>
                        <p:cond delay="indefinite"/>
                      </p:stCondLst>
                      <p:childTnLst>
                        <p:par>
                          <p:cTn id="97" fill="hold">
                            <p:stCondLst>
                              <p:cond delay="0"/>
                            </p:stCondLst>
                            <p:childTnLst>
                              <p:par>
                                <p:cTn id="98" presetID="30" presetClass="entr" presetSubtype="0" fill="hold" nodeType="clickEffect">
                                  <p:stCondLst>
                                    <p:cond delay="0"/>
                                  </p:stCondLst>
                                  <p:childTnLst>
                                    <p:set>
                                      <p:cBhvr>
                                        <p:cTn id="99" dur="1" fill="hold">
                                          <p:stCondLst>
                                            <p:cond delay="0"/>
                                          </p:stCondLst>
                                        </p:cTn>
                                        <p:tgtEl>
                                          <p:spTgt spid="16389"/>
                                        </p:tgtEl>
                                        <p:attrNameLst>
                                          <p:attrName>style.visibility</p:attrName>
                                        </p:attrNameLst>
                                      </p:cBhvr>
                                      <p:to>
                                        <p:strVal val="visible"/>
                                      </p:to>
                                    </p:set>
                                    <p:animEffect transition="in" filter="fade">
                                      <p:cBhvr>
                                        <p:cTn id="100" dur="800" decel="100000"/>
                                        <p:tgtEl>
                                          <p:spTgt spid="16389"/>
                                        </p:tgtEl>
                                      </p:cBhvr>
                                    </p:animEffect>
                                    <p:anim calcmode="lin" valueType="num">
                                      <p:cBhvr>
                                        <p:cTn id="101" dur="800" decel="100000" fill="hold"/>
                                        <p:tgtEl>
                                          <p:spTgt spid="16389"/>
                                        </p:tgtEl>
                                        <p:attrNameLst>
                                          <p:attrName>style.rotation</p:attrName>
                                        </p:attrNameLst>
                                      </p:cBhvr>
                                      <p:tavLst>
                                        <p:tav tm="0">
                                          <p:val>
                                            <p:fltVal val="-90"/>
                                          </p:val>
                                        </p:tav>
                                        <p:tav tm="100000">
                                          <p:val>
                                            <p:fltVal val="0"/>
                                          </p:val>
                                        </p:tav>
                                      </p:tavLst>
                                    </p:anim>
                                    <p:anim calcmode="lin" valueType="num">
                                      <p:cBhvr>
                                        <p:cTn id="102" dur="800" decel="100000" fill="hold"/>
                                        <p:tgtEl>
                                          <p:spTgt spid="16389"/>
                                        </p:tgtEl>
                                        <p:attrNameLst>
                                          <p:attrName>ppt_x</p:attrName>
                                        </p:attrNameLst>
                                      </p:cBhvr>
                                      <p:tavLst>
                                        <p:tav tm="0">
                                          <p:val>
                                            <p:strVal val="#ppt_x+0.4"/>
                                          </p:val>
                                        </p:tav>
                                        <p:tav tm="100000">
                                          <p:val>
                                            <p:strVal val="#ppt_x-0.05"/>
                                          </p:val>
                                        </p:tav>
                                      </p:tavLst>
                                    </p:anim>
                                    <p:anim calcmode="lin" valueType="num">
                                      <p:cBhvr>
                                        <p:cTn id="103" dur="800" decel="100000" fill="hold"/>
                                        <p:tgtEl>
                                          <p:spTgt spid="16389"/>
                                        </p:tgtEl>
                                        <p:attrNameLst>
                                          <p:attrName>ppt_y</p:attrName>
                                        </p:attrNameLst>
                                      </p:cBhvr>
                                      <p:tavLst>
                                        <p:tav tm="0">
                                          <p:val>
                                            <p:strVal val="#ppt_y-0.4"/>
                                          </p:val>
                                        </p:tav>
                                        <p:tav tm="100000">
                                          <p:val>
                                            <p:strVal val="#ppt_y+0.1"/>
                                          </p:val>
                                        </p:tav>
                                      </p:tavLst>
                                    </p:anim>
                                    <p:anim calcmode="lin" valueType="num">
                                      <p:cBhvr>
                                        <p:cTn id="104" dur="200" accel="100000" fill="hold">
                                          <p:stCondLst>
                                            <p:cond delay="800"/>
                                          </p:stCondLst>
                                        </p:cTn>
                                        <p:tgtEl>
                                          <p:spTgt spid="16389"/>
                                        </p:tgtEl>
                                        <p:attrNameLst>
                                          <p:attrName>ppt_x</p:attrName>
                                        </p:attrNameLst>
                                      </p:cBhvr>
                                      <p:tavLst>
                                        <p:tav tm="0">
                                          <p:val>
                                            <p:strVal val="#ppt_x-0.05"/>
                                          </p:val>
                                        </p:tav>
                                        <p:tav tm="100000">
                                          <p:val>
                                            <p:strVal val="#ppt_x"/>
                                          </p:val>
                                        </p:tav>
                                      </p:tavLst>
                                    </p:anim>
                                    <p:anim calcmode="lin" valueType="num">
                                      <p:cBhvr>
                                        <p:cTn id="105" dur="200" accel="100000" fill="hold">
                                          <p:stCondLst>
                                            <p:cond delay="800"/>
                                          </p:stCondLst>
                                        </p:cTn>
                                        <p:tgtEl>
                                          <p:spTgt spid="16389"/>
                                        </p:tgtEl>
                                        <p:attrNameLst>
                                          <p:attrName>ppt_y</p:attrName>
                                        </p:attrNameLst>
                                      </p:cBhvr>
                                      <p:tavLst>
                                        <p:tav tm="0">
                                          <p:val>
                                            <p:strVal val="#ppt_y+0.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5" presetClass="entr" presetSubtype="0" fill="hold" nodeType="clickEffect">
                                  <p:stCondLst>
                                    <p:cond delay="0"/>
                                  </p:stCondLst>
                                  <p:childTnLst>
                                    <p:set>
                                      <p:cBhvr>
                                        <p:cTn id="109" dur="1" fill="hold">
                                          <p:stCondLst>
                                            <p:cond delay="0"/>
                                          </p:stCondLst>
                                        </p:cTn>
                                        <p:tgtEl>
                                          <p:spTgt spid="16391">
                                            <p:txEl>
                                              <p:pRg st="0" end="0"/>
                                            </p:txEl>
                                          </p:spTgt>
                                        </p:tgtEl>
                                        <p:attrNameLst>
                                          <p:attrName>style.visibility</p:attrName>
                                        </p:attrNameLst>
                                      </p:cBhvr>
                                      <p:to>
                                        <p:strVal val="visible"/>
                                      </p:to>
                                    </p:set>
                                    <p:anim calcmode="lin" valueType="num">
                                      <p:cBhvr>
                                        <p:cTn id="110" dur="1000" fill="hold"/>
                                        <p:tgtEl>
                                          <p:spTgt spid="16391">
                                            <p:txEl>
                                              <p:pRg st="0" end="0"/>
                                            </p:txEl>
                                          </p:spTgt>
                                        </p:tgtEl>
                                        <p:attrNameLst>
                                          <p:attrName>ppt_w</p:attrName>
                                        </p:attrNameLst>
                                      </p:cBhvr>
                                      <p:tavLst>
                                        <p:tav tm="0">
                                          <p:val>
                                            <p:fltVal val="0"/>
                                          </p:val>
                                        </p:tav>
                                        <p:tav tm="100000">
                                          <p:val>
                                            <p:strVal val="#ppt_w"/>
                                          </p:val>
                                        </p:tav>
                                      </p:tavLst>
                                    </p:anim>
                                    <p:anim calcmode="lin" valueType="num">
                                      <p:cBhvr>
                                        <p:cTn id="111" dur="1000" fill="hold"/>
                                        <p:tgtEl>
                                          <p:spTgt spid="16391">
                                            <p:txEl>
                                              <p:pRg st="0" end="0"/>
                                            </p:txEl>
                                          </p:spTgt>
                                        </p:tgtEl>
                                        <p:attrNameLst>
                                          <p:attrName>ppt_h</p:attrName>
                                        </p:attrNameLst>
                                      </p:cBhvr>
                                      <p:tavLst>
                                        <p:tav tm="0">
                                          <p:val>
                                            <p:fltVal val="0"/>
                                          </p:val>
                                        </p:tav>
                                        <p:tav tm="100000">
                                          <p:val>
                                            <p:strVal val="#ppt_h"/>
                                          </p:val>
                                        </p:tav>
                                      </p:tavLst>
                                    </p:anim>
                                    <p:anim calcmode="lin" valueType="num">
                                      <p:cBhvr>
                                        <p:cTn id="112" dur="1000" fill="hold"/>
                                        <p:tgtEl>
                                          <p:spTgt spid="1639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13" dur="1000" fill="hold"/>
                                        <p:tgtEl>
                                          <p:spTgt spid="1639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9" fill="hold" nodeType="clickEffect">
                                  <p:stCondLst>
                                    <p:cond delay="0"/>
                                  </p:stCondLst>
                                  <p:childTnLst>
                                    <p:set>
                                      <p:cBhvr>
                                        <p:cTn id="117" dur="1" fill="hold">
                                          <p:stCondLst>
                                            <p:cond delay="0"/>
                                          </p:stCondLst>
                                        </p:cTn>
                                        <p:tgtEl>
                                          <p:spTgt spid="16392"/>
                                        </p:tgtEl>
                                        <p:attrNameLst>
                                          <p:attrName>style.visibility</p:attrName>
                                        </p:attrNameLst>
                                      </p:cBhvr>
                                      <p:to>
                                        <p:strVal val="visible"/>
                                      </p:to>
                                    </p:set>
                                    <p:anim calcmode="lin" valueType="num">
                                      <p:cBhvr additive="base">
                                        <p:cTn id="118" dur="500" fill="hold"/>
                                        <p:tgtEl>
                                          <p:spTgt spid="16392"/>
                                        </p:tgtEl>
                                        <p:attrNameLst>
                                          <p:attrName>ppt_x</p:attrName>
                                        </p:attrNameLst>
                                      </p:cBhvr>
                                      <p:tavLst>
                                        <p:tav tm="0">
                                          <p:val>
                                            <p:strVal val="0-#ppt_w/2"/>
                                          </p:val>
                                        </p:tav>
                                        <p:tav tm="100000">
                                          <p:val>
                                            <p:strVal val="#ppt_x"/>
                                          </p:val>
                                        </p:tav>
                                      </p:tavLst>
                                    </p:anim>
                                    <p:anim calcmode="lin" valueType="num">
                                      <p:cBhvr additive="base">
                                        <p:cTn id="119" dur="500" fill="hold"/>
                                        <p:tgtEl>
                                          <p:spTgt spid="16392"/>
                                        </p:tgtEl>
                                        <p:attrNameLst>
                                          <p:attrName>ppt_y</p:attrName>
                                        </p:attrNameLst>
                                      </p:cBhvr>
                                      <p:tavLst>
                                        <p:tav tm="0">
                                          <p:val>
                                            <p:strVal val="0-#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5" presetClass="entr" presetSubtype="0" fill="hold" nodeType="clickEffect">
                                  <p:stCondLst>
                                    <p:cond delay="0"/>
                                  </p:stCondLst>
                                  <p:childTnLst>
                                    <p:set>
                                      <p:cBhvr>
                                        <p:cTn id="123" dur="1" fill="hold">
                                          <p:stCondLst>
                                            <p:cond delay="0"/>
                                          </p:stCondLst>
                                        </p:cTn>
                                        <p:tgtEl>
                                          <p:spTgt spid="16394">
                                            <p:txEl>
                                              <p:pRg st="0" end="0"/>
                                            </p:txEl>
                                          </p:spTgt>
                                        </p:tgtEl>
                                        <p:attrNameLst>
                                          <p:attrName>style.visibility</p:attrName>
                                        </p:attrNameLst>
                                      </p:cBhvr>
                                      <p:to>
                                        <p:strVal val="visible"/>
                                      </p:to>
                                    </p:set>
                                    <p:anim calcmode="lin" valueType="num">
                                      <p:cBhvr>
                                        <p:cTn id="124" dur="1000" fill="hold"/>
                                        <p:tgtEl>
                                          <p:spTgt spid="16394">
                                            <p:txEl>
                                              <p:pRg st="0" end="0"/>
                                            </p:txEl>
                                          </p:spTgt>
                                        </p:tgtEl>
                                        <p:attrNameLst>
                                          <p:attrName>ppt_w</p:attrName>
                                        </p:attrNameLst>
                                      </p:cBhvr>
                                      <p:tavLst>
                                        <p:tav tm="0">
                                          <p:val>
                                            <p:fltVal val="0"/>
                                          </p:val>
                                        </p:tav>
                                        <p:tav tm="100000">
                                          <p:val>
                                            <p:strVal val="#ppt_w"/>
                                          </p:val>
                                        </p:tav>
                                      </p:tavLst>
                                    </p:anim>
                                    <p:anim calcmode="lin" valueType="num">
                                      <p:cBhvr>
                                        <p:cTn id="125" dur="1000" fill="hold"/>
                                        <p:tgtEl>
                                          <p:spTgt spid="16394">
                                            <p:txEl>
                                              <p:pRg st="0" end="0"/>
                                            </p:txEl>
                                          </p:spTgt>
                                        </p:tgtEl>
                                        <p:attrNameLst>
                                          <p:attrName>ppt_h</p:attrName>
                                        </p:attrNameLst>
                                      </p:cBhvr>
                                      <p:tavLst>
                                        <p:tav tm="0">
                                          <p:val>
                                            <p:fltVal val="0"/>
                                          </p:val>
                                        </p:tav>
                                        <p:tav tm="100000">
                                          <p:val>
                                            <p:strVal val="#ppt_h"/>
                                          </p:val>
                                        </p:tav>
                                      </p:tavLst>
                                    </p:anim>
                                    <p:anim calcmode="lin" valueType="num">
                                      <p:cBhvr>
                                        <p:cTn id="126" dur="1000" fill="hold"/>
                                        <p:tgtEl>
                                          <p:spTgt spid="1639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27" dur="1000" fill="hold"/>
                                        <p:tgtEl>
                                          <p:spTgt spid="1639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8" fill="hold">
                      <p:stCondLst>
                        <p:cond delay="indefinite"/>
                      </p:stCondLst>
                      <p:childTnLst>
                        <p:par>
                          <p:cTn id="129" fill="hold">
                            <p:stCondLst>
                              <p:cond delay="0"/>
                            </p:stCondLst>
                            <p:childTnLst>
                              <p:par>
                                <p:cTn id="130" presetID="51" presetClass="entr" presetSubtype="0" fill="hold" nodeType="clickEffect">
                                  <p:stCondLst>
                                    <p:cond delay="0"/>
                                  </p:stCondLst>
                                  <p:childTnLst>
                                    <p:set>
                                      <p:cBhvr>
                                        <p:cTn id="131" dur="1" fill="hold">
                                          <p:stCondLst>
                                            <p:cond delay="0"/>
                                          </p:stCondLst>
                                        </p:cTn>
                                        <p:tgtEl>
                                          <p:spTgt spid="16397"/>
                                        </p:tgtEl>
                                        <p:attrNameLst>
                                          <p:attrName>style.visibility</p:attrName>
                                        </p:attrNameLst>
                                      </p:cBhvr>
                                      <p:to>
                                        <p:strVal val="visible"/>
                                      </p:to>
                                    </p:set>
                                    <p:animEffect transition="in" filter="fade">
                                      <p:cBhvr>
                                        <p:cTn id="132" dur="770" decel="100000"/>
                                        <p:tgtEl>
                                          <p:spTgt spid="16397"/>
                                        </p:tgtEl>
                                      </p:cBhvr>
                                    </p:animEffect>
                                    <p:animScale>
                                      <p:cBhvr>
                                        <p:cTn id="133" dur="770" decel="100000"/>
                                        <p:tgtEl>
                                          <p:spTgt spid="16397"/>
                                        </p:tgtEl>
                                      </p:cBhvr>
                                      <p:from x="10000" y="10000"/>
                                      <p:to x="200000" y="450000"/>
                                    </p:animScale>
                                    <p:animScale>
                                      <p:cBhvr>
                                        <p:cTn id="134" dur="1230" accel="100000" fill="hold">
                                          <p:stCondLst>
                                            <p:cond delay="770"/>
                                          </p:stCondLst>
                                        </p:cTn>
                                        <p:tgtEl>
                                          <p:spTgt spid="16397"/>
                                        </p:tgtEl>
                                      </p:cBhvr>
                                      <p:from x="200000" y="450000"/>
                                      <p:to x="100000" y="100000"/>
                                    </p:animScale>
                                    <p:set>
                                      <p:cBhvr>
                                        <p:cTn id="135" dur="770" fill="hold"/>
                                        <p:tgtEl>
                                          <p:spTgt spid="16397"/>
                                        </p:tgtEl>
                                        <p:attrNameLst>
                                          <p:attrName>ppt_x</p:attrName>
                                        </p:attrNameLst>
                                      </p:cBhvr>
                                      <p:to>
                                        <p:strVal val="(0.5)"/>
                                      </p:to>
                                    </p:set>
                                    <p:anim from="(0.5)" to="(#ppt_x)" calcmode="lin" valueType="num">
                                      <p:cBhvr>
                                        <p:cTn id="136" dur="1230" accel="100000" fill="hold">
                                          <p:stCondLst>
                                            <p:cond delay="770"/>
                                          </p:stCondLst>
                                        </p:cTn>
                                        <p:tgtEl>
                                          <p:spTgt spid="16397"/>
                                        </p:tgtEl>
                                        <p:attrNameLst>
                                          <p:attrName>ppt_x</p:attrName>
                                        </p:attrNameLst>
                                      </p:cBhvr>
                                    </p:anim>
                                    <p:set>
                                      <p:cBhvr>
                                        <p:cTn id="137" dur="770" fill="hold"/>
                                        <p:tgtEl>
                                          <p:spTgt spid="16397"/>
                                        </p:tgtEl>
                                        <p:attrNameLst>
                                          <p:attrName>ppt_y</p:attrName>
                                        </p:attrNameLst>
                                      </p:cBhvr>
                                      <p:to>
                                        <p:strVal val="(#ppt_y+0.4)"/>
                                      </p:to>
                                    </p:set>
                                    <p:anim from="(#ppt_y+0.4)" to="(#ppt_y)" calcmode="lin" valueType="num">
                                      <p:cBhvr>
                                        <p:cTn id="138" dur="1230" accel="100000" fill="hold">
                                          <p:stCondLst>
                                            <p:cond delay="770"/>
                                          </p:stCondLst>
                                        </p:cTn>
                                        <p:tgtEl>
                                          <p:spTgt spid="16397"/>
                                        </p:tgtEl>
                                        <p:attrNameLst>
                                          <p:attrName>ppt_y</p:attrName>
                                        </p:attrNameLst>
                                      </p:cBhvr>
                                    </p:anim>
                                  </p:childTnLst>
                                </p:cTn>
                              </p:par>
                            </p:childTnLst>
                          </p:cTn>
                        </p:par>
                      </p:childTnLst>
                    </p:cTn>
                  </p:par>
                  <p:par>
                    <p:cTn id="139" fill="hold">
                      <p:stCondLst>
                        <p:cond delay="indefinite"/>
                      </p:stCondLst>
                      <p:childTnLst>
                        <p:par>
                          <p:cTn id="140" fill="hold">
                            <p:stCondLst>
                              <p:cond delay="0"/>
                            </p:stCondLst>
                            <p:childTnLst>
                              <p:par>
                                <p:cTn id="141" presetID="51" presetClass="entr" presetSubtype="0" fill="hold" nodeType="clickEffect">
                                  <p:stCondLst>
                                    <p:cond delay="0"/>
                                  </p:stCondLst>
                                  <p:childTnLst>
                                    <p:set>
                                      <p:cBhvr>
                                        <p:cTn id="142" dur="1" fill="hold">
                                          <p:stCondLst>
                                            <p:cond delay="0"/>
                                          </p:stCondLst>
                                        </p:cTn>
                                        <p:tgtEl>
                                          <p:spTgt spid="16399">
                                            <p:txEl>
                                              <p:pRg st="0" end="0"/>
                                            </p:txEl>
                                          </p:spTgt>
                                        </p:tgtEl>
                                        <p:attrNameLst>
                                          <p:attrName>style.visibility</p:attrName>
                                        </p:attrNameLst>
                                      </p:cBhvr>
                                      <p:to>
                                        <p:strVal val="visible"/>
                                      </p:to>
                                    </p:set>
                                    <p:animEffect transition="in" filter="fade">
                                      <p:cBhvr>
                                        <p:cTn id="143" dur="770" decel="100000"/>
                                        <p:tgtEl>
                                          <p:spTgt spid="16399">
                                            <p:txEl>
                                              <p:pRg st="0" end="0"/>
                                            </p:txEl>
                                          </p:spTgt>
                                        </p:tgtEl>
                                      </p:cBhvr>
                                    </p:animEffect>
                                    <p:animScale>
                                      <p:cBhvr>
                                        <p:cTn id="144" dur="770" decel="100000"/>
                                        <p:tgtEl>
                                          <p:spTgt spid="16399">
                                            <p:txEl>
                                              <p:pRg st="0" end="0"/>
                                            </p:txEl>
                                          </p:spTgt>
                                        </p:tgtEl>
                                      </p:cBhvr>
                                      <p:from x="10000" y="10000"/>
                                      <p:to x="200000" y="450000"/>
                                    </p:animScale>
                                    <p:animScale>
                                      <p:cBhvr>
                                        <p:cTn id="145" dur="1230" accel="100000" fill="hold">
                                          <p:stCondLst>
                                            <p:cond delay="770"/>
                                          </p:stCondLst>
                                        </p:cTn>
                                        <p:tgtEl>
                                          <p:spTgt spid="16399">
                                            <p:txEl>
                                              <p:pRg st="0" end="0"/>
                                            </p:txEl>
                                          </p:spTgt>
                                        </p:tgtEl>
                                      </p:cBhvr>
                                      <p:from x="200000" y="450000"/>
                                      <p:to x="100000" y="100000"/>
                                    </p:animScale>
                                    <p:set>
                                      <p:cBhvr>
                                        <p:cTn id="146" dur="770" fill="hold"/>
                                        <p:tgtEl>
                                          <p:spTgt spid="16399">
                                            <p:txEl>
                                              <p:pRg st="0" end="0"/>
                                            </p:txEl>
                                          </p:spTgt>
                                        </p:tgtEl>
                                        <p:attrNameLst>
                                          <p:attrName>ppt_x</p:attrName>
                                        </p:attrNameLst>
                                      </p:cBhvr>
                                      <p:to>
                                        <p:strVal val="(0.5)"/>
                                      </p:to>
                                    </p:set>
                                    <p:anim from="(0.5)" to="(#ppt_x)" calcmode="lin" valueType="num">
                                      <p:cBhvr>
                                        <p:cTn id="147" dur="1230" accel="100000" fill="hold">
                                          <p:stCondLst>
                                            <p:cond delay="770"/>
                                          </p:stCondLst>
                                        </p:cTn>
                                        <p:tgtEl>
                                          <p:spTgt spid="16399">
                                            <p:txEl>
                                              <p:pRg st="0" end="0"/>
                                            </p:txEl>
                                          </p:spTgt>
                                        </p:tgtEl>
                                        <p:attrNameLst>
                                          <p:attrName>ppt_x</p:attrName>
                                        </p:attrNameLst>
                                      </p:cBhvr>
                                    </p:anim>
                                    <p:set>
                                      <p:cBhvr>
                                        <p:cTn id="148" dur="770" fill="hold"/>
                                        <p:tgtEl>
                                          <p:spTgt spid="16399">
                                            <p:txEl>
                                              <p:pRg st="0" end="0"/>
                                            </p:txEl>
                                          </p:spTgt>
                                        </p:tgtEl>
                                        <p:attrNameLst>
                                          <p:attrName>ppt_y</p:attrName>
                                        </p:attrNameLst>
                                      </p:cBhvr>
                                      <p:to>
                                        <p:strVal val="(#ppt_y+0.4)"/>
                                      </p:to>
                                    </p:set>
                                    <p:anim from="(#ppt_y+0.4)" to="(#ppt_y)" calcmode="lin" valueType="num">
                                      <p:cBhvr>
                                        <p:cTn id="149" dur="1230" accel="100000" fill="hold">
                                          <p:stCondLst>
                                            <p:cond delay="770"/>
                                          </p:stCondLst>
                                        </p:cTn>
                                        <p:tgtEl>
                                          <p:spTgt spid="16399">
                                            <p:txEl>
                                              <p:pRg st="0" end="0"/>
                                            </p:txEl>
                                          </p:spTgt>
                                        </p:tgtEl>
                                        <p:attrNameLst>
                                          <p:attrName>ppt_y</p:attrName>
                                        </p:attrNameLst>
                                      </p:cBhvr>
                                    </p:anim>
                                  </p:childTnLst>
                                </p:cTn>
                              </p:par>
                            </p:childTnLst>
                          </p:cTn>
                        </p:par>
                      </p:childTnLst>
                    </p:cTn>
                  </p:par>
                  <p:par>
                    <p:cTn id="150" fill="hold">
                      <p:stCondLst>
                        <p:cond delay="indefinite"/>
                      </p:stCondLst>
                      <p:childTnLst>
                        <p:par>
                          <p:cTn id="151" fill="hold">
                            <p:stCondLst>
                              <p:cond delay="0"/>
                            </p:stCondLst>
                            <p:childTnLst>
                              <p:par>
                                <p:cTn id="152" presetID="15" presetClass="entr" presetSubtype="0" fill="hold" nodeType="clickEffect">
                                  <p:stCondLst>
                                    <p:cond delay="0"/>
                                  </p:stCondLst>
                                  <p:childTnLst>
                                    <p:set>
                                      <p:cBhvr>
                                        <p:cTn id="153" dur="1" fill="hold">
                                          <p:stCondLst>
                                            <p:cond delay="0"/>
                                          </p:stCondLst>
                                        </p:cTn>
                                        <p:tgtEl>
                                          <p:spTgt spid="16400"/>
                                        </p:tgtEl>
                                        <p:attrNameLst>
                                          <p:attrName>style.visibility</p:attrName>
                                        </p:attrNameLst>
                                      </p:cBhvr>
                                      <p:to>
                                        <p:strVal val="visible"/>
                                      </p:to>
                                    </p:set>
                                    <p:anim calcmode="lin" valueType="num">
                                      <p:cBhvr>
                                        <p:cTn id="154" dur="1000" fill="hold"/>
                                        <p:tgtEl>
                                          <p:spTgt spid="16400"/>
                                        </p:tgtEl>
                                        <p:attrNameLst>
                                          <p:attrName>ppt_w</p:attrName>
                                        </p:attrNameLst>
                                      </p:cBhvr>
                                      <p:tavLst>
                                        <p:tav tm="0">
                                          <p:val>
                                            <p:fltVal val="0"/>
                                          </p:val>
                                        </p:tav>
                                        <p:tav tm="100000">
                                          <p:val>
                                            <p:strVal val="#ppt_w"/>
                                          </p:val>
                                        </p:tav>
                                      </p:tavLst>
                                    </p:anim>
                                    <p:anim calcmode="lin" valueType="num">
                                      <p:cBhvr>
                                        <p:cTn id="155" dur="1000" fill="hold"/>
                                        <p:tgtEl>
                                          <p:spTgt spid="16400"/>
                                        </p:tgtEl>
                                        <p:attrNameLst>
                                          <p:attrName>ppt_h</p:attrName>
                                        </p:attrNameLst>
                                      </p:cBhvr>
                                      <p:tavLst>
                                        <p:tav tm="0">
                                          <p:val>
                                            <p:fltVal val="0"/>
                                          </p:val>
                                        </p:tav>
                                        <p:tav tm="100000">
                                          <p:val>
                                            <p:strVal val="#ppt_h"/>
                                          </p:val>
                                        </p:tav>
                                      </p:tavLst>
                                    </p:anim>
                                    <p:anim calcmode="lin" valueType="num">
                                      <p:cBhvr>
                                        <p:cTn id="156" dur="1000" fill="hold"/>
                                        <p:tgtEl>
                                          <p:spTgt spid="16400"/>
                                        </p:tgtEl>
                                        <p:attrNameLst>
                                          <p:attrName>ppt_x</p:attrName>
                                        </p:attrNameLst>
                                      </p:cBhvr>
                                      <p:tavLst>
                                        <p:tav tm="0" fmla="#ppt_x+(cos(-2*pi*(1-$))*-#ppt_x-sin(-2*pi*(1-$))*(1-#ppt_y))*(1-$)">
                                          <p:val>
                                            <p:fltVal val="0"/>
                                          </p:val>
                                        </p:tav>
                                        <p:tav tm="100000">
                                          <p:val>
                                            <p:fltVal val="1"/>
                                          </p:val>
                                        </p:tav>
                                      </p:tavLst>
                                    </p:anim>
                                    <p:anim calcmode="lin" valueType="num">
                                      <p:cBhvr>
                                        <p:cTn id="157" dur="1000" fill="hold"/>
                                        <p:tgtEl>
                                          <p:spTgt spid="1640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1"/>
          <p:cNvSpPr>
            <a:spLocks noGrp="1"/>
          </p:cNvSpPr>
          <p:nvPr>
            <p:ph type="dt" sz="half" idx="10"/>
          </p:nvPr>
        </p:nvSpPr>
        <p:spPr/>
        <p:txBody>
          <a:bodyPr/>
          <a:lstStyle/>
          <a:p>
            <a:fld id="{44E2F5A5-F1FB-4DF5-8B85-F0DCF161165E}" type="datetime1">
              <a:rPr lang="en-US"/>
              <a:pPr/>
              <a:t>5/15/2017</a:t>
            </a:fld>
            <a:endParaRPr lang="en-US"/>
          </a:p>
        </p:txBody>
      </p:sp>
      <p:sp>
        <p:nvSpPr>
          <p:cNvPr id="25" name="Slide Number Placeholder 3"/>
          <p:cNvSpPr>
            <a:spLocks noGrp="1"/>
          </p:cNvSpPr>
          <p:nvPr>
            <p:ph type="sldNum" sz="quarter" idx="12"/>
          </p:nvPr>
        </p:nvSpPr>
        <p:spPr/>
        <p:txBody>
          <a:bodyPr/>
          <a:lstStyle/>
          <a:p>
            <a:fld id="{908D5944-9DF3-48BB-B2F5-93EEF1303C1A}" type="slidenum">
              <a:rPr lang="en-US"/>
              <a:pPr/>
              <a:t>17</a:t>
            </a:fld>
            <a:endParaRPr lang="en-US"/>
          </a:p>
        </p:txBody>
      </p:sp>
      <p:sp>
        <p:nvSpPr>
          <p:cNvPr id="17412" name="Rectangle 4"/>
          <p:cNvSpPr>
            <a:spLocks noChangeArrowheads="1"/>
          </p:cNvSpPr>
          <p:nvPr/>
        </p:nvSpPr>
        <p:spPr bwMode="auto">
          <a:xfrm>
            <a:off x="228600" y="228600"/>
            <a:ext cx="6132513" cy="641350"/>
          </a:xfrm>
          <a:prstGeom prst="rect">
            <a:avLst/>
          </a:prstGeom>
          <a:noFill/>
          <a:ln w="9525">
            <a:noFill/>
            <a:miter lim="800000"/>
            <a:headEnd/>
            <a:tailEnd/>
          </a:ln>
          <a:effectLst/>
        </p:spPr>
        <p:txBody>
          <a:bodyPr wrap="none" anchor="ctr">
            <a:spAutoFit/>
          </a:bodyPr>
          <a:lstStyle/>
          <a:p>
            <a:pPr algn="ctr" eaLnBrk="0" hangingPunct="0"/>
            <a:r>
              <a:rPr lang="en-US">
                <a:latin typeface="Verdana" pitchFamily="34" charset="0"/>
              </a:rPr>
              <a:t>E.  MATRIKS KESATUAN atau MATRIKS IDENTITAS </a:t>
            </a:r>
          </a:p>
          <a:p>
            <a:pPr algn="ctr" eaLnBrk="0" hangingPunct="0"/>
            <a:r>
              <a:rPr lang="en-US">
                <a:latin typeface="Verdana" pitchFamily="34" charset="0"/>
              </a:rPr>
              <a:t>      dan MATRIKS NOL</a:t>
            </a:r>
          </a:p>
        </p:txBody>
      </p:sp>
      <p:sp>
        <p:nvSpPr>
          <p:cNvPr id="17414" name="Rectangle 6"/>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13" name="Object 5"/>
          <p:cNvGraphicFramePr>
            <a:graphicFrameLocks noChangeAspect="1"/>
          </p:cNvGraphicFramePr>
          <p:nvPr/>
        </p:nvGraphicFramePr>
        <p:xfrm>
          <a:off x="914400" y="1066800"/>
          <a:ext cx="1428750" cy="1552575"/>
        </p:xfrm>
        <a:graphic>
          <a:graphicData uri="http://schemas.openxmlformats.org/presentationml/2006/ole">
            <mc:AlternateContent xmlns:mc="http://schemas.openxmlformats.org/markup-compatibility/2006">
              <mc:Choice xmlns:v="urn:schemas-microsoft-com:vml" Requires="v">
                <p:oleObj spid="_x0000_s78858" name="Equation" r:id="rId3" imgW="660113" imgH="710891" progId="Equation.3">
                  <p:embed/>
                </p:oleObj>
              </mc:Choice>
              <mc:Fallback>
                <p:oleObj name="Equation" r:id="rId3" imgW="660113" imgH="7108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066800"/>
                        <a:ext cx="1428750" cy="155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6" name="Rectangle 8"/>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15" name="Object 7"/>
          <p:cNvGraphicFramePr>
            <a:graphicFrameLocks noChangeAspect="1"/>
          </p:cNvGraphicFramePr>
          <p:nvPr/>
        </p:nvGraphicFramePr>
        <p:xfrm>
          <a:off x="2438400" y="1143000"/>
          <a:ext cx="1390650" cy="1447800"/>
        </p:xfrm>
        <a:graphic>
          <a:graphicData uri="http://schemas.openxmlformats.org/presentationml/2006/ole">
            <mc:AlternateContent xmlns:mc="http://schemas.openxmlformats.org/markup-compatibility/2006">
              <mc:Choice xmlns:v="urn:schemas-microsoft-com:vml" Requires="v">
                <p:oleObj spid="_x0000_s78859" name="Equation" r:id="rId5" imgW="685800" imgH="711200" progId="Equation.3">
                  <p:embed/>
                </p:oleObj>
              </mc:Choice>
              <mc:Fallback>
                <p:oleObj name="Equation" r:id="rId5" imgW="6858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143000"/>
                        <a:ext cx="139065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7" name="Rectangle 9"/>
          <p:cNvSpPr>
            <a:spLocks noChangeArrowheads="1"/>
          </p:cNvSpPr>
          <p:nvPr/>
        </p:nvSpPr>
        <p:spPr bwMode="auto">
          <a:xfrm>
            <a:off x="304800" y="2743200"/>
            <a:ext cx="3100388"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F.  TRANSPOSE MATRIKS</a:t>
            </a:r>
          </a:p>
        </p:txBody>
      </p:sp>
      <p:sp>
        <p:nvSpPr>
          <p:cNvPr id="17419" name="Rectangle 11"/>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18" name="Object 10"/>
          <p:cNvGraphicFramePr>
            <a:graphicFrameLocks noChangeAspect="1"/>
          </p:cNvGraphicFramePr>
          <p:nvPr/>
        </p:nvGraphicFramePr>
        <p:xfrm>
          <a:off x="838200" y="3124200"/>
          <a:ext cx="1828800" cy="1258888"/>
        </p:xfrm>
        <a:graphic>
          <a:graphicData uri="http://schemas.openxmlformats.org/presentationml/2006/ole">
            <mc:AlternateContent xmlns:mc="http://schemas.openxmlformats.org/markup-compatibility/2006">
              <mc:Choice xmlns:v="urn:schemas-microsoft-com:vml" Requires="v">
                <p:oleObj spid="_x0000_s78860" name="Equation" r:id="rId7" imgW="1040948" imgH="710891" progId="Equation.3">
                  <p:embed/>
                </p:oleObj>
              </mc:Choice>
              <mc:Fallback>
                <p:oleObj name="Equation" r:id="rId7" imgW="1040948" imgH="7108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124200"/>
                        <a:ext cx="1828800" cy="1258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1" name="Rectangle 13"/>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20" name="Object 12"/>
          <p:cNvGraphicFramePr>
            <a:graphicFrameLocks noChangeAspect="1"/>
          </p:cNvGraphicFramePr>
          <p:nvPr/>
        </p:nvGraphicFramePr>
        <p:xfrm>
          <a:off x="2895600" y="3124200"/>
          <a:ext cx="1752600" cy="1228725"/>
        </p:xfrm>
        <a:graphic>
          <a:graphicData uri="http://schemas.openxmlformats.org/presentationml/2006/ole">
            <mc:AlternateContent xmlns:mc="http://schemas.openxmlformats.org/markup-compatibility/2006">
              <mc:Choice xmlns:v="urn:schemas-microsoft-com:vml" Requires="v">
                <p:oleObj spid="_x0000_s78861" name="Equation" r:id="rId9" imgW="1016000" imgH="711200" progId="Equation.3">
                  <p:embed/>
                </p:oleObj>
              </mc:Choice>
              <mc:Fallback>
                <p:oleObj name="Equation" r:id="rId9" imgW="1016000" imgH="71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3124200"/>
                        <a:ext cx="1752600" cy="122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14"/>
          <p:cNvSpPr>
            <a:spLocks noChangeArrowheads="1"/>
          </p:cNvSpPr>
          <p:nvPr/>
        </p:nvSpPr>
        <p:spPr bwMode="auto">
          <a:xfrm>
            <a:off x="457200" y="4495800"/>
            <a:ext cx="4622800" cy="641350"/>
          </a:xfrm>
          <a:prstGeom prst="rect">
            <a:avLst/>
          </a:prstGeom>
          <a:noFill/>
          <a:ln w="9525">
            <a:noFill/>
            <a:miter lim="800000"/>
            <a:headEnd/>
            <a:tailEnd/>
          </a:ln>
          <a:effectLst/>
        </p:spPr>
        <p:txBody>
          <a:bodyPr wrap="none" anchor="ctr">
            <a:spAutoFit/>
          </a:bodyPr>
          <a:lstStyle/>
          <a:p>
            <a:pPr algn="just" eaLnBrk="0" hangingPunct="0"/>
            <a:r>
              <a:rPr lang="en-US">
                <a:latin typeface="Verdana" pitchFamily="34" charset="0"/>
              </a:rPr>
              <a:t>G.  MATRIKS SIMETRIS</a:t>
            </a:r>
          </a:p>
          <a:p>
            <a:pPr algn="just" eaLnBrk="0" hangingPunct="0"/>
            <a:r>
              <a:rPr lang="en-US">
                <a:latin typeface="Verdana" pitchFamily="34" charset="0"/>
              </a:rPr>
              <a:t>BILA aij = aji  </a:t>
            </a:r>
            <a:r>
              <a:rPr lang="en-US">
                <a:latin typeface="Verdana" pitchFamily="34" charset="0"/>
                <a:sym typeface="Symbol" pitchFamily="18" charset="2"/>
              </a:rPr>
              <a:t></a:t>
            </a:r>
            <a:r>
              <a:rPr lang="en-US">
                <a:latin typeface="Verdana" pitchFamily="34" charset="0"/>
              </a:rPr>
              <a:t>  </a:t>
            </a:r>
            <a:r>
              <a:rPr lang="en-US" u="sng">
                <a:latin typeface="Verdana" pitchFamily="34" charset="0"/>
                <a:sym typeface="Symbol" pitchFamily="18" charset="2"/>
              </a:rPr>
              <a:t>MATRIKS SIMETRIS,</a:t>
            </a:r>
          </a:p>
        </p:txBody>
      </p:sp>
      <p:sp>
        <p:nvSpPr>
          <p:cNvPr id="17424" name="Rectangle 1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23" name="Object 15"/>
          <p:cNvGraphicFramePr>
            <a:graphicFrameLocks noChangeAspect="1"/>
          </p:cNvGraphicFramePr>
          <p:nvPr/>
        </p:nvGraphicFramePr>
        <p:xfrm>
          <a:off x="1003300" y="5105400"/>
          <a:ext cx="1441450" cy="1671638"/>
        </p:xfrm>
        <a:graphic>
          <a:graphicData uri="http://schemas.openxmlformats.org/presentationml/2006/ole">
            <mc:AlternateContent xmlns:mc="http://schemas.openxmlformats.org/markup-compatibility/2006">
              <mc:Choice xmlns:v="urn:schemas-microsoft-com:vml" Requires="v">
                <p:oleObj spid="_x0000_s78862" name="Equation" r:id="rId11" imgW="558720" imgH="647640" progId="Equation.3">
                  <p:embed/>
                </p:oleObj>
              </mc:Choice>
              <mc:Fallback>
                <p:oleObj name="Equation" r:id="rId11" imgW="558720" imgH="647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3300" y="5105400"/>
                        <a:ext cx="1441450" cy="167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6" name="Rectangle 18"/>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25" name="Object 17"/>
          <p:cNvGraphicFramePr>
            <a:graphicFrameLocks noChangeAspect="1"/>
          </p:cNvGraphicFramePr>
          <p:nvPr/>
        </p:nvGraphicFramePr>
        <p:xfrm>
          <a:off x="2971800" y="5181600"/>
          <a:ext cx="1660525" cy="1676400"/>
        </p:xfrm>
        <a:graphic>
          <a:graphicData uri="http://schemas.openxmlformats.org/presentationml/2006/ole">
            <mc:AlternateContent xmlns:mc="http://schemas.openxmlformats.org/markup-compatibility/2006">
              <mc:Choice xmlns:v="urn:schemas-microsoft-com:vml" Requires="v">
                <p:oleObj spid="_x0000_s78863" name="Equation" r:id="rId13" imgW="609336" imgH="710891" progId="Equation.3">
                  <p:embed/>
                </p:oleObj>
              </mc:Choice>
              <mc:Fallback>
                <p:oleObj name="Equation" r:id="rId13" imgW="609336" imgH="7108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1800" y="5181600"/>
                        <a:ext cx="1660525"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7" name="Rectangle 19"/>
          <p:cNvSpPr>
            <a:spLocks noChangeArrowheads="1"/>
          </p:cNvSpPr>
          <p:nvPr/>
        </p:nvSpPr>
        <p:spPr bwMode="auto">
          <a:xfrm>
            <a:off x="4800600" y="914400"/>
            <a:ext cx="4114800" cy="1100138"/>
          </a:xfrm>
          <a:prstGeom prst="rect">
            <a:avLst/>
          </a:prstGeom>
          <a:noFill/>
          <a:ln w="9525">
            <a:noFill/>
            <a:miter lim="800000"/>
            <a:headEnd/>
            <a:tailEnd/>
          </a:ln>
          <a:effectLst/>
        </p:spPr>
        <p:txBody>
          <a:bodyPr anchor="ctr">
            <a:spAutoFit/>
          </a:bodyPr>
          <a:lstStyle/>
          <a:p>
            <a:pPr algn="just" eaLnBrk="0" hangingPunct="0"/>
            <a:r>
              <a:rPr lang="en-US">
                <a:latin typeface="Verdana" pitchFamily="34" charset="0"/>
              </a:rPr>
              <a:t>H.  MATRIKS SKEW </a:t>
            </a:r>
          </a:p>
          <a:p>
            <a:pPr algn="just" eaLnBrk="0" hangingPunct="0"/>
            <a:r>
              <a:rPr lang="en-US" sz="1600">
                <a:latin typeface="Verdana" pitchFamily="34" charset="0"/>
              </a:rPr>
              <a:t>MATRIKS BUJUR SANGKAR  aij = -aij , UNTUK SEMUA ij, TETAPI TIDAK SEMUA ELEMEN aij = 0, SEPERTI:</a:t>
            </a:r>
          </a:p>
        </p:txBody>
      </p:sp>
      <p:sp>
        <p:nvSpPr>
          <p:cNvPr id="17429" name="Rectangle 21"/>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28" name="Object 20"/>
          <p:cNvGraphicFramePr>
            <a:graphicFrameLocks noChangeAspect="1"/>
          </p:cNvGraphicFramePr>
          <p:nvPr/>
        </p:nvGraphicFramePr>
        <p:xfrm>
          <a:off x="6096000" y="2057400"/>
          <a:ext cx="1905000" cy="1785938"/>
        </p:xfrm>
        <a:graphic>
          <a:graphicData uri="http://schemas.openxmlformats.org/presentationml/2006/ole">
            <mc:AlternateContent xmlns:mc="http://schemas.openxmlformats.org/markup-compatibility/2006">
              <mc:Choice xmlns:v="urn:schemas-microsoft-com:vml" Requires="v">
                <p:oleObj spid="_x0000_s78864" name="Equation" r:id="rId15" imgW="761669" imgH="710891" progId="Equation.3">
                  <p:embed/>
                </p:oleObj>
              </mc:Choice>
              <mc:Fallback>
                <p:oleObj name="Equation" r:id="rId15" imgW="761669" imgH="71089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2057400"/>
                        <a:ext cx="1905000" cy="178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0" name="Rectangle 22"/>
          <p:cNvSpPr>
            <a:spLocks noChangeArrowheads="1"/>
          </p:cNvSpPr>
          <p:nvPr/>
        </p:nvSpPr>
        <p:spPr bwMode="auto">
          <a:xfrm>
            <a:off x="5257800" y="3810000"/>
            <a:ext cx="3505200" cy="855663"/>
          </a:xfrm>
          <a:prstGeom prst="rect">
            <a:avLst/>
          </a:prstGeom>
          <a:noFill/>
          <a:ln w="9525">
            <a:noFill/>
            <a:miter lim="800000"/>
            <a:headEnd/>
            <a:tailEnd/>
          </a:ln>
          <a:effectLst/>
        </p:spPr>
        <p:txBody>
          <a:bodyPr anchor="ctr">
            <a:spAutoFit/>
          </a:bodyPr>
          <a:lstStyle/>
          <a:p>
            <a:pPr algn="just" eaLnBrk="0" hangingPunct="0"/>
            <a:r>
              <a:rPr lang="en-US">
                <a:latin typeface="Verdana" pitchFamily="34" charset="0"/>
              </a:rPr>
              <a:t>I.  MATRIKS SKEW SIMETRI</a:t>
            </a:r>
          </a:p>
          <a:p>
            <a:pPr algn="just" eaLnBrk="0" hangingPunct="0"/>
            <a:r>
              <a:rPr lang="en-US" sz="1600">
                <a:latin typeface="Verdana" pitchFamily="34" charset="0"/>
              </a:rPr>
              <a:t>MATRIKS BS </a:t>
            </a:r>
            <a:r>
              <a:rPr lang="en-US" sz="1600" b="1">
                <a:latin typeface="Verdana" pitchFamily="34" charset="0"/>
              </a:rPr>
              <a:t>A </a:t>
            </a:r>
            <a:r>
              <a:rPr lang="en-US" sz="1600">
                <a:latin typeface="Verdana" pitchFamily="34" charset="0"/>
              </a:rPr>
              <a:t>=</a:t>
            </a:r>
            <a:r>
              <a:rPr lang="en-US" sz="1600" b="1">
                <a:latin typeface="Verdana" pitchFamily="34" charset="0"/>
              </a:rPr>
              <a:t> -AT, </a:t>
            </a:r>
            <a:r>
              <a:rPr lang="en-US" sz="1600">
                <a:latin typeface="Verdana" pitchFamily="34" charset="0"/>
              </a:rPr>
              <a:t>DIMANA (aij = -aij), DAN (aii = 0)</a:t>
            </a:r>
          </a:p>
        </p:txBody>
      </p:sp>
      <p:sp>
        <p:nvSpPr>
          <p:cNvPr id="17432" name="Rectangle 2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31" name="Object 23"/>
          <p:cNvGraphicFramePr>
            <a:graphicFrameLocks noChangeAspect="1"/>
          </p:cNvGraphicFramePr>
          <p:nvPr/>
        </p:nvGraphicFramePr>
        <p:xfrm>
          <a:off x="6248400" y="4800600"/>
          <a:ext cx="1682750" cy="1752600"/>
        </p:xfrm>
        <a:graphic>
          <a:graphicData uri="http://schemas.openxmlformats.org/presentationml/2006/ole">
            <mc:AlternateContent xmlns:mc="http://schemas.openxmlformats.org/markup-compatibility/2006">
              <mc:Choice xmlns:v="urn:schemas-microsoft-com:vml" Requires="v">
                <p:oleObj spid="_x0000_s78865" name="Equation" r:id="rId17" imgW="685800" imgH="711200" progId="Equation.3">
                  <p:embed/>
                </p:oleObj>
              </mc:Choice>
              <mc:Fallback>
                <p:oleObj name="Equation" r:id="rId17" imgW="685800" imgH="71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8400" y="4800600"/>
                        <a:ext cx="168275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9658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circle(in)">
                                      <p:cBhvr>
                                        <p:cTn id="13" dur="2000"/>
                                        <p:tgtEl>
                                          <p:spTgt spid="174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415"/>
                                        </p:tgtEl>
                                        <p:attrNameLst>
                                          <p:attrName>style.visibility</p:attrName>
                                        </p:attrNameLst>
                                      </p:cBhvr>
                                      <p:to>
                                        <p:strVal val="visible"/>
                                      </p:to>
                                    </p:set>
                                    <p:anim calcmode="lin" valueType="num">
                                      <p:cBhvr additive="base">
                                        <p:cTn id="18" dur="500" fill="hold"/>
                                        <p:tgtEl>
                                          <p:spTgt spid="17415"/>
                                        </p:tgtEl>
                                        <p:attrNameLst>
                                          <p:attrName>ppt_x</p:attrName>
                                        </p:attrNameLst>
                                      </p:cBhvr>
                                      <p:tavLst>
                                        <p:tav tm="0">
                                          <p:val>
                                            <p:strVal val="#ppt_x"/>
                                          </p:val>
                                        </p:tav>
                                        <p:tav tm="100000">
                                          <p:val>
                                            <p:strVal val="#ppt_x"/>
                                          </p:val>
                                        </p:tav>
                                      </p:tavLst>
                                    </p:anim>
                                    <p:anim calcmode="lin" valueType="num">
                                      <p:cBhvr additive="base">
                                        <p:cTn id="19"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417"/>
                                        </p:tgtEl>
                                        <p:attrNameLst>
                                          <p:attrName>style.visibility</p:attrName>
                                        </p:attrNameLst>
                                      </p:cBhvr>
                                      <p:to>
                                        <p:strVal val="visible"/>
                                      </p:to>
                                    </p:set>
                                    <p:anim calcmode="lin" valueType="num">
                                      <p:cBhvr additive="base">
                                        <p:cTn id="24" dur="500" fill="hold"/>
                                        <p:tgtEl>
                                          <p:spTgt spid="17417"/>
                                        </p:tgtEl>
                                        <p:attrNameLst>
                                          <p:attrName>ppt_x</p:attrName>
                                        </p:attrNameLst>
                                      </p:cBhvr>
                                      <p:tavLst>
                                        <p:tav tm="0">
                                          <p:val>
                                            <p:strVal val="#ppt_x"/>
                                          </p:val>
                                        </p:tav>
                                        <p:tav tm="100000">
                                          <p:val>
                                            <p:strVal val="#ppt_x"/>
                                          </p:val>
                                        </p:tav>
                                      </p:tavLst>
                                    </p:anim>
                                    <p:anim calcmode="lin" valueType="num">
                                      <p:cBhvr additive="base">
                                        <p:cTn id="25"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7418"/>
                                        </p:tgtEl>
                                        <p:attrNameLst>
                                          <p:attrName>style.visibility</p:attrName>
                                        </p:attrNameLst>
                                      </p:cBhvr>
                                      <p:to>
                                        <p:strVal val="visible"/>
                                      </p:to>
                                    </p:set>
                                    <p:animEffect transition="in" filter="slide(fromBottom)">
                                      <p:cBhvr>
                                        <p:cTn id="30" dur="500"/>
                                        <p:tgtEl>
                                          <p:spTgt spid="1741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7420"/>
                                        </p:tgtEl>
                                        <p:attrNameLst>
                                          <p:attrName>style.visibility</p:attrName>
                                        </p:attrNameLst>
                                      </p:cBhvr>
                                      <p:to>
                                        <p:strVal val="visible"/>
                                      </p:to>
                                    </p:set>
                                    <p:animEffect transition="in" filter="slide(fromBottom)">
                                      <p:cBhvr>
                                        <p:cTn id="35" dur="500"/>
                                        <p:tgtEl>
                                          <p:spTgt spid="174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422"/>
                                        </p:tgtEl>
                                        <p:attrNameLst>
                                          <p:attrName>style.visibility</p:attrName>
                                        </p:attrNameLst>
                                      </p:cBhvr>
                                      <p:to>
                                        <p:strVal val="visible"/>
                                      </p:to>
                                    </p:set>
                                    <p:anim calcmode="lin" valueType="num">
                                      <p:cBhvr additive="base">
                                        <p:cTn id="40" dur="500" fill="hold"/>
                                        <p:tgtEl>
                                          <p:spTgt spid="17422"/>
                                        </p:tgtEl>
                                        <p:attrNameLst>
                                          <p:attrName>ppt_x</p:attrName>
                                        </p:attrNameLst>
                                      </p:cBhvr>
                                      <p:tavLst>
                                        <p:tav tm="0">
                                          <p:val>
                                            <p:strVal val="#ppt_x"/>
                                          </p:val>
                                        </p:tav>
                                        <p:tav tm="100000">
                                          <p:val>
                                            <p:strVal val="#ppt_x"/>
                                          </p:val>
                                        </p:tav>
                                      </p:tavLst>
                                    </p:anim>
                                    <p:anim calcmode="lin" valueType="num">
                                      <p:cBhvr additive="base">
                                        <p:cTn id="41" dur="500" fill="hold"/>
                                        <p:tgtEl>
                                          <p:spTgt spid="174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17423"/>
                                        </p:tgtEl>
                                        <p:attrNameLst>
                                          <p:attrName>style.visibility</p:attrName>
                                        </p:attrNameLst>
                                      </p:cBhvr>
                                      <p:to>
                                        <p:strVal val="visible"/>
                                      </p:to>
                                    </p:set>
                                    <p:animEffect transition="in" filter="slide(fromBottom)">
                                      <p:cBhvr>
                                        <p:cTn id="46" dur="500"/>
                                        <p:tgtEl>
                                          <p:spTgt spid="17423"/>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17425"/>
                                        </p:tgtEl>
                                        <p:attrNameLst>
                                          <p:attrName>style.visibility</p:attrName>
                                        </p:attrNameLst>
                                      </p:cBhvr>
                                      <p:to>
                                        <p:strVal val="visible"/>
                                      </p:to>
                                    </p:set>
                                    <p:animEffect transition="in" filter="slide(fromBottom)">
                                      <p:cBhvr>
                                        <p:cTn id="51" dur="500"/>
                                        <p:tgtEl>
                                          <p:spTgt spid="1742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7427"/>
                                        </p:tgtEl>
                                        <p:attrNameLst>
                                          <p:attrName>style.visibility</p:attrName>
                                        </p:attrNameLst>
                                      </p:cBhvr>
                                      <p:to>
                                        <p:strVal val="visible"/>
                                      </p:to>
                                    </p:set>
                                    <p:animEffect transition="in" filter="circle(in)">
                                      <p:cBhvr>
                                        <p:cTn id="56" dur="2000"/>
                                        <p:tgtEl>
                                          <p:spTgt spid="1742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17428"/>
                                        </p:tgtEl>
                                        <p:attrNameLst>
                                          <p:attrName>style.visibility</p:attrName>
                                        </p:attrNameLst>
                                      </p:cBhvr>
                                      <p:to>
                                        <p:strVal val="visible"/>
                                      </p:to>
                                    </p:set>
                                    <p:animEffect transition="in" filter="circle(in)">
                                      <p:cBhvr>
                                        <p:cTn id="61" dur="2000"/>
                                        <p:tgtEl>
                                          <p:spTgt spid="17428"/>
                                        </p:tgtEl>
                                      </p:cBhvr>
                                    </p:animEffect>
                                  </p:childTnLst>
                                </p:cTn>
                              </p:par>
                            </p:childTnLst>
                          </p:cTn>
                        </p:par>
                      </p:childTnLst>
                    </p:cTn>
                  </p:par>
                  <p:par>
                    <p:cTn id="62" fill="hold">
                      <p:stCondLst>
                        <p:cond delay="indefinite"/>
                      </p:stCondLst>
                      <p:childTnLst>
                        <p:par>
                          <p:cTn id="63" fill="hold">
                            <p:stCondLst>
                              <p:cond delay="0"/>
                            </p:stCondLst>
                            <p:childTnLst>
                              <p:par>
                                <p:cTn id="64" presetID="20" presetClass="entr" presetSubtype="0" fill="hold" grpId="0" nodeType="clickEffect">
                                  <p:stCondLst>
                                    <p:cond delay="0"/>
                                  </p:stCondLst>
                                  <p:childTnLst>
                                    <p:set>
                                      <p:cBhvr>
                                        <p:cTn id="65" dur="1" fill="hold">
                                          <p:stCondLst>
                                            <p:cond delay="0"/>
                                          </p:stCondLst>
                                        </p:cTn>
                                        <p:tgtEl>
                                          <p:spTgt spid="17430"/>
                                        </p:tgtEl>
                                        <p:attrNameLst>
                                          <p:attrName>style.visibility</p:attrName>
                                        </p:attrNameLst>
                                      </p:cBhvr>
                                      <p:to>
                                        <p:strVal val="visible"/>
                                      </p:to>
                                    </p:set>
                                    <p:animEffect transition="in" filter="wedge">
                                      <p:cBhvr>
                                        <p:cTn id="66" dur="2000"/>
                                        <p:tgtEl>
                                          <p:spTgt spid="17430"/>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nodeType="clickEffect">
                                  <p:stCondLst>
                                    <p:cond delay="0"/>
                                  </p:stCondLst>
                                  <p:childTnLst>
                                    <p:set>
                                      <p:cBhvr>
                                        <p:cTn id="70" dur="1" fill="hold">
                                          <p:stCondLst>
                                            <p:cond delay="0"/>
                                          </p:stCondLst>
                                        </p:cTn>
                                        <p:tgtEl>
                                          <p:spTgt spid="17431"/>
                                        </p:tgtEl>
                                        <p:attrNameLst>
                                          <p:attrName>style.visibility</p:attrName>
                                        </p:attrNameLst>
                                      </p:cBhvr>
                                      <p:to>
                                        <p:strVal val="visible"/>
                                      </p:to>
                                    </p:set>
                                    <p:animEffect transition="in" filter="wedge">
                                      <p:cBhvr>
                                        <p:cTn id="71" dur="2000"/>
                                        <p:tgtEl>
                                          <p:spTgt spid="17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7" grpId="0"/>
      <p:bldP spid="17422" grpId="0"/>
      <p:bldP spid="17427" grpId="0"/>
      <p:bldP spid="174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ate Placeholder 1"/>
          <p:cNvSpPr>
            <a:spLocks noGrp="1"/>
          </p:cNvSpPr>
          <p:nvPr>
            <p:ph type="dt" sz="half" idx="10"/>
          </p:nvPr>
        </p:nvSpPr>
        <p:spPr/>
        <p:txBody>
          <a:bodyPr/>
          <a:lstStyle/>
          <a:p>
            <a:fld id="{A6C1DC38-F533-4CD9-BA12-5C41D0981C84}" type="datetime1">
              <a:rPr lang="en-US"/>
              <a:pPr/>
              <a:t>5/15/2017</a:t>
            </a:fld>
            <a:endParaRPr lang="en-US"/>
          </a:p>
        </p:txBody>
      </p:sp>
      <p:sp>
        <p:nvSpPr>
          <p:cNvPr id="53" name="Slide Number Placeholder 3"/>
          <p:cNvSpPr>
            <a:spLocks noGrp="1"/>
          </p:cNvSpPr>
          <p:nvPr>
            <p:ph type="sldNum" sz="quarter" idx="12"/>
          </p:nvPr>
        </p:nvSpPr>
        <p:spPr/>
        <p:txBody>
          <a:bodyPr/>
          <a:lstStyle/>
          <a:p>
            <a:fld id="{22A7BA5D-EDB0-4263-A5D8-B935292F9C8F}" type="slidenum">
              <a:rPr lang="en-US"/>
              <a:pPr/>
              <a:t>18</a:t>
            </a:fld>
            <a:endParaRPr lang="en-US"/>
          </a:p>
        </p:txBody>
      </p:sp>
      <p:sp>
        <p:nvSpPr>
          <p:cNvPr id="18436" name="Rectangle 4"/>
          <p:cNvSpPr>
            <a:spLocks noChangeArrowheads="1"/>
          </p:cNvSpPr>
          <p:nvPr/>
        </p:nvSpPr>
        <p:spPr bwMode="auto">
          <a:xfrm>
            <a:off x="0" y="304800"/>
            <a:ext cx="7696200" cy="885825"/>
          </a:xfrm>
          <a:prstGeom prst="rect">
            <a:avLst/>
          </a:prstGeom>
          <a:noFill/>
          <a:ln w="9525">
            <a:noFill/>
            <a:miter lim="800000"/>
            <a:headEnd/>
            <a:tailEnd/>
          </a:ln>
          <a:effectLst/>
        </p:spPr>
        <p:txBody>
          <a:bodyPr anchor="ctr">
            <a:spAutoFit/>
          </a:bodyPr>
          <a:lstStyle/>
          <a:p>
            <a:pPr algn="just" eaLnBrk="0" hangingPunct="0"/>
            <a:r>
              <a:rPr lang="en-US">
                <a:latin typeface="Verdana" pitchFamily="34" charset="0"/>
              </a:rPr>
              <a:t>J.  MATRIKS ORTHOGONAL</a:t>
            </a:r>
            <a:endParaRPr lang="en-US" b="1">
              <a:latin typeface="Verdana" pitchFamily="34" charset="0"/>
            </a:endParaRPr>
          </a:p>
          <a:p>
            <a:pPr algn="just" eaLnBrk="0" hangingPunct="0"/>
            <a:r>
              <a:rPr lang="en-US" sz="1600" b="1">
                <a:latin typeface="Verdana" pitchFamily="34" charset="0"/>
              </a:rPr>
              <a:t>AT A</a:t>
            </a:r>
            <a:r>
              <a:rPr lang="en-US" sz="1600">
                <a:latin typeface="Verdana" pitchFamily="34" charset="0"/>
              </a:rPr>
              <a:t> = </a:t>
            </a:r>
            <a:r>
              <a:rPr lang="en-US" sz="1600" b="1">
                <a:latin typeface="Verdana" pitchFamily="34" charset="0"/>
              </a:rPr>
              <a:t>U</a:t>
            </a:r>
            <a:r>
              <a:rPr lang="en-US" sz="1600">
                <a:latin typeface="Verdana" pitchFamily="34" charset="0"/>
              </a:rPr>
              <a:t> = </a:t>
            </a:r>
            <a:r>
              <a:rPr lang="en-US" sz="1600" b="1">
                <a:latin typeface="Verdana" pitchFamily="34" charset="0"/>
              </a:rPr>
              <a:t>A AT</a:t>
            </a:r>
            <a:r>
              <a:rPr lang="en-US" sz="1600">
                <a:latin typeface="Verdana" pitchFamily="34" charset="0"/>
              </a:rPr>
              <a:t>  UNTUK SUATU MATRIKS BUJUR SANGKAR DENGAN ELEMEN RILL, MATRIKS </a:t>
            </a:r>
            <a:r>
              <a:rPr lang="en-US" sz="1600" b="1">
                <a:latin typeface="Verdana" pitchFamily="34" charset="0"/>
              </a:rPr>
              <a:t>A</a:t>
            </a:r>
            <a:r>
              <a:rPr lang="en-US" sz="1600">
                <a:latin typeface="Verdana" pitchFamily="34" charset="0"/>
              </a:rPr>
              <a:t> DISEBUT </a:t>
            </a:r>
            <a:r>
              <a:rPr lang="en-US" sz="1600" u="sng">
                <a:latin typeface="Verdana" pitchFamily="34" charset="0"/>
              </a:rPr>
              <a:t>MATRIKS ORTHOGONAL</a:t>
            </a:r>
            <a:r>
              <a:rPr lang="en-US">
                <a:latin typeface="Verdana" pitchFamily="34" charset="0"/>
              </a:rPr>
              <a:t> </a:t>
            </a:r>
          </a:p>
        </p:txBody>
      </p:sp>
      <p:sp>
        <p:nvSpPr>
          <p:cNvPr id="18437" name="Rectangle 5"/>
          <p:cNvSpPr>
            <a:spLocks noChangeArrowheads="1"/>
          </p:cNvSpPr>
          <p:nvPr/>
        </p:nvSpPr>
        <p:spPr bwMode="auto">
          <a:xfrm>
            <a:off x="0" y="1447800"/>
            <a:ext cx="3125788" cy="366713"/>
          </a:xfrm>
          <a:prstGeom prst="rect">
            <a:avLst/>
          </a:prstGeom>
          <a:noFill/>
          <a:ln w="9525">
            <a:noFill/>
            <a:miter lim="800000"/>
            <a:headEnd/>
            <a:tailEnd/>
          </a:ln>
          <a:effectLst/>
        </p:spPr>
        <p:txBody>
          <a:bodyPr wrap="none" anchor="ctr">
            <a:spAutoFit/>
          </a:bodyPr>
          <a:lstStyle/>
          <a:p>
            <a:r>
              <a:rPr lang="en-US">
                <a:latin typeface="Verdana" pitchFamily="34" charset="0"/>
              </a:rPr>
              <a:t>K. MATRIKS KONJUGATE </a:t>
            </a:r>
          </a:p>
        </p:txBody>
      </p:sp>
      <p:sp>
        <p:nvSpPr>
          <p:cNvPr id="18439" name="Rectangle 7"/>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438" name="Object 6"/>
          <p:cNvGraphicFramePr>
            <a:graphicFrameLocks noChangeAspect="1"/>
          </p:cNvGraphicFramePr>
          <p:nvPr/>
        </p:nvGraphicFramePr>
        <p:xfrm>
          <a:off x="381000" y="1981200"/>
          <a:ext cx="2286000" cy="1055688"/>
        </p:xfrm>
        <a:graphic>
          <a:graphicData uri="http://schemas.openxmlformats.org/presentationml/2006/ole">
            <mc:AlternateContent xmlns:mc="http://schemas.openxmlformats.org/markup-compatibility/2006">
              <mc:Choice xmlns:v="urn:schemas-microsoft-com:vml" Requires="v">
                <p:oleObj spid="_x0000_s79878" name="Equation" r:id="rId4" imgW="990600" imgH="457200" progId="Equation.3">
                  <p:embed/>
                </p:oleObj>
              </mc:Choice>
              <mc:Fallback>
                <p:oleObj name="Equation" r:id="rId4" imgW="990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81200"/>
                        <a:ext cx="2286000" cy="1055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1" name="Rectangle 9"/>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440" name="Object 8"/>
          <p:cNvGraphicFramePr>
            <a:graphicFrameLocks noChangeAspect="1"/>
          </p:cNvGraphicFramePr>
          <p:nvPr/>
        </p:nvGraphicFramePr>
        <p:xfrm>
          <a:off x="2743200" y="2057400"/>
          <a:ext cx="1676400" cy="847725"/>
        </p:xfrm>
        <a:graphic>
          <a:graphicData uri="http://schemas.openxmlformats.org/presentationml/2006/ole">
            <mc:AlternateContent xmlns:mc="http://schemas.openxmlformats.org/markup-compatibility/2006">
              <mc:Choice xmlns:v="urn:schemas-microsoft-com:vml" Requires="v">
                <p:oleObj spid="_x0000_s79879" name="Equation" r:id="rId6" imgW="901700" imgH="457200" progId="Equation.3">
                  <p:embed/>
                </p:oleObj>
              </mc:Choice>
              <mc:Fallback>
                <p:oleObj name="Equation" r:id="rId6" imgW="9017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2057400"/>
                        <a:ext cx="16764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2" name="Rectangle 10"/>
          <p:cNvSpPr>
            <a:spLocks noChangeArrowheads="1"/>
          </p:cNvSpPr>
          <p:nvPr/>
        </p:nvSpPr>
        <p:spPr bwMode="auto">
          <a:xfrm>
            <a:off x="0" y="3200400"/>
            <a:ext cx="4752975" cy="549275"/>
          </a:xfrm>
          <a:prstGeom prst="rect">
            <a:avLst/>
          </a:prstGeom>
          <a:noFill/>
          <a:ln w="9525">
            <a:noFill/>
            <a:miter lim="800000"/>
            <a:headEnd/>
            <a:tailEnd/>
          </a:ln>
          <a:effectLst/>
        </p:spPr>
        <p:txBody>
          <a:bodyPr wrap="none" lIns="0" tIns="0" rIns="0" bIns="0" anchor="ctr">
            <a:spAutoFit/>
          </a:bodyPr>
          <a:lstStyle/>
          <a:p>
            <a:pPr algn="just" eaLnBrk="0" hangingPunct="0"/>
            <a:r>
              <a:rPr lang="en-US" b="1">
                <a:latin typeface="Verdana" pitchFamily="34" charset="0"/>
              </a:rPr>
              <a:t>L. MATRIKS HERMITIAN</a:t>
            </a:r>
          </a:p>
          <a:p>
            <a:pPr algn="just" eaLnBrk="0" hangingPunct="0"/>
            <a:r>
              <a:rPr lang="en-US">
                <a:latin typeface="Verdana" pitchFamily="34" charset="0"/>
              </a:rPr>
              <a:t>matriks bs kompleks berlaku </a:t>
            </a:r>
            <a:r>
              <a:rPr lang="en-US" b="1">
                <a:latin typeface="Verdana" pitchFamily="34" charset="0"/>
              </a:rPr>
              <a:t>A = (A*)T</a:t>
            </a:r>
            <a:r>
              <a:rPr lang="en-US">
                <a:latin typeface="Verdana" pitchFamily="34" charset="0"/>
              </a:rPr>
              <a:t> </a:t>
            </a:r>
          </a:p>
        </p:txBody>
      </p:sp>
      <p:sp>
        <p:nvSpPr>
          <p:cNvPr id="18444" name="Rectangle 12"/>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443" name="Object 11"/>
          <p:cNvGraphicFramePr>
            <a:graphicFrameLocks noChangeAspect="1"/>
          </p:cNvGraphicFramePr>
          <p:nvPr/>
        </p:nvGraphicFramePr>
        <p:xfrm>
          <a:off x="457200" y="3962400"/>
          <a:ext cx="2133600" cy="957263"/>
        </p:xfrm>
        <a:graphic>
          <a:graphicData uri="http://schemas.openxmlformats.org/presentationml/2006/ole">
            <mc:AlternateContent xmlns:mc="http://schemas.openxmlformats.org/markup-compatibility/2006">
              <mc:Choice xmlns:v="urn:schemas-microsoft-com:vml" Requires="v">
                <p:oleObj spid="_x0000_s79880" name="Equation" r:id="rId8" imgW="1016000" imgH="457200" progId="Equation.3">
                  <p:embed/>
                </p:oleObj>
              </mc:Choice>
              <mc:Fallback>
                <p:oleObj name="Equation" r:id="rId8" imgW="10160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962400"/>
                        <a:ext cx="2133600"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5" name="Rectangle 13"/>
          <p:cNvSpPr>
            <a:spLocks noChangeArrowheads="1"/>
          </p:cNvSpPr>
          <p:nvPr/>
        </p:nvSpPr>
        <p:spPr bwMode="auto">
          <a:xfrm>
            <a:off x="0" y="5029200"/>
            <a:ext cx="3795713" cy="611188"/>
          </a:xfrm>
          <a:prstGeom prst="rect">
            <a:avLst/>
          </a:prstGeom>
          <a:noFill/>
          <a:ln w="9525">
            <a:noFill/>
            <a:miter lim="800000"/>
            <a:headEnd/>
            <a:tailEnd/>
          </a:ln>
          <a:effectLst/>
        </p:spPr>
        <p:txBody>
          <a:bodyPr wrap="none" anchor="ctr">
            <a:spAutoFit/>
          </a:bodyPr>
          <a:lstStyle/>
          <a:p>
            <a:pPr algn="just" eaLnBrk="0" hangingPunct="0"/>
            <a:r>
              <a:rPr lang="en-US">
                <a:latin typeface="Verdana" pitchFamily="34" charset="0"/>
              </a:rPr>
              <a:t>M. MATRIKS SKEW-HERMITIAN</a:t>
            </a:r>
          </a:p>
          <a:p>
            <a:pPr algn="just" eaLnBrk="0" hangingPunct="0"/>
            <a:r>
              <a:rPr lang="en-US" sz="1600">
                <a:latin typeface="Verdana" pitchFamily="34" charset="0"/>
              </a:rPr>
              <a:t>BILA </a:t>
            </a:r>
            <a:r>
              <a:rPr lang="en-US" sz="1600" b="1">
                <a:latin typeface="Verdana" pitchFamily="34" charset="0"/>
              </a:rPr>
              <a:t>A = -(A*)T</a:t>
            </a:r>
            <a:r>
              <a:rPr lang="en-US" sz="1600">
                <a:latin typeface="Verdana" pitchFamily="34" charset="0"/>
              </a:rPr>
              <a:t> </a:t>
            </a:r>
          </a:p>
        </p:txBody>
      </p:sp>
      <p:sp>
        <p:nvSpPr>
          <p:cNvPr id="18447" name="Rectangle 1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446" name="Object 14"/>
          <p:cNvGraphicFramePr>
            <a:graphicFrameLocks noChangeAspect="1"/>
          </p:cNvGraphicFramePr>
          <p:nvPr/>
        </p:nvGraphicFramePr>
        <p:xfrm>
          <a:off x="457200" y="5715000"/>
          <a:ext cx="1914525" cy="874713"/>
        </p:xfrm>
        <a:graphic>
          <a:graphicData uri="http://schemas.openxmlformats.org/presentationml/2006/ole">
            <mc:AlternateContent xmlns:mc="http://schemas.openxmlformats.org/markup-compatibility/2006">
              <mc:Choice xmlns:v="urn:schemas-microsoft-com:vml" Requires="v">
                <p:oleObj spid="_x0000_s79881" name="Equation" r:id="rId10" imgW="1002865" imgH="457002" progId="Equation.3">
                  <p:embed/>
                </p:oleObj>
              </mc:Choice>
              <mc:Fallback>
                <p:oleObj name="Equation" r:id="rId10" imgW="1002865" imgH="45700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5715000"/>
                        <a:ext cx="1914525"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8" name="Rectangle 16"/>
          <p:cNvSpPr>
            <a:spLocks noChangeArrowheads="1"/>
          </p:cNvSpPr>
          <p:nvPr/>
        </p:nvSpPr>
        <p:spPr bwMode="auto">
          <a:xfrm>
            <a:off x="3276600" y="1524000"/>
            <a:ext cx="5867400" cy="2138363"/>
          </a:xfrm>
          <a:prstGeom prst="rect">
            <a:avLst/>
          </a:prstGeom>
          <a:noFill/>
          <a:ln w="9525">
            <a:noFill/>
            <a:miter lim="800000"/>
            <a:headEnd/>
            <a:tailEnd/>
          </a:ln>
          <a:effectLst/>
        </p:spPr>
        <p:txBody>
          <a:bodyPr anchor="ctr">
            <a:spAutoFit/>
          </a:bodyPr>
          <a:lstStyle/>
          <a:p>
            <a:pPr indent="457200" algn="just" eaLnBrk="0" hangingPunct="0"/>
            <a:r>
              <a:rPr lang="en-US" sz="2000">
                <a:latin typeface="Verdana" pitchFamily="34" charset="0"/>
              </a:rPr>
              <a:t>N.  MATRIKS UNITARY (UNITER)</a:t>
            </a:r>
          </a:p>
          <a:p>
            <a:pPr indent="457200" algn="just" eaLnBrk="0" hangingPunct="0"/>
            <a:r>
              <a:rPr lang="en-US" sz="1600">
                <a:latin typeface="Verdana" pitchFamily="34" charset="0"/>
              </a:rPr>
              <a:t>MATRIKS BS </a:t>
            </a:r>
            <a:r>
              <a:rPr lang="en-US" sz="1600" b="1">
                <a:latin typeface="Verdana" pitchFamily="34" charset="0"/>
              </a:rPr>
              <a:t>A </a:t>
            </a:r>
            <a:r>
              <a:rPr lang="en-US" sz="1600">
                <a:latin typeface="Verdana" pitchFamily="34" charset="0"/>
              </a:rPr>
              <a:t>DISEBUT JUGA </a:t>
            </a:r>
            <a:r>
              <a:rPr lang="en-US" sz="1600" u="sng">
                <a:latin typeface="Verdana" pitchFamily="34" charset="0"/>
              </a:rPr>
              <a:t>MATRIKS UNITER</a:t>
            </a:r>
            <a:r>
              <a:rPr lang="en-US" sz="1600">
                <a:latin typeface="Verdana" pitchFamily="34" charset="0"/>
              </a:rPr>
              <a:t> BILA</a:t>
            </a:r>
          </a:p>
          <a:p>
            <a:pPr indent="457200" algn="just" eaLnBrk="0" hangingPunct="0"/>
            <a:r>
              <a:rPr lang="en-US" sz="1600" b="1">
                <a:latin typeface="Verdana" pitchFamily="34" charset="0"/>
              </a:rPr>
              <a:t>(A*)T</a:t>
            </a:r>
            <a:r>
              <a:rPr lang="en-US" sz="1600">
                <a:latin typeface="Verdana" pitchFamily="34" charset="0"/>
              </a:rPr>
              <a:t> </a:t>
            </a:r>
            <a:r>
              <a:rPr lang="en-US" sz="1600" b="1">
                <a:latin typeface="Verdana" pitchFamily="34" charset="0"/>
              </a:rPr>
              <a:t>A </a:t>
            </a:r>
            <a:r>
              <a:rPr lang="en-US" sz="1600">
                <a:latin typeface="Verdana" pitchFamily="34" charset="0"/>
              </a:rPr>
              <a:t>= </a:t>
            </a:r>
            <a:r>
              <a:rPr lang="en-US" sz="1600" b="1">
                <a:latin typeface="Verdana" pitchFamily="34" charset="0"/>
              </a:rPr>
              <a:t>U</a:t>
            </a:r>
            <a:r>
              <a:rPr lang="en-US" sz="1600">
                <a:latin typeface="Verdana" pitchFamily="34" charset="0"/>
              </a:rPr>
              <a:t> = </a:t>
            </a:r>
            <a:r>
              <a:rPr lang="en-US" sz="1600" b="1">
                <a:latin typeface="Verdana" pitchFamily="34" charset="0"/>
              </a:rPr>
              <a:t>A (A*)T</a:t>
            </a:r>
            <a:endParaRPr lang="en-US" sz="1600">
              <a:latin typeface="Verdana" pitchFamily="34" charset="0"/>
            </a:endParaRPr>
          </a:p>
          <a:p>
            <a:pPr indent="457200" algn="just" eaLnBrk="0" hangingPunct="0"/>
            <a:r>
              <a:rPr lang="en-US">
                <a:latin typeface="Verdana" pitchFamily="34" charset="0"/>
              </a:rPr>
              <a:t>O.  MATRIKS SINGULAR DAN NON SINGULAR</a:t>
            </a:r>
          </a:p>
          <a:p>
            <a:pPr indent="457200" algn="just" eaLnBrk="0" hangingPunct="0"/>
            <a:r>
              <a:rPr lang="en-US" sz="1600">
                <a:latin typeface="Verdana" pitchFamily="34" charset="0"/>
              </a:rPr>
              <a:t>MATRIKS SINGULAR ADALAH MATRIKS YANG NILAI DETERMINANNYA = 0, </a:t>
            </a:r>
          </a:p>
          <a:p>
            <a:pPr indent="457200" algn="just" eaLnBrk="0" hangingPunct="0"/>
            <a:r>
              <a:rPr lang="en-US" sz="1600">
                <a:latin typeface="Verdana" pitchFamily="34" charset="0"/>
              </a:rPr>
              <a:t>MATRIKS NON SINGULAR ADALAH MATRIKS YANG NILAI DETERMINANNYA </a:t>
            </a:r>
            <a:r>
              <a:rPr lang="en-US" sz="1600">
                <a:latin typeface="Verdana" pitchFamily="34" charset="0"/>
                <a:sym typeface="Symbol" pitchFamily="18" charset="2"/>
              </a:rPr>
              <a:t></a:t>
            </a:r>
            <a:r>
              <a:rPr lang="en-US" sz="1600">
                <a:latin typeface="Verdana" pitchFamily="34" charset="0"/>
              </a:rPr>
              <a:t> 0.</a:t>
            </a:r>
          </a:p>
        </p:txBody>
      </p:sp>
      <p:sp>
        <p:nvSpPr>
          <p:cNvPr id="18449" name="Rectangle 17"/>
          <p:cNvSpPr>
            <a:spLocks noChangeArrowheads="1"/>
          </p:cNvSpPr>
          <p:nvPr/>
        </p:nvSpPr>
        <p:spPr bwMode="auto">
          <a:xfrm>
            <a:off x="1295400" y="1219200"/>
            <a:ext cx="6088063" cy="366713"/>
          </a:xfrm>
          <a:prstGeom prst="rect">
            <a:avLst/>
          </a:prstGeom>
          <a:noFill/>
          <a:ln w="9525">
            <a:noFill/>
            <a:miter lim="800000"/>
            <a:headEnd/>
            <a:tailEnd/>
          </a:ln>
          <a:effectLst/>
        </p:spPr>
        <p:txBody>
          <a:bodyPr wrap="none" anchor="ctr">
            <a:spAutoFit/>
          </a:bodyPr>
          <a:lstStyle/>
          <a:p>
            <a:pPr algn="ctr"/>
            <a:r>
              <a:rPr lang="en-US">
                <a:latin typeface="Verdana" pitchFamily="34" charset="0"/>
              </a:rPr>
              <a:t>Tabel I.1: Ringkasan karakteristik tipe-tipe matriks</a:t>
            </a:r>
          </a:p>
        </p:txBody>
      </p:sp>
      <p:graphicFrame>
        <p:nvGraphicFramePr>
          <p:cNvPr id="18573" name="Group 141"/>
          <p:cNvGraphicFramePr>
            <a:graphicFrameLocks noGrp="1"/>
          </p:cNvGraphicFramePr>
          <p:nvPr/>
        </p:nvGraphicFramePr>
        <p:xfrm>
          <a:off x="1524000" y="1981200"/>
          <a:ext cx="4724400" cy="4152900"/>
        </p:xfrm>
        <a:graphic>
          <a:graphicData uri="http://schemas.openxmlformats.org/drawingml/2006/table">
            <a:tbl>
              <a:tblPr/>
              <a:tblGrid>
                <a:gridCol w="2209800"/>
                <a:gridCol w="2514600"/>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Kondisi</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Tipe Matriks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 A</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Nol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A</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Simetris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 A</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Skew Simetris</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A</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Real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 A</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Imajiner murni</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(A</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Hermitian</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(A</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Skew Hermitian</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U</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Orthogonal</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 = U</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Uniter</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21107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circle(in)">
                                      <p:cBhvr>
                                        <p:cTn id="7" dur="20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iterate type="lt">
                                    <p:tmPct val="10000"/>
                                  </p:iterate>
                                  <p:childTnLst>
                                    <p:set>
                                      <p:cBhvr>
                                        <p:cTn id="11" dur="1" fill="hold">
                                          <p:stCondLst>
                                            <p:cond delay="0"/>
                                          </p:stCondLst>
                                        </p:cTn>
                                        <p:tgtEl>
                                          <p:spTgt spid="18436">
                                            <p:txEl>
                                              <p:pRg st="1" end="1"/>
                                            </p:txEl>
                                          </p:spTgt>
                                        </p:tgtEl>
                                        <p:attrNameLst>
                                          <p:attrName>style.visibility</p:attrName>
                                        </p:attrNameLst>
                                      </p:cBhvr>
                                      <p:to>
                                        <p:strVal val="visible"/>
                                      </p:to>
                                    </p:set>
                                    <p:anim calcmode="lin" valueType="num">
                                      <p:cBhvr additive="base">
                                        <p:cTn id="12"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0" nodeType="clickEffect">
                                  <p:stCondLst>
                                    <p:cond delay="0"/>
                                  </p:stCondLst>
                                  <p:childTnLst>
                                    <p:animEffect transition="out" filter="diamond(in)">
                                      <p:cBhvr>
                                        <p:cTn id="17" dur="2000"/>
                                        <p:tgtEl>
                                          <p:spTgt spid="18436">
                                            <p:txEl>
                                              <p:pRg st="0" end="0"/>
                                            </p:txEl>
                                          </p:spTgt>
                                        </p:tgtEl>
                                      </p:cBhvr>
                                    </p:animEffect>
                                    <p:set>
                                      <p:cBhvr>
                                        <p:cTn id="18" dur="1" fill="hold">
                                          <p:stCondLst>
                                            <p:cond delay="1999"/>
                                          </p:stCondLst>
                                        </p:cTn>
                                        <p:tgtEl>
                                          <p:spTgt spid="18436">
                                            <p:txEl>
                                              <p:pRg st="0" end="0"/>
                                            </p:txEl>
                                          </p:spTgt>
                                        </p:tgtEl>
                                        <p:attrNameLst>
                                          <p:attrName>style.visibility</p:attrName>
                                        </p:attrNameLst>
                                      </p:cBhvr>
                                      <p:to>
                                        <p:strVal val="hidden"/>
                                      </p:to>
                                    </p:set>
                                  </p:childTnLst>
                                </p:cTn>
                              </p:par>
                              <p:par>
                                <p:cTn id="19" presetID="8" presetClass="exit" presetSubtype="16" fill="hold" grpId="0" nodeType="withEffect">
                                  <p:stCondLst>
                                    <p:cond delay="0"/>
                                  </p:stCondLst>
                                  <p:iterate type="lt">
                                    <p:tmPct val="0"/>
                                  </p:iterate>
                                  <p:childTnLst>
                                    <p:animEffect transition="out" filter="diamond(in)">
                                      <p:cBhvr>
                                        <p:cTn id="20" dur="2000"/>
                                        <p:tgtEl>
                                          <p:spTgt spid="18436">
                                            <p:txEl>
                                              <p:pRg st="1" end="1"/>
                                            </p:txEl>
                                          </p:spTgt>
                                        </p:tgtEl>
                                      </p:cBhvr>
                                    </p:animEffect>
                                    <p:set>
                                      <p:cBhvr>
                                        <p:cTn id="21" dur="1" fill="hold">
                                          <p:stCondLst>
                                            <p:cond delay="1999"/>
                                          </p:stCondLst>
                                        </p:cTn>
                                        <p:tgtEl>
                                          <p:spTgt spid="18436">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8437"/>
                                        </p:tgtEl>
                                        <p:attrNameLst>
                                          <p:attrName>style.visibility</p:attrName>
                                        </p:attrNameLst>
                                      </p:cBhvr>
                                      <p:to>
                                        <p:strVal val="visible"/>
                                      </p:to>
                                    </p:set>
                                    <p:animEffect transition="in" filter="circle(in)">
                                      <p:cBhvr>
                                        <p:cTn id="26" dur="2000"/>
                                        <p:tgtEl>
                                          <p:spTgt spid="18437"/>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wedge">
                                      <p:cBhvr>
                                        <p:cTn id="31" dur="2000"/>
                                        <p:tgtEl>
                                          <p:spTgt spid="18438"/>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18440"/>
                                        </p:tgtEl>
                                        <p:attrNameLst>
                                          <p:attrName>style.visibility</p:attrName>
                                        </p:attrNameLst>
                                      </p:cBhvr>
                                      <p:to>
                                        <p:strVal val="visible"/>
                                      </p:to>
                                    </p:set>
                                    <p:anim calcmode="lin" valueType="num">
                                      <p:cBhvr additive="base">
                                        <p:cTn id="36" dur="5000" fill="hold"/>
                                        <p:tgtEl>
                                          <p:spTgt spid="18440"/>
                                        </p:tgtEl>
                                        <p:attrNameLst>
                                          <p:attrName>ppt_x</p:attrName>
                                        </p:attrNameLst>
                                      </p:cBhvr>
                                      <p:tavLst>
                                        <p:tav tm="0">
                                          <p:val>
                                            <p:strVal val="#ppt_x"/>
                                          </p:val>
                                        </p:tav>
                                        <p:tav tm="100000">
                                          <p:val>
                                            <p:strVal val="#ppt_x"/>
                                          </p:val>
                                        </p:tav>
                                      </p:tavLst>
                                    </p:anim>
                                    <p:anim calcmode="lin" valueType="num">
                                      <p:cBhvr additive="base">
                                        <p:cTn id="37" dur="50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18437"/>
                                        </p:tgtEl>
                                      </p:cBhvr>
                                    </p:animEffect>
                                    <p:set>
                                      <p:cBhvr>
                                        <p:cTn id="42" dur="1" fill="hold">
                                          <p:stCondLst>
                                            <p:cond delay="499"/>
                                          </p:stCondLst>
                                        </p:cTn>
                                        <p:tgtEl>
                                          <p:spTgt spid="1843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18438"/>
                                        </p:tgtEl>
                                      </p:cBhvr>
                                    </p:animEffect>
                                    <p:set>
                                      <p:cBhvr>
                                        <p:cTn id="47" dur="1" fill="hold">
                                          <p:stCondLst>
                                            <p:cond delay="499"/>
                                          </p:stCondLst>
                                        </p:cTn>
                                        <p:tgtEl>
                                          <p:spTgt spid="1843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500"/>
                                        <p:tgtEl>
                                          <p:spTgt spid="18440"/>
                                        </p:tgtEl>
                                      </p:cBhvr>
                                    </p:animEffect>
                                    <p:set>
                                      <p:cBhvr>
                                        <p:cTn id="52" dur="1" fill="hold">
                                          <p:stCondLst>
                                            <p:cond delay="499"/>
                                          </p:stCondLst>
                                        </p:cTn>
                                        <p:tgtEl>
                                          <p:spTgt spid="1844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442">
                                            <p:txEl>
                                              <p:pRg st="0" end="0"/>
                                            </p:txEl>
                                          </p:spTgt>
                                        </p:tgtEl>
                                        <p:attrNameLst>
                                          <p:attrName>style.visibility</p:attrName>
                                        </p:attrNameLst>
                                      </p:cBhvr>
                                      <p:to>
                                        <p:strVal val="visible"/>
                                      </p:to>
                                    </p:set>
                                    <p:anim calcmode="lin" valueType="num">
                                      <p:cBhvr additive="base">
                                        <p:cTn id="57" dur="500" fill="hold"/>
                                        <p:tgtEl>
                                          <p:spTgt spid="18442">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8442">
                                            <p:txEl>
                                              <p:pRg st="1" end="1"/>
                                            </p:txEl>
                                          </p:spTgt>
                                        </p:tgtEl>
                                        <p:attrNameLst>
                                          <p:attrName>style.visibility</p:attrName>
                                        </p:attrNameLst>
                                      </p:cBhvr>
                                      <p:to>
                                        <p:strVal val="visible"/>
                                      </p:to>
                                    </p:set>
                                    <p:anim calcmode="lin" valueType="num">
                                      <p:cBhvr additive="base">
                                        <p:cTn id="63" dur="500" fill="hold"/>
                                        <p:tgtEl>
                                          <p:spTgt spid="18442">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8443"/>
                                        </p:tgtEl>
                                        <p:attrNameLst>
                                          <p:attrName>style.visibility</p:attrName>
                                        </p:attrNameLst>
                                      </p:cBhvr>
                                      <p:to>
                                        <p:strVal val="visible"/>
                                      </p:to>
                                    </p:set>
                                    <p:anim calcmode="lin" valueType="num">
                                      <p:cBhvr additive="base">
                                        <p:cTn id="69" dur="500" fill="hold"/>
                                        <p:tgtEl>
                                          <p:spTgt spid="18443"/>
                                        </p:tgtEl>
                                        <p:attrNameLst>
                                          <p:attrName>ppt_x</p:attrName>
                                        </p:attrNameLst>
                                      </p:cBhvr>
                                      <p:tavLst>
                                        <p:tav tm="0">
                                          <p:val>
                                            <p:strVal val="#ppt_x"/>
                                          </p:val>
                                        </p:tav>
                                        <p:tav tm="100000">
                                          <p:val>
                                            <p:strVal val="#ppt_x"/>
                                          </p:val>
                                        </p:tav>
                                      </p:tavLst>
                                    </p:anim>
                                    <p:anim calcmode="lin" valueType="num">
                                      <p:cBhvr additive="base">
                                        <p:cTn id="70"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 presetClass="exit" presetSubtype="10" fill="hold" grpId="0" nodeType="clickEffect">
                                  <p:stCondLst>
                                    <p:cond delay="0"/>
                                  </p:stCondLst>
                                  <p:childTnLst>
                                    <p:animEffect transition="out" filter="checkerboard(across)">
                                      <p:cBhvr>
                                        <p:cTn id="74" dur="500"/>
                                        <p:tgtEl>
                                          <p:spTgt spid="18442">
                                            <p:txEl>
                                              <p:pRg st="0" end="0"/>
                                            </p:txEl>
                                          </p:spTgt>
                                        </p:tgtEl>
                                      </p:cBhvr>
                                    </p:animEffect>
                                    <p:set>
                                      <p:cBhvr>
                                        <p:cTn id="75" dur="1" fill="hold">
                                          <p:stCondLst>
                                            <p:cond delay="499"/>
                                          </p:stCondLst>
                                        </p:cTn>
                                        <p:tgtEl>
                                          <p:spTgt spid="18442">
                                            <p:txEl>
                                              <p:pRg st="0" end="0"/>
                                            </p:txEl>
                                          </p:spTgt>
                                        </p:tgtEl>
                                        <p:attrNameLst>
                                          <p:attrName>style.visibility</p:attrName>
                                        </p:attrNameLst>
                                      </p:cBhvr>
                                      <p:to>
                                        <p:strVal val="hidden"/>
                                      </p:to>
                                    </p:set>
                                  </p:childTnLst>
                                </p:cTn>
                              </p:par>
                              <p:par>
                                <p:cTn id="76" presetID="5" presetClass="exit" presetSubtype="10" fill="hold" grpId="0" nodeType="withEffect">
                                  <p:stCondLst>
                                    <p:cond delay="0"/>
                                  </p:stCondLst>
                                  <p:childTnLst>
                                    <p:animEffect transition="out" filter="checkerboard(across)">
                                      <p:cBhvr>
                                        <p:cTn id="77" dur="500"/>
                                        <p:tgtEl>
                                          <p:spTgt spid="18442">
                                            <p:txEl>
                                              <p:pRg st="1" end="1"/>
                                            </p:txEl>
                                          </p:spTgt>
                                        </p:tgtEl>
                                      </p:cBhvr>
                                    </p:animEffect>
                                    <p:set>
                                      <p:cBhvr>
                                        <p:cTn id="78" dur="1" fill="hold">
                                          <p:stCondLst>
                                            <p:cond delay="499"/>
                                          </p:stCondLst>
                                        </p:cTn>
                                        <p:tgtEl>
                                          <p:spTgt spid="18442">
                                            <p:txEl>
                                              <p:pRg st="1" end="1"/>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3" presetClass="exit" presetSubtype="16" fill="hold" nodeType="clickEffect">
                                  <p:stCondLst>
                                    <p:cond delay="0"/>
                                  </p:stCondLst>
                                  <p:childTnLst>
                                    <p:animEffect transition="out" filter="plus(in)">
                                      <p:cBhvr>
                                        <p:cTn id="82" dur="2000"/>
                                        <p:tgtEl>
                                          <p:spTgt spid="18443"/>
                                        </p:tgtEl>
                                      </p:cBhvr>
                                    </p:animEffect>
                                    <p:set>
                                      <p:cBhvr>
                                        <p:cTn id="83" dur="1" fill="hold">
                                          <p:stCondLst>
                                            <p:cond delay="1999"/>
                                          </p:stCondLst>
                                        </p:cTn>
                                        <p:tgtEl>
                                          <p:spTgt spid="1844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8445">
                                            <p:txEl>
                                              <p:pRg st="0" end="0"/>
                                            </p:txEl>
                                          </p:spTgt>
                                        </p:tgtEl>
                                        <p:attrNameLst>
                                          <p:attrName>style.visibility</p:attrName>
                                        </p:attrNameLst>
                                      </p:cBhvr>
                                      <p:to>
                                        <p:strVal val="visible"/>
                                      </p:to>
                                    </p:set>
                                    <p:anim calcmode="lin" valueType="num">
                                      <p:cBhvr additive="base">
                                        <p:cTn id="88" dur="500" fill="hold"/>
                                        <p:tgtEl>
                                          <p:spTgt spid="18445">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84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8445">
                                            <p:txEl>
                                              <p:pRg st="1" end="1"/>
                                            </p:txEl>
                                          </p:spTgt>
                                        </p:tgtEl>
                                        <p:attrNameLst>
                                          <p:attrName>style.visibility</p:attrName>
                                        </p:attrNameLst>
                                      </p:cBhvr>
                                      <p:to>
                                        <p:strVal val="visible"/>
                                      </p:to>
                                    </p:set>
                                    <p:anim calcmode="lin" valueType="num">
                                      <p:cBhvr additive="base">
                                        <p:cTn id="94" dur="500" fill="hold"/>
                                        <p:tgtEl>
                                          <p:spTgt spid="18445">
                                            <p:txEl>
                                              <p:pRg st="1" end="1"/>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84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0" presetClass="entr" presetSubtype="0" fill="hold" nodeType="clickEffect">
                                  <p:stCondLst>
                                    <p:cond delay="0"/>
                                  </p:stCondLst>
                                  <p:childTnLst>
                                    <p:set>
                                      <p:cBhvr>
                                        <p:cTn id="99" dur="1" fill="hold">
                                          <p:stCondLst>
                                            <p:cond delay="0"/>
                                          </p:stCondLst>
                                        </p:cTn>
                                        <p:tgtEl>
                                          <p:spTgt spid="18446"/>
                                        </p:tgtEl>
                                        <p:attrNameLst>
                                          <p:attrName>style.visibility</p:attrName>
                                        </p:attrNameLst>
                                      </p:cBhvr>
                                      <p:to>
                                        <p:strVal val="visible"/>
                                      </p:to>
                                    </p:set>
                                    <p:animEffect transition="in" filter="wedge">
                                      <p:cBhvr>
                                        <p:cTn id="100" dur="2000"/>
                                        <p:tgtEl>
                                          <p:spTgt spid="1844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0" nodeType="clickEffect">
                                  <p:stCondLst>
                                    <p:cond delay="0"/>
                                  </p:stCondLst>
                                  <p:childTnLst>
                                    <p:animEffect transition="out" filter="blinds(horizontal)">
                                      <p:cBhvr>
                                        <p:cTn id="104" dur="500"/>
                                        <p:tgtEl>
                                          <p:spTgt spid="18445">
                                            <p:txEl>
                                              <p:pRg st="0" end="0"/>
                                            </p:txEl>
                                          </p:spTgt>
                                        </p:tgtEl>
                                      </p:cBhvr>
                                    </p:animEffect>
                                    <p:set>
                                      <p:cBhvr>
                                        <p:cTn id="105" dur="1" fill="hold">
                                          <p:stCondLst>
                                            <p:cond delay="499"/>
                                          </p:stCondLst>
                                        </p:cTn>
                                        <p:tgtEl>
                                          <p:spTgt spid="18445">
                                            <p:txEl>
                                              <p:pRg st="0" end="0"/>
                                            </p:txEl>
                                          </p:spTgt>
                                        </p:tgtEl>
                                        <p:attrNameLst>
                                          <p:attrName>style.visibility</p:attrName>
                                        </p:attrNameLst>
                                      </p:cBhvr>
                                      <p:to>
                                        <p:strVal val="hidden"/>
                                      </p:to>
                                    </p:set>
                                  </p:childTnLst>
                                </p:cTn>
                              </p:par>
                              <p:par>
                                <p:cTn id="106" presetID="3" presetClass="exit" presetSubtype="10" fill="hold" grpId="0" nodeType="withEffect">
                                  <p:stCondLst>
                                    <p:cond delay="0"/>
                                  </p:stCondLst>
                                  <p:childTnLst>
                                    <p:animEffect transition="out" filter="blinds(horizontal)">
                                      <p:cBhvr>
                                        <p:cTn id="107" dur="500"/>
                                        <p:tgtEl>
                                          <p:spTgt spid="18445">
                                            <p:txEl>
                                              <p:pRg st="1" end="1"/>
                                            </p:txEl>
                                          </p:spTgt>
                                        </p:tgtEl>
                                      </p:cBhvr>
                                    </p:animEffect>
                                    <p:set>
                                      <p:cBhvr>
                                        <p:cTn id="108" dur="1" fill="hold">
                                          <p:stCondLst>
                                            <p:cond delay="499"/>
                                          </p:stCondLst>
                                        </p:cTn>
                                        <p:tgtEl>
                                          <p:spTgt spid="18445">
                                            <p:txEl>
                                              <p:pRg st="1" end="1"/>
                                            </p:txEl>
                                          </p:spTgt>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8" presetClass="exit" presetSubtype="16" fill="hold" nodeType="clickEffect">
                                  <p:stCondLst>
                                    <p:cond delay="0"/>
                                  </p:stCondLst>
                                  <p:childTnLst>
                                    <p:animEffect transition="out" filter="diamond(in)">
                                      <p:cBhvr>
                                        <p:cTn id="112" dur="2000"/>
                                        <p:tgtEl>
                                          <p:spTgt spid="18446"/>
                                        </p:tgtEl>
                                      </p:cBhvr>
                                    </p:animEffect>
                                    <p:set>
                                      <p:cBhvr>
                                        <p:cTn id="113" dur="1" fill="hold">
                                          <p:stCondLst>
                                            <p:cond delay="1999"/>
                                          </p:stCondLst>
                                        </p:cTn>
                                        <p:tgtEl>
                                          <p:spTgt spid="1844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8448">
                                            <p:txEl>
                                              <p:pRg st="0" end="0"/>
                                            </p:txEl>
                                          </p:spTgt>
                                        </p:tgtEl>
                                        <p:attrNameLst>
                                          <p:attrName>style.visibility</p:attrName>
                                        </p:attrNameLst>
                                      </p:cBhvr>
                                      <p:to>
                                        <p:strVal val="visible"/>
                                      </p:to>
                                    </p:set>
                                    <p:anim calcmode="lin" valueType="num">
                                      <p:cBhvr additive="base">
                                        <p:cTn id="118" dur="500" fill="hold"/>
                                        <p:tgtEl>
                                          <p:spTgt spid="18448">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84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18448">
                                            <p:txEl>
                                              <p:pRg st="1" end="1"/>
                                            </p:txEl>
                                          </p:spTgt>
                                        </p:tgtEl>
                                        <p:attrNameLst>
                                          <p:attrName>style.visibility</p:attrName>
                                        </p:attrNameLst>
                                      </p:cBhvr>
                                      <p:to>
                                        <p:strVal val="visible"/>
                                      </p:to>
                                    </p:set>
                                    <p:anim calcmode="lin" valueType="num">
                                      <p:cBhvr additive="base">
                                        <p:cTn id="124" dur="500" fill="hold"/>
                                        <p:tgtEl>
                                          <p:spTgt spid="18448">
                                            <p:txEl>
                                              <p:pRg st="1" end="1"/>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18448">
                                            <p:txEl>
                                              <p:pRg st="1" end="1"/>
                                            </p:txEl>
                                          </p:spTgt>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18448">
                                            <p:txEl>
                                              <p:pRg st="2" end="2"/>
                                            </p:txEl>
                                          </p:spTgt>
                                        </p:tgtEl>
                                        <p:attrNameLst>
                                          <p:attrName>style.visibility</p:attrName>
                                        </p:attrNameLst>
                                      </p:cBhvr>
                                      <p:to>
                                        <p:strVal val="visible"/>
                                      </p:to>
                                    </p:set>
                                    <p:anim calcmode="lin" valueType="num">
                                      <p:cBhvr additive="base">
                                        <p:cTn id="128" dur="500" fill="hold"/>
                                        <p:tgtEl>
                                          <p:spTgt spid="18448">
                                            <p:txEl>
                                              <p:pRg st="2" end="2"/>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84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8448">
                                            <p:txEl>
                                              <p:pRg st="3" end="3"/>
                                            </p:txEl>
                                          </p:spTgt>
                                        </p:tgtEl>
                                        <p:attrNameLst>
                                          <p:attrName>style.visibility</p:attrName>
                                        </p:attrNameLst>
                                      </p:cBhvr>
                                      <p:to>
                                        <p:strVal val="visible"/>
                                      </p:to>
                                    </p:set>
                                    <p:anim calcmode="lin" valueType="num">
                                      <p:cBhvr additive="base">
                                        <p:cTn id="134" dur="500" fill="hold"/>
                                        <p:tgtEl>
                                          <p:spTgt spid="18448">
                                            <p:txEl>
                                              <p:pRg st="3" end="3"/>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84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18448">
                                            <p:txEl>
                                              <p:pRg st="4" end="4"/>
                                            </p:txEl>
                                          </p:spTgt>
                                        </p:tgtEl>
                                        <p:attrNameLst>
                                          <p:attrName>style.visibility</p:attrName>
                                        </p:attrNameLst>
                                      </p:cBhvr>
                                      <p:to>
                                        <p:strVal val="visible"/>
                                      </p:to>
                                    </p:set>
                                    <p:anim calcmode="lin" valueType="num">
                                      <p:cBhvr additive="base">
                                        <p:cTn id="140" dur="500" fill="hold"/>
                                        <p:tgtEl>
                                          <p:spTgt spid="18448">
                                            <p:txEl>
                                              <p:pRg st="4" end="4"/>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184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18448">
                                            <p:txEl>
                                              <p:pRg st="5" end="5"/>
                                            </p:txEl>
                                          </p:spTgt>
                                        </p:tgtEl>
                                        <p:attrNameLst>
                                          <p:attrName>style.visibility</p:attrName>
                                        </p:attrNameLst>
                                      </p:cBhvr>
                                      <p:to>
                                        <p:strVal val="visible"/>
                                      </p:to>
                                    </p:set>
                                    <p:anim calcmode="lin" valueType="num">
                                      <p:cBhvr additive="base">
                                        <p:cTn id="146" dur="500" fill="hold"/>
                                        <p:tgtEl>
                                          <p:spTgt spid="18448">
                                            <p:txEl>
                                              <p:pRg st="5" end="5"/>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184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13" presetClass="exit" presetSubtype="16" fill="hold" grpId="0" nodeType="clickEffect">
                                  <p:stCondLst>
                                    <p:cond delay="0"/>
                                  </p:stCondLst>
                                  <p:childTnLst>
                                    <p:animEffect transition="out" filter="plus(in)">
                                      <p:cBhvr>
                                        <p:cTn id="151" dur="2000"/>
                                        <p:tgtEl>
                                          <p:spTgt spid="18448">
                                            <p:txEl>
                                              <p:pRg st="0" end="0"/>
                                            </p:txEl>
                                          </p:spTgt>
                                        </p:tgtEl>
                                      </p:cBhvr>
                                    </p:animEffect>
                                    <p:set>
                                      <p:cBhvr>
                                        <p:cTn id="152" dur="1" fill="hold">
                                          <p:stCondLst>
                                            <p:cond delay="1999"/>
                                          </p:stCondLst>
                                        </p:cTn>
                                        <p:tgtEl>
                                          <p:spTgt spid="18448">
                                            <p:txEl>
                                              <p:pRg st="0" end="0"/>
                                            </p:txEl>
                                          </p:spTgt>
                                        </p:tgtEl>
                                        <p:attrNameLst>
                                          <p:attrName>style.visibility</p:attrName>
                                        </p:attrNameLst>
                                      </p:cBhvr>
                                      <p:to>
                                        <p:strVal val="hidden"/>
                                      </p:to>
                                    </p:set>
                                  </p:childTnLst>
                                </p:cTn>
                              </p:par>
                              <p:par>
                                <p:cTn id="153" presetID="13" presetClass="exit" presetSubtype="16" fill="hold" grpId="0" nodeType="withEffect">
                                  <p:stCondLst>
                                    <p:cond delay="0"/>
                                  </p:stCondLst>
                                  <p:childTnLst>
                                    <p:animEffect transition="out" filter="plus(in)">
                                      <p:cBhvr>
                                        <p:cTn id="154" dur="2000"/>
                                        <p:tgtEl>
                                          <p:spTgt spid="18448">
                                            <p:txEl>
                                              <p:pRg st="1" end="1"/>
                                            </p:txEl>
                                          </p:spTgt>
                                        </p:tgtEl>
                                      </p:cBhvr>
                                    </p:animEffect>
                                    <p:set>
                                      <p:cBhvr>
                                        <p:cTn id="155" dur="1" fill="hold">
                                          <p:stCondLst>
                                            <p:cond delay="1999"/>
                                          </p:stCondLst>
                                        </p:cTn>
                                        <p:tgtEl>
                                          <p:spTgt spid="18448">
                                            <p:txEl>
                                              <p:pRg st="1" end="1"/>
                                            </p:txEl>
                                          </p:spTgt>
                                        </p:tgtEl>
                                        <p:attrNameLst>
                                          <p:attrName>style.visibility</p:attrName>
                                        </p:attrNameLst>
                                      </p:cBhvr>
                                      <p:to>
                                        <p:strVal val="hidden"/>
                                      </p:to>
                                    </p:set>
                                  </p:childTnLst>
                                </p:cTn>
                              </p:par>
                              <p:par>
                                <p:cTn id="156" presetID="13" presetClass="exit" presetSubtype="16" fill="hold" grpId="0" nodeType="withEffect">
                                  <p:stCondLst>
                                    <p:cond delay="0"/>
                                  </p:stCondLst>
                                  <p:childTnLst>
                                    <p:animEffect transition="out" filter="plus(in)">
                                      <p:cBhvr>
                                        <p:cTn id="157" dur="2000"/>
                                        <p:tgtEl>
                                          <p:spTgt spid="18448">
                                            <p:txEl>
                                              <p:pRg st="2" end="2"/>
                                            </p:txEl>
                                          </p:spTgt>
                                        </p:tgtEl>
                                      </p:cBhvr>
                                    </p:animEffect>
                                    <p:set>
                                      <p:cBhvr>
                                        <p:cTn id="158" dur="1" fill="hold">
                                          <p:stCondLst>
                                            <p:cond delay="1999"/>
                                          </p:stCondLst>
                                        </p:cTn>
                                        <p:tgtEl>
                                          <p:spTgt spid="18448">
                                            <p:txEl>
                                              <p:pRg st="2" end="2"/>
                                            </p:txEl>
                                          </p:spTgt>
                                        </p:tgtEl>
                                        <p:attrNameLst>
                                          <p:attrName>style.visibility</p:attrName>
                                        </p:attrNameLst>
                                      </p:cBhvr>
                                      <p:to>
                                        <p:strVal val="hidden"/>
                                      </p:to>
                                    </p:set>
                                  </p:childTnLst>
                                </p:cTn>
                              </p:par>
                              <p:par>
                                <p:cTn id="159" presetID="13" presetClass="exit" presetSubtype="16" fill="hold" grpId="0" nodeType="withEffect">
                                  <p:stCondLst>
                                    <p:cond delay="0"/>
                                  </p:stCondLst>
                                  <p:childTnLst>
                                    <p:animEffect transition="out" filter="plus(in)">
                                      <p:cBhvr>
                                        <p:cTn id="160" dur="2000"/>
                                        <p:tgtEl>
                                          <p:spTgt spid="18448">
                                            <p:txEl>
                                              <p:pRg st="3" end="3"/>
                                            </p:txEl>
                                          </p:spTgt>
                                        </p:tgtEl>
                                      </p:cBhvr>
                                    </p:animEffect>
                                    <p:set>
                                      <p:cBhvr>
                                        <p:cTn id="161" dur="1" fill="hold">
                                          <p:stCondLst>
                                            <p:cond delay="1999"/>
                                          </p:stCondLst>
                                        </p:cTn>
                                        <p:tgtEl>
                                          <p:spTgt spid="18448">
                                            <p:txEl>
                                              <p:pRg st="3" end="3"/>
                                            </p:txEl>
                                          </p:spTgt>
                                        </p:tgtEl>
                                        <p:attrNameLst>
                                          <p:attrName>style.visibility</p:attrName>
                                        </p:attrNameLst>
                                      </p:cBhvr>
                                      <p:to>
                                        <p:strVal val="hidden"/>
                                      </p:to>
                                    </p:set>
                                  </p:childTnLst>
                                </p:cTn>
                              </p:par>
                              <p:par>
                                <p:cTn id="162" presetID="13" presetClass="exit" presetSubtype="16" fill="hold" grpId="0" nodeType="withEffect">
                                  <p:stCondLst>
                                    <p:cond delay="0"/>
                                  </p:stCondLst>
                                  <p:childTnLst>
                                    <p:animEffect transition="out" filter="plus(in)">
                                      <p:cBhvr>
                                        <p:cTn id="163" dur="2000"/>
                                        <p:tgtEl>
                                          <p:spTgt spid="18448">
                                            <p:txEl>
                                              <p:pRg st="4" end="4"/>
                                            </p:txEl>
                                          </p:spTgt>
                                        </p:tgtEl>
                                      </p:cBhvr>
                                    </p:animEffect>
                                    <p:set>
                                      <p:cBhvr>
                                        <p:cTn id="164" dur="1" fill="hold">
                                          <p:stCondLst>
                                            <p:cond delay="1999"/>
                                          </p:stCondLst>
                                        </p:cTn>
                                        <p:tgtEl>
                                          <p:spTgt spid="18448">
                                            <p:txEl>
                                              <p:pRg st="4" end="4"/>
                                            </p:txEl>
                                          </p:spTgt>
                                        </p:tgtEl>
                                        <p:attrNameLst>
                                          <p:attrName>style.visibility</p:attrName>
                                        </p:attrNameLst>
                                      </p:cBhvr>
                                      <p:to>
                                        <p:strVal val="hidden"/>
                                      </p:to>
                                    </p:set>
                                  </p:childTnLst>
                                </p:cTn>
                              </p:par>
                              <p:par>
                                <p:cTn id="165" presetID="13" presetClass="exit" presetSubtype="16" fill="hold" grpId="0" nodeType="withEffect">
                                  <p:stCondLst>
                                    <p:cond delay="0"/>
                                  </p:stCondLst>
                                  <p:childTnLst>
                                    <p:animEffect transition="out" filter="plus(in)">
                                      <p:cBhvr>
                                        <p:cTn id="166" dur="2000"/>
                                        <p:tgtEl>
                                          <p:spTgt spid="18448">
                                            <p:txEl>
                                              <p:pRg st="5" end="5"/>
                                            </p:txEl>
                                          </p:spTgt>
                                        </p:tgtEl>
                                      </p:cBhvr>
                                    </p:animEffect>
                                    <p:set>
                                      <p:cBhvr>
                                        <p:cTn id="167" dur="1" fill="hold">
                                          <p:stCondLst>
                                            <p:cond delay="1999"/>
                                          </p:stCondLst>
                                        </p:cTn>
                                        <p:tgtEl>
                                          <p:spTgt spid="18448">
                                            <p:txEl>
                                              <p:pRg st="5" end="5"/>
                                            </p:txEl>
                                          </p:spTgt>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38" presetClass="entr" presetSubtype="0" accel="50000" fill="hold" grpId="0" nodeType="clickEffect">
                                  <p:stCondLst>
                                    <p:cond delay="0"/>
                                  </p:stCondLst>
                                  <p:iterate type="lt">
                                    <p:tmPct val="50000"/>
                                  </p:iterate>
                                  <p:childTnLst>
                                    <p:set>
                                      <p:cBhvr>
                                        <p:cTn id="171" dur="1" fill="hold">
                                          <p:stCondLst>
                                            <p:cond delay="0"/>
                                          </p:stCondLst>
                                        </p:cTn>
                                        <p:tgtEl>
                                          <p:spTgt spid="18449"/>
                                        </p:tgtEl>
                                        <p:attrNameLst>
                                          <p:attrName>style.visibility</p:attrName>
                                        </p:attrNameLst>
                                      </p:cBhvr>
                                      <p:to>
                                        <p:strVal val="visible"/>
                                      </p:to>
                                    </p:set>
                                    <p:set>
                                      <p:cBhvr>
                                        <p:cTn id="172" dur="455" fill="hold">
                                          <p:stCondLst>
                                            <p:cond delay="0"/>
                                          </p:stCondLst>
                                        </p:cTn>
                                        <p:tgtEl>
                                          <p:spTgt spid="18449"/>
                                        </p:tgtEl>
                                        <p:attrNameLst>
                                          <p:attrName>style.rotation</p:attrName>
                                        </p:attrNameLst>
                                      </p:cBhvr>
                                      <p:to>
                                        <p:strVal val="-45.0"/>
                                      </p:to>
                                    </p:set>
                                    <p:anim calcmode="lin" valueType="num">
                                      <p:cBhvr>
                                        <p:cTn id="173" dur="455" fill="hold">
                                          <p:stCondLst>
                                            <p:cond delay="455"/>
                                          </p:stCondLst>
                                        </p:cTn>
                                        <p:tgtEl>
                                          <p:spTgt spid="18449"/>
                                        </p:tgtEl>
                                        <p:attrNameLst>
                                          <p:attrName>style.rotation</p:attrName>
                                        </p:attrNameLst>
                                      </p:cBhvr>
                                      <p:tavLst>
                                        <p:tav tm="0">
                                          <p:val>
                                            <p:fltVal val="-45"/>
                                          </p:val>
                                        </p:tav>
                                        <p:tav tm="69900">
                                          <p:val>
                                            <p:fltVal val="45"/>
                                          </p:val>
                                        </p:tav>
                                        <p:tav tm="100000">
                                          <p:val>
                                            <p:fltVal val="0"/>
                                          </p:val>
                                        </p:tav>
                                      </p:tavLst>
                                    </p:anim>
                                    <p:anim calcmode="lin" valueType="num">
                                      <p:cBhvr>
                                        <p:cTn id="174" dur="455" fill="hold">
                                          <p:stCondLst>
                                            <p:cond delay="0"/>
                                          </p:stCondLst>
                                        </p:cTn>
                                        <p:tgtEl>
                                          <p:spTgt spid="18449"/>
                                        </p:tgtEl>
                                        <p:attrNameLst>
                                          <p:attrName>ppt_y</p:attrName>
                                        </p:attrNameLst>
                                      </p:cBhvr>
                                      <p:tavLst>
                                        <p:tav tm="0">
                                          <p:val>
                                            <p:strVal val="#ppt_y-1"/>
                                          </p:val>
                                        </p:tav>
                                        <p:tav tm="100000">
                                          <p:val>
                                            <p:strVal val="#ppt_y-(0.354*#ppt_w-0.172*#ppt_h)"/>
                                          </p:val>
                                        </p:tav>
                                      </p:tavLst>
                                    </p:anim>
                                    <p:anim calcmode="lin" valueType="num">
                                      <p:cBhvr>
                                        <p:cTn id="175" dur="156" decel="50000" autoRev="1" fill="hold">
                                          <p:stCondLst>
                                            <p:cond delay="455"/>
                                          </p:stCondLst>
                                        </p:cTn>
                                        <p:tgtEl>
                                          <p:spTgt spid="18449"/>
                                        </p:tgtEl>
                                        <p:attrNameLst>
                                          <p:attrName>ppt_y</p:attrName>
                                        </p:attrNameLst>
                                      </p:cBhvr>
                                      <p:tavLst>
                                        <p:tav tm="0">
                                          <p:val>
                                            <p:strVal val="#ppt_y-(0.354*#ppt_w-0.172*#ppt_h)"/>
                                          </p:val>
                                        </p:tav>
                                        <p:tav tm="100000">
                                          <p:val>
                                            <p:strVal val="#ppt_y-(0.354*#ppt_w-0.172*#ppt_h)-#ppt_h/2"/>
                                          </p:val>
                                        </p:tav>
                                      </p:tavLst>
                                    </p:anim>
                                    <p:anim calcmode="lin" valueType="num">
                                      <p:cBhvr>
                                        <p:cTn id="176" dur="136" fill="hold">
                                          <p:stCondLst>
                                            <p:cond delay="864"/>
                                          </p:stCondLst>
                                        </p:cTn>
                                        <p:tgtEl>
                                          <p:spTgt spid="18449"/>
                                        </p:tgtEl>
                                        <p:attrNameLst>
                                          <p:attrName>ppt_y</p:attrName>
                                        </p:attrNameLst>
                                      </p:cBhvr>
                                      <p:tavLst>
                                        <p:tav tm="0">
                                          <p:val>
                                            <p:strVal val="#ppt_y-(0.354*#ppt_w-0.172*#ppt_h)"/>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 presetClass="entr" presetSubtype="32" fill="hold" nodeType="clickEffect">
                                  <p:stCondLst>
                                    <p:cond delay="0"/>
                                  </p:stCondLst>
                                  <p:childTnLst>
                                    <p:set>
                                      <p:cBhvr>
                                        <p:cTn id="180" dur="1" fill="hold">
                                          <p:stCondLst>
                                            <p:cond delay="0"/>
                                          </p:stCondLst>
                                        </p:cTn>
                                        <p:tgtEl>
                                          <p:spTgt spid="18573"/>
                                        </p:tgtEl>
                                        <p:attrNameLst>
                                          <p:attrName>style.visibility</p:attrName>
                                        </p:attrNameLst>
                                      </p:cBhvr>
                                      <p:to>
                                        <p:strVal val="visible"/>
                                      </p:to>
                                    </p:set>
                                    <p:animEffect transition="in" filter="box(out)">
                                      <p:cBhvr>
                                        <p:cTn id="181" dur="500"/>
                                        <p:tgtEl>
                                          <p:spTgt spid="18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allAtOnce"/>
      <p:bldP spid="18437" grpId="0"/>
      <p:bldP spid="18437" grpId="1"/>
      <p:bldP spid="18442" grpId="0" build="allAtOnce"/>
      <p:bldP spid="18445" grpId="0" build="allAtOnce"/>
      <p:bldP spid="18448" grpId="0" build="allAtOnce"/>
      <p:bldP spid="184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1"/>
          <p:cNvSpPr>
            <a:spLocks noGrp="1"/>
          </p:cNvSpPr>
          <p:nvPr>
            <p:ph type="dt" sz="half" idx="10"/>
          </p:nvPr>
        </p:nvSpPr>
        <p:spPr/>
        <p:txBody>
          <a:bodyPr/>
          <a:lstStyle/>
          <a:p>
            <a:fld id="{0604397F-3219-44E3-814E-BA1E0EFAD6C3}" type="datetime1">
              <a:rPr lang="en-US"/>
              <a:pPr/>
              <a:t>5/15/2017</a:t>
            </a:fld>
            <a:endParaRPr lang="en-US"/>
          </a:p>
        </p:txBody>
      </p:sp>
      <p:sp>
        <p:nvSpPr>
          <p:cNvPr id="24" name="Slide Number Placeholder 3"/>
          <p:cNvSpPr>
            <a:spLocks noGrp="1"/>
          </p:cNvSpPr>
          <p:nvPr>
            <p:ph type="sldNum" sz="quarter" idx="12"/>
          </p:nvPr>
        </p:nvSpPr>
        <p:spPr/>
        <p:txBody>
          <a:bodyPr/>
          <a:lstStyle/>
          <a:p>
            <a:fld id="{90585E0D-1DA3-448C-B169-382364A61AB3}" type="slidenum">
              <a:rPr lang="en-US"/>
              <a:pPr/>
              <a:t>19</a:t>
            </a:fld>
            <a:endParaRPr lang="en-US"/>
          </a:p>
        </p:txBody>
      </p:sp>
      <p:sp>
        <p:nvSpPr>
          <p:cNvPr id="19460" name="Rectangle 4"/>
          <p:cNvSpPr>
            <a:spLocks noChangeArrowheads="1"/>
          </p:cNvSpPr>
          <p:nvPr/>
        </p:nvSpPr>
        <p:spPr bwMode="auto">
          <a:xfrm>
            <a:off x="0" y="-44450"/>
            <a:ext cx="5945188" cy="1006475"/>
          </a:xfrm>
          <a:prstGeom prst="rect">
            <a:avLst/>
          </a:prstGeom>
          <a:noFill/>
          <a:ln w="9525">
            <a:noFill/>
            <a:miter lim="800000"/>
            <a:headEnd/>
            <a:tailEnd/>
          </a:ln>
          <a:effectLst/>
        </p:spPr>
        <p:txBody>
          <a:bodyPr wrap="none" anchor="ctr">
            <a:spAutoFit/>
          </a:bodyPr>
          <a:lstStyle/>
          <a:p>
            <a:pPr algn="just" eaLnBrk="0" hangingPunct="0"/>
            <a:r>
              <a:rPr lang="en-US" sz="2400">
                <a:latin typeface="Verdana" pitchFamily="34" charset="0"/>
              </a:rPr>
              <a:t>1. 3.  DETERMINAN</a:t>
            </a:r>
          </a:p>
          <a:p>
            <a:pPr algn="just" eaLnBrk="0" hangingPunct="0"/>
            <a:r>
              <a:rPr lang="en-US">
                <a:latin typeface="Verdana" pitchFamily="34" charset="0"/>
              </a:rPr>
              <a:t>1. 3. 1  DEFINISI DAN SIFAT-SIFAT DETERMINAN</a:t>
            </a:r>
          </a:p>
          <a:p>
            <a:pPr algn="just" eaLnBrk="0" hangingPunct="0"/>
            <a:r>
              <a:rPr lang="en-US">
                <a:latin typeface="Verdana" pitchFamily="34" charset="0"/>
              </a:rPr>
              <a:t>PENYELESAIAN DUA PERSAMAAN SIMULTAN</a:t>
            </a:r>
          </a:p>
        </p:txBody>
      </p:sp>
      <p:sp>
        <p:nvSpPr>
          <p:cNvPr id="19462" name="Rectangle 6"/>
          <p:cNvSpPr>
            <a:spLocks noChangeArrowheads="1"/>
          </p:cNvSpPr>
          <p:nvPr/>
        </p:nvSpPr>
        <p:spPr bwMode="auto">
          <a:xfrm>
            <a:off x="0" y="314325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461" name="Object 5"/>
          <p:cNvGraphicFramePr>
            <a:graphicFrameLocks noChangeAspect="1"/>
          </p:cNvGraphicFramePr>
          <p:nvPr/>
        </p:nvGraphicFramePr>
        <p:xfrm>
          <a:off x="1905000" y="990600"/>
          <a:ext cx="5410200" cy="2028825"/>
        </p:xfrm>
        <a:graphic>
          <a:graphicData uri="http://schemas.openxmlformats.org/presentationml/2006/ole">
            <mc:AlternateContent xmlns:mc="http://schemas.openxmlformats.org/markup-compatibility/2006">
              <mc:Choice xmlns:v="urn:schemas-microsoft-com:vml" Requires="v">
                <p:oleObj spid="_x0000_s80905" name="Equation" r:id="rId5" imgW="1206500" imgH="457200" progId="Equation.3">
                  <p:embed/>
                </p:oleObj>
              </mc:Choice>
              <mc:Fallback>
                <p:oleObj name="Equation" r:id="rId5" imgW="12065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990600"/>
                        <a:ext cx="5410200" cy="202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3" name="Rectangle 7"/>
          <p:cNvSpPr>
            <a:spLocks noChangeArrowheads="1"/>
          </p:cNvSpPr>
          <p:nvPr/>
        </p:nvSpPr>
        <p:spPr bwMode="auto">
          <a:xfrm>
            <a:off x="0" y="990600"/>
            <a:ext cx="7145338" cy="366713"/>
          </a:xfrm>
          <a:prstGeom prst="rect">
            <a:avLst/>
          </a:prstGeom>
          <a:noFill/>
          <a:ln w="9525">
            <a:noFill/>
            <a:miter lim="800000"/>
            <a:headEnd/>
            <a:tailEnd/>
          </a:ln>
          <a:effectLst/>
        </p:spPr>
        <p:txBody>
          <a:bodyPr wrap="none" anchor="ctr">
            <a:spAutoFit/>
          </a:bodyPr>
          <a:lstStyle/>
          <a:p>
            <a:r>
              <a:rPr lang="en-US">
                <a:latin typeface="Verdana" pitchFamily="34" charset="0"/>
              </a:rPr>
              <a:t>diselesaikan dengan cara mengeliminasi salah satu variabel </a:t>
            </a:r>
          </a:p>
        </p:txBody>
      </p:sp>
      <p:sp>
        <p:nvSpPr>
          <p:cNvPr id="1946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464" name="Object 8"/>
          <p:cNvGraphicFramePr>
            <a:graphicFrameLocks noChangeAspect="1"/>
          </p:cNvGraphicFramePr>
          <p:nvPr/>
        </p:nvGraphicFramePr>
        <p:xfrm>
          <a:off x="1371600" y="762000"/>
          <a:ext cx="6400800" cy="3444875"/>
        </p:xfrm>
        <a:graphic>
          <a:graphicData uri="http://schemas.openxmlformats.org/presentationml/2006/ole">
            <mc:AlternateContent xmlns:mc="http://schemas.openxmlformats.org/markup-compatibility/2006">
              <mc:Choice xmlns:v="urn:schemas-microsoft-com:vml" Requires="v">
                <p:oleObj spid="_x0000_s80906" name="Equation" r:id="rId7" imgW="2387600" imgH="1282700" progId="Equation.3">
                  <p:embed/>
                </p:oleObj>
              </mc:Choice>
              <mc:Fallback>
                <p:oleObj name="Equation" r:id="rId7" imgW="2387600" imgH="1282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762000"/>
                        <a:ext cx="6400800"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6" name="Rectangle 10"/>
          <p:cNvSpPr>
            <a:spLocks noChangeArrowheads="1"/>
          </p:cNvSpPr>
          <p:nvPr/>
        </p:nvSpPr>
        <p:spPr bwMode="auto">
          <a:xfrm>
            <a:off x="152400" y="1447800"/>
            <a:ext cx="8580438"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SUBSTITUSI HARGA x1 KEDALAM PERSAMAAN (I.3-1) AKAN DIPEROLEH</a:t>
            </a:r>
          </a:p>
        </p:txBody>
      </p:sp>
      <p:sp>
        <p:nvSpPr>
          <p:cNvPr id="19470" name="Rectangle 14"/>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469" name="Object 13"/>
          <p:cNvGraphicFramePr>
            <a:graphicFrameLocks noChangeAspect="1"/>
          </p:cNvGraphicFramePr>
          <p:nvPr/>
        </p:nvGraphicFramePr>
        <p:xfrm>
          <a:off x="2209800" y="2209800"/>
          <a:ext cx="3657600" cy="1176338"/>
        </p:xfrm>
        <a:graphic>
          <a:graphicData uri="http://schemas.openxmlformats.org/presentationml/2006/ole">
            <mc:AlternateContent xmlns:mc="http://schemas.openxmlformats.org/markup-compatibility/2006">
              <mc:Choice xmlns:v="urn:schemas-microsoft-com:vml" Requires="v">
                <p:oleObj spid="_x0000_s80907" name="Equation" r:id="rId9" imgW="1333500" imgH="431800" progId="Equation.3">
                  <p:embed/>
                </p:oleObj>
              </mc:Choice>
              <mc:Fallback>
                <p:oleObj name="Equation" r:id="rId9" imgW="13335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2209800"/>
                        <a:ext cx="3657600" cy="1176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1" name="Rectangle 25"/>
          <p:cNvSpPr>
            <a:spLocks noChangeArrowheads="1"/>
          </p:cNvSpPr>
          <p:nvPr/>
        </p:nvSpPr>
        <p:spPr bwMode="auto">
          <a:xfrm>
            <a:off x="0" y="3505200"/>
            <a:ext cx="1417638" cy="366713"/>
          </a:xfrm>
          <a:prstGeom prst="rect">
            <a:avLst/>
          </a:prstGeom>
          <a:noFill/>
          <a:ln w="9525">
            <a:noFill/>
            <a:miter lim="800000"/>
            <a:headEnd/>
            <a:tailEnd/>
          </a:ln>
          <a:effectLst/>
        </p:spPr>
        <p:txBody>
          <a:bodyPr wrap="none" anchor="ctr">
            <a:spAutoFit/>
          </a:bodyPr>
          <a:lstStyle/>
          <a:p>
            <a:r>
              <a:rPr lang="en-US">
                <a:latin typeface="Verdana" pitchFamily="34" charset="0"/>
              </a:rPr>
              <a:t>EKSPRESI </a:t>
            </a:r>
          </a:p>
        </p:txBody>
      </p:sp>
      <p:sp>
        <p:nvSpPr>
          <p:cNvPr id="19483" name="Rectangle 2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482" name="Object 26"/>
          <p:cNvGraphicFramePr>
            <a:graphicFrameLocks noChangeAspect="1"/>
          </p:cNvGraphicFramePr>
          <p:nvPr/>
        </p:nvGraphicFramePr>
        <p:xfrm>
          <a:off x="1524000" y="3352800"/>
          <a:ext cx="3429000" cy="782638"/>
        </p:xfrm>
        <a:graphic>
          <a:graphicData uri="http://schemas.openxmlformats.org/presentationml/2006/ole">
            <mc:AlternateContent xmlns:mc="http://schemas.openxmlformats.org/markup-compatibility/2006">
              <mc:Choice xmlns:v="urn:schemas-microsoft-com:vml" Requires="v">
                <p:oleObj spid="_x0000_s80908" name="Equation" r:id="rId11" imgW="964781" imgH="215806" progId="Equation.3">
                  <p:embed/>
                </p:oleObj>
              </mc:Choice>
              <mc:Fallback>
                <p:oleObj name="Equation" r:id="rId11" imgW="964781"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3352800"/>
                        <a:ext cx="3429000"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5" name="Rectangle 29"/>
          <p:cNvSpPr>
            <a:spLocks noChangeArrowheads="1"/>
          </p:cNvSpPr>
          <p:nvPr/>
        </p:nvSpPr>
        <p:spPr bwMode="auto">
          <a:xfrm>
            <a:off x="0" y="4343400"/>
            <a:ext cx="6961188" cy="336550"/>
          </a:xfrm>
          <a:prstGeom prst="rect">
            <a:avLst/>
          </a:prstGeom>
          <a:noFill/>
          <a:ln w="9525">
            <a:noFill/>
            <a:miter lim="800000"/>
            <a:headEnd/>
            <a:tailEnd/>
          </a:ln>
          <a:effectLst/>
        </p:spPr>
        <p:txBody>
          <a:bodyPr wrap="none" anchor="ctr">
            <a:spAutoFit/>
          </a:bodyPr>
          <a:lstStyle/>
          <a:p>
            <a:r>
              <a:rPr lang="en-US" sz="1600">
                <a:latin typeface="a" charset="0"/>
                <a:cs typeface="Times New Roman" pitchFamily="18" charset="0"/>
              </a:rPr>
              <a:t>ADALAH HARGA DETERMINAN DARI KOEFISIEN MATRIKS A, DIMANA </a:t>
            </a:r>
            <a:endParaRPr lang="en-US"/>
          </a:p>
        </p:txBody>
      </p:sp>
      <p:sp>
        <p:nvSpPr>
          <p:cNvPr id="19488" name="Rectangle 32"/>
          <p:cNvSpPr>
            <a:spLocks noChangeArrowheads="1"/>
          </p:cNvSpPr>
          <p:nvPr/>
        </p:nvSpPr>
        <p:spPr bwMode="auto">
          <a:xfrm>
            <a:off x="0" y="47244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487" name="Object 31"/>
          <p:cNvGraphicFramePr>
            <a:graphicFrameLocks noChangeAspect="1"/>
          </p:cNvGraphicFramePr>
          <p:nvPr/>
        </p:nvGraphicFramePr>
        <p:xfrm>
          <a:off x="2057400" y="4800600"/>
          <a:ext cx="3200400" cy="1792288"/>
        </p:xfrm>
        <a:graphic>
          <a:graphicData uri="http://schemas.openxmlformats.org/presentationml/2006/ole">
            <mc:AlternateContent xmlns:mc="http://schemas.openxmlformats.org/markup-compatibility/2006">
              <mc:Choice xmlns:v="urn:schemas-microsoft-com:vml" Requires="v">
                <p:oleObj spid="_x0000_s80909" name="Equation" r:id="rId13" imgW="863225" imgH="482391" progId="Equation.3">
                  <p:embed/>
                </p:oleObj>
              </mc:Choice>
              <mc:Fallback>
                <p:oleObj name="Equation" r:id="rId13" imgW="863225" imgH="4823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4800600"/>
                        <a:ext cx="3200400" cy="179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9" name="Rectangle 33"/>
          <p:cNvSpPr>
            <a:spLocks noChangeArrowheads="1"/>
          </p:cNvSpPr>
          <p:nvPr/>
        </p:nvSpPr>
        <p:spPr bwMode="auto">
          <a:xfrm>
            <a:off x="0" y="304800"/>
            <a:ext cx="9028113"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PENYELESAIAN PERSAMAAN (I.3-1) DENGAN CARA DETERMINAN DIDAPAT :</a:t>
            </a:r>
          </a:p>
        </p:txBody>
      </p:sp>
      <p:sp>
        <p:nvSpPr>
          <p:cNvPr id="19491" name="Rectangle 3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490" name="Object 34"/>
          <p:cNvGraphicFramePr>
            <a:graphicFrameLocks noChangeAspect="1"/>
          </p:cNvGraphicFramePr>
          <p:nvPr/>
        </p:nvGraphicFramePr>
        <p:xfrm>
          <a:off x="1447800" y="1295400"/>
          <a:ext cx="5562600" cy="2519363"/>
        </p:xfrm>
        <a:graphic>
          <a:graphicData uri="http://schemas.openxmlformats.org/presentationml/2006/ole">
            <mc:AlternateContent xmlns:mc="http://schemas.openxmlformats.org/markup-compatibility/2006">
              <mc:Choice xmlns:v="urn:schemas-microsoft-com:vml" Requires="v">
                <p:oleObj spid="_x0000_s80910" name="Equation" r:id="rId15" imgW="2019300" imgH="914400" progId="Equation.3">
                  <p:embed/>
                </p:oleObj>
              </mc:Choice>
              <mc:Fallback>
                <p:oleObj name="Equation" r:id="rId15" imgW="2019300" imgH="914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1295400"/>
                        <a:ext cx="5562600" cy="251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93" name="Rectangle 37"/>
          <p:cNvSpPr>
            <a:spLocks noChangeArrowheads="1"/>
          </p:cNvSpPr>
          <p:nvPr/>
        </p:nvSpPr>
        <p:spPr bwMode="auto">
          <a:xfrm>
            <a:off x="0" y="29718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492" name="Object 36"/>
          <p:cNvGraphicFramePr>
            <a:graphicFrameLocks noChangeAspect="1"/>
          </p:cNvGraphicFramePr>
          <p:nvPr/>
        </p:nvGraphicFramePr>
        <p:xfrm>
          <a:off x="1447800" y="3962400"/>
          <a:ext cx="5486400" cy="2519363"/>
        </p:xfrm>
        <a:graphic>
          <a:graphicData uri="http://schemas.openxmlformats.org/presentationml/2006/ole">
            <mc:AlternateContent xmlns:mc="http://schemas.openxmlformats.org/markup-compatibility/2006">
              <mc:Choice xmlns:v="urn:schemas-microsoft-com:vml" Requires="v">
                <p:oleObj spid="_x0000_s80911" name="Equation" r:id="rId17" imgW="1993900" imgH="914400" progId="Equation.3">
                  <p:embed/>
                </p:oleObj>
              </mc:Choice>
              <mc:Fallback>
                <p:oleObj name="Equation" r:id="rId17" imgW="1993900" imgH="9144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47800" y="3962400"/>
                        <a:ext cx="5486400" cy="251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6595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770" decel="100000"/>
                                        <p:tgtEl>
                                          <p:spTgt spid="19460">
                                            <p:txEl>
                                              <p:pRg st="0" end="0"/>
                                            </p:txEl>
                                          </p:spTgt>
                                        </p:tgtEl>
                                      </p:cBhvr>
                                    </p:animEffect>
                                    <p:animScale>
                                      <p:cBhvr>
                                        <p:cTn id="8" dur="770" decel="100000"/>
                                        <p:tgtEl>
                                          <p:spTgt spid="19460">
                                            <p:txEl>
                                              <p:pRg st="0" end="0"/>
                                            </p:txEl>
                                          </p:spTgt>
                                        </p:tgtEl>
                                      </p:cBhvr>
                                      <p:from x="10000" y="10000"/>
                                      <p:to x="200000" y="450000"/>
                                    </p:animScale>
                                    <p:animScale>
                                      <p:cBhvr>
                                        <p:cTn id="9" dur="1230" accel="100000" fill="hold">
                                          <p:stCondLst>
                                            <p:cond delay="770"/>
                                          </p:stCondLst>
                                        </p:cTn>
                                        <p:tgtEl>
                                          <p:spTgt spid="19460">
                                            <p:txEl>
                                              <p:pRg st="0" end="0"/>
                                            </p:txEl>
                                          </p:spTgt>
                                        </p:tgtEl>
                                      </p:cBhvr>
                                      <p:from x="200000" y="450000"/>
                                      <p:to x="100000" y="100000"/>
                                    </p:animScale>
                                    <p:set>
                                      <p:cBhvr>
                                        <p:cTn id="10" dur="770" fill="hold"/>
                                        <p:tgtEl>
                                          <p:spTgt spid="19460">
                                            <p:txEl>
                                              <p:pRg st="0" end="0"/>
                                            </p:txEl>
                                          </p:spTgt>
                                        </p:tgtEl>
                                        <p:attrNameLst>
                                          <p:attrName>ppt_x</p:attrName>
                                        </p:attrNameLst>
                                      </p:cBhvr>
                                      <p:to>
                                        <p:strVal val="(0.5)"/>
                                      </p:to>
                                    </p:set>
                                    <p:anim from="(0.5)" to="(#ppt_x)" calcmode="lin" valueType="num">
                                      <p:cBhvr>
                                        <p:cTn id="11" dur="1230" accel="100000" fill="hold">
                                          <p:stCondLst>
                                            <p:cond delay="770"/>
                                          </p:stCondLst>
                                        </p:cTn>
                                        <p:tgtEl>
                                          <p:spTgt spid="19460">
                                            <p:txEl>
                                              <p:pRg st="0" end="0"/>
                                            </p:txEl>
                                          </p:spTgt>
                                        </p:tgtEl>
                                        <p:attrNameLst>
                                          <p:attrName>ppt_x</p:attrName>
                                        </p:attrNameLst>
                                      </p:cBhvr>
                                    </p:anim>
                                    <p:set>
                                      <p:cBhvr>
                                        <p:cTn id="12" dur="770" fill="hold"/>
                                        <p:tgtEl>
                                          <p:spTgt spid="1946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9460">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iterate type="lt">
                                    <p:tmPct val="10000"/>
                                  </p:iterate>
                                  <p:childTnLst>
                                    <p:set>
                                      <p:cBhvr>
                                        <p:cTn id="17" dur="1" fill="hold">
                                          <p:stCondLst>
                                            <p:cond delay="0"/>
                                          </p:stCondLst>
                                        </p:cTn>
                                        <p:tgtEl>
                                          <p:spTgt spid="19460">
                                            <p:txEl>
                                              <p:pRg st="1" end="1"/>
                                            </p:txEl>
                                          </p:spTgt>
                                        </p:tgtEl>
                                        <p:attrNameLst>
                                          <p:attrName>style.visibility</p:attrName>
                                        </p:attrNameLst>
                                      </p:cBhvr>
                                      <p:to>
                                        <p:strVal val="visible"/>
                                      </p:to>
                                    </p:set>
                                    <p:anim calcmode="lin" valueType="num">
                                      <p:cBhvr additive="base">
                                        <p:cTn id="18"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9460">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iterate type="lt">
                                    <p:tmPct val="10000"/>
                                  </p:iterate>
                                  <p:childTnLst>
                                    <p:set>
                                      <p:cBhvr>
                                        <p:cTn id="23" dur="1" fill="hold">
                                          <p:stCondLst>
                                            <p:cond delay="0"/>
                                          </p:stCondLst>
                                        </p:cTn>
                                        <p:tgtEl>
                                          <p:spTgt spid="19460">
                                            <p:txEl>
                                              <p:pRg st="2" end="2"/>
                                            </p:txEl>
                                          </p:spTgt>
                                        </p:tgtEl>
                                        <p:attrNameLst>
                                          <p:attrName>style.visibility</p:attrName>
                                        </p:attrNameLst>
                                      </p:cBhvr>
                                      <p:to>
                                        <p:strVal val="visible"/>
                                      </p:to>
                                    </p:set>
                                    <p:anim calcmode="lin" valueType="num">
                                      <p:cBhvr additive="base">
                                        <p:cTn id="24" dur="500" fill="hold"/>
                                        <p:tgtEl>
                                          <p:spTgt spid="19460">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9460">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click.wav"/>
                                        </p:tgtEl>
                                      </p:cMediaNode>
                                    </p:audio>
                                  </p:sub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19461"/>
                                        </p:tgtEl>
                                        <p:attrNameLst>
                                          <p:attrName>style.visibility</p:attrName>
                                        </p:attrNameLst>
                                      </p:cBhvr>
                                      <p:to>
                                        <p:strVal val="visible"/>
                                      </p:to>
                                    </p:set>
                                    <p:animEffect transition="in" filter="fade">
                                      <p:cBhvr>
                                        <p:cTn id="30" dur="770" decel="100000"/>
                                        <p:tgtEl>
                                          <p:spTgt spid="19461"/>
                                        </p:tgtEl>
                                      </p:cBhvr>
                                    </p:animEffect>
                                    <p:animScale>
                                      <p:cBhvr>
                                        <p:cTn id="31" dur="770" decel="100000"/>
                                        <p:tgtEl>
                                          <p:spTgt spid="19461"/>
                                        </p:tgtEl>
                                      </p:cBhvr>
                                      <p:from x="10000" y="10000"/>
                                      <p:to x="200000" y="450000"/>
                                    </p:animScale>
                                    <p:animScale>
                                      <p:cBhvr>
                                        <p:cTn id="32" dur="1230" accel="100000" fill="hold">
                                          <p:stCondLst>
                                            <p:cond delay="770"/>
                                          </p:stCondLst>
                                        </p:cTn>
                                        <p:tgtEl>
                                          <p:spTgt spid="19461"/>
                                        </p:tgtEl>
                                      </p:cBhvr>
                                      <p:from x="200000" y="450000"/>
                                      <p:to x="100000" y="100000"/>
                                    </p:animScale>
                                    <p:set>
                                      <p:cBhvr>
                                        <p:cTn id="33" dur="770" fill="hold"/>
                                        <p:tgtEl>
                                          <p:spTgt spid="19461"/>
                                        </p:tgtEl>
                                        <p:attrNameLst>
                                          <p:attrName>ppt_x</p:attrName>
                                        </p:attrNameLst>
                                      </p:cBhvr>
                                      <p:to>
                                        <p:strVal val="(0.5)"/>
                                      </p:to>
                                    </p:set>
                                    <p:anim from="(0.5)" to="(#ppt_x)" calcmode="lin" valueType="num">
                                      <p:cBhvr>
                                        <p:cTn id="34" dur="1230" accel="100000" fill="hold">
                                          <p:stCondLst>
                                            <p:cond delay="770"/>
                                          </p:stCondLst>
                                        </p:cTn>
                                        <p:tgtEl>
                                          <p:spTgt spid="19461"/>
                                        </p:tgtEl>
                                        <p:attrNameLst>
                                          <p:attrName>ppt_x</p:attrName>
                                        </p:attrNameLst>
                                      </p:cBhvr>
                                    </p:anim>
                                    <p:set>
                                      <p:cBhvr>
                                        <p:cTn id="35" dur="770" fill="hold"/>
                                        <p:tgtEl>
                                          <p:spTgt spid="19461"/>
                                        </p:tgtEl>
                                        <p:attrNameLst>
                                          <p:attrName>ppt_y</p:attrName>
                                        </p:attrNameLst>
                                      </p:cBhvr>
                                      <p:to>
                                        <p:strVal val="(#ppt_y+0.4)"/>
                                      </p:to>
                                    </p:set>
                                    <p:anim from="(#ppt_y+0.4)" to="(#ppt_y)" calcmode="lin" valueType="num">
                                      <p:cBhvr>
                                        <p:cTn id="36" dur="1230" accel="100000" fill="hold">
                                          <p:stCondLst>
                                            <p:cond delay="770"/>
                                          </p:stCondLst>
                                        </p:cTn>
                                        <p:tgtEl>
                                          <p:spTgt spid="19461"/>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6" fill="hold" grpId="0" nodeType="clickEffect">
                                  <p:stCondLst>
                                    <p:cond delay="0"/>
                                  </p:stCondLst>
                                  <p:childTnLst>
                                    <p:animEffect transition="out" filter="barn(inHorizontal)">
                                      <p:cBhvr>
                                        <p:cTn id="40" dur="500"/>
                                        <p:tgtEl>
                                          <p:spTgt spid="19460">
                                            <p:txEl>
                                              <p:pRg st="0" end="0"/>
                                            </p:txEl>
                                          </p:spTgt>
                                        </p:tgtEl>
                                      </p:cBhvr>
                                    </p:animEffect>
                                    <p:set>
                                      <p:cBhvr>
                                        <p:cTn id="41" dur="1" fill="hold">
                                          <p:stCondLst>
                                            <p:cond delay="499"/>
                                          </p:stCondLst>
                                        </p:cTn>
                                        <p:tgtEl>
                                          <p:spTgt spid="19460">
                                            <p:txEl>
                                              <p:pRg st="0" end="0"/>
                                            </p:txEl>
                                          </p:spTgt>
                                        </p:tgtEl>
                                        <p:attrNameLst>
                                          <p:attrName>style.visibility</p:attrName>
                                        </p:attrNameLst>
                                      </p:cBhvr>
                                      <p:to>
                                        <p:strVal val="hidden"/>
                                      </p:to>
                                    </p:set>
                                  </p:childTnLst>
                                </p:cTn>
                              </p:par>
                              <p:par>
                                <p:cTn id="42" presetID="16" presetClass="exit" presetSubtype="26" fill="hold" grpId="0" nodeType="withEffect">
                                  <p:stCondLst>
                                    <p:cond delay="0"/>
                                  </p:stCondLst>
                                  <p:iterate type="lt">
                                    <p:tmPct val="0"/>
                                  </p:iterate>
                                  <p:childTnLst>
                                    <p:animEffect transition="out" filter="barn(inHorizontal)">
                                      <p:cBhvr>
                                        <p:cTn id="43" dur="500"/>
                                        <p:tgtEl>
                                          <p:spTgt spid="19460">
                                            <p:txEl>
                                              <p:pRg st="1" end="1"/>
                                            </p:txEl>
                                          </p:spTgt>
                                        </p:tgtEl>
                                      </p:cBhvr>
                                    </p:animEffect>
                                    <p:set>
                                      <p:cBhvr>
                                        <p:cTn id="44" dur="1" fill="hold">
                                          <p:stCondLst>
                                            <p:cond delay="499"/>
                                          </p:stCondLst>
                                        </p:cTn>
                                        <p:tgtEl>
                                          <p:spTgt spid="19460">
                                            <p:txEl>
                                              <p:pRg st="1" end="1"/>
                                            </p:txEl>
                                          </p:spTgt>
                                        </p:tgtEl>
                                        <p:attrNameLst>
                                          <p:attrName>style.visibility</p:attrName>
                                        </p:attrNameLst>
                                      </p:cBhvr>
                                      <p:to>
                                        <p:strVal val="hidden"/>
                                      </p:to>
                                    </p:set>
                                  </p:childTnLst>
                                </p:cTn>
                              </p:par>
                              <p:par>
                                <p:cTn id="45" presetID="16" presetClass="exit" presetSubtype="26" fill="hold" grpId="0" nodeType="withEffect">
                                  <p:stCondLst>
                                    <p:cond delay="0"/>
                                  </p:stCondLst>
                                  <p:iterate type="lt">
                                    <p:tmPct val="0"/>
                                  </p:iterate>
                                  <p:childTnLst>
                                    <p:animEffect transition="out" filter="barn(inHorizontal)">
                                      <p:cBhvr>
                                        <p:cTn id="46" dur="500"/>
                                        <p:tgtEl>
                                          <p:spTgt spid="19460">
                                            <p:txEl>
                                              <p:pRg st="2" end="2"/>
                                            </p:txEl>
                                          </p:spTgt>
                                        </p:tgtEl>
                                      </p:cBhvr>
                                    </p:animEffect>
                                    <p:set>
                                      <p:cBhvr>
                                        <p:cTn id="47" dur="1" fill="hold">
                                          <p:stCondLst>
                                            <p:cond delay="499"/>
                                          </p:stCondLst>
                                        </p:cTn>
                                        <p:tgtEl>
                                          <p:spTgt spid="19460">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7" presetClass="exit" presetSubtype="4" fill="hold" nodeType="clickEffect">
                                  <p:stCondLst>
                                    <p:cond delay="0"/>
                                  </p:stCondLst>
                                  <p:childTnLst>
                                    <p:anim calcmode="lin" valueType="num">
                                      <p:cBhvr additive="base">
                                        <p:cTn id="51" dur="5000"/>
                                        <p:tgtEl>
                                          <p:spTgt spid="19461"/>
                                        </p:tgtEl>
                                        <p:attrNameLst>
                                          <p:attrName>ppt_x</p:attrName>
                                        </p:attrNameLst>
                                      </p:cBhvr>
                                      <p:tavLst>
                                        <p:tav tm="0">
                                          <p:val>
                                            <p:strVal val="ppt_x"/>
                                          </p:val>
                                        </p:tav>
                                        <p:tav tm="100000">
                                          <p:val>
                                            <p:strVal val="ppt_x"/>
                                          </p:val>
                                        </p:tav>
                                      </p:tavLst>
                                    </p:anim>
                                    <p:anim calcmode="lin" valueType="num">
                                      <p:cBhvr additive="base">
                                        <p:cTn id="52" dur="5000"/>
                                        <p:tgtEl>
                                          <p:spTgt spid="19461"/>
                                        </p:tgtEl>
                                        <p:attrNameLst>
                                          <p:attrName>ppt_y</p:attrName>
                                        </p:attrNameLst>
                                      </p:cBhvr>
                                      <p:tavLst>
                                        <p:tav tm="0">
                                          <p:val>
                                            <p:strVal val="ppt_y"/>
                                          </p:val>
                                        </p:tav>
                                        <p:tav tm="100000">
                                          <p:val>
                                            <p:strVal val="1+ppt_h/2"/>
                                          </p:val>
                                        </p:tav>
                                      </p:tavLst>
                                    </p:anim>
                                    <p:set>
                                      <p:cBhvr>
                                        <p:cTn id="53" dur="1" fill="hold">
                                          <p:stCondLst>
                                            <p:cond delay="4999"/>
                                          </p:stCondLst>
                                        </p:cTn>
                                        <p:tgtEl>
                                          <p:spTgt spid="1946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19463">
                                            <p:txEl>
                                              <p:pRg st="0" end="0"/>
                                            </p:txEl>
                                          </p:spTgt>
                                        </p:tgtEl>
                                        <p:attrNameLst>
                                          <p:attrName>style.visibility</p:attrName>
                                        </p:attrNameLst>
                                      </p:cBhvr>
                                      <p:to>
                                        <p:strVal val="visible"/>
                                      </p:to>
                                    </p:set>
                                    <p:anim calcmode="lin" valueType="num">
                                      <p:cBhvr>
                                        <p:cTn id="58" dur="1000" fill="hold"/>
                                        <p:tgtEl>
                                          <p:spTgt spid="19463">
                                            <p:txEl>
                                              <p:pRg st="0" end="0"/>
                                            </p:txEl>
                                          </p:spTgt>
                                        </p:tgtEl>
                                        <p:attrNameLst>
                                          <p:attrName>ppt_w</p:attrName>
                                        </p:attrNameLst>
                                      </p:cBhvr>
                                      <p:tavLst>
                                        <p:tav tm="0">
                                          <p:val>
                                            <p:fltVal val="0"/>
                                          </p:val>
                                        </p:tav>
                                        <p:tav tm="100000">
                                          <p:val>
                                            <p:strVal val="#ppt_w"/>
                                          </p:val>
                                        </p:tav>
                                      </p:tavLst>
                                    </p:anim>
                                    <p:anim calcmode="lin" valueType="num">
                                      <p:cBhvr>
                                        <p:cTn id="59" dur="1000" fill="hold"/>
                                        <p:tgtEl>
                                          <p:spTgt spid="19463">
                                            <p:txEl>
                                              <p:pRg st="0" end="0"/>
                                            </p:txEl>
                                          </p:spTgt>
                                        </p:tgtEl>
                                        <p:attrNameLst>
                                          <p:attrName>ppt_h</p:attrName>
                                        </p:attrNameLst>
                                      </p:cBhvr>
                                      <p:tavLst>
                                        <p:tav tm="0">
                                          <p:val>
                                            <p:fltVal val="0"/>
                                          </p:val>
                                        </p:tav>
                                        <p:tav tm="100000">
                                          <p:val>
                                            <p:strVal val="#ppt_h"/>
                                          </p:val>
                                        </p:tav>
                                      </p:tavLst>
                                    </p:anim>
                                    <p:anim calcmode="lin" valueType="num">
                                      <p:cBhvr>
                                        <p:cTn id="60" dur="1000" fill="hold"/>
                                        <p:tgtEl>
                                          <p:spTgt spid="194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94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p:stCondLst>
                        <p:cond delay="indefinite"/>
                      </p:stCondLst>
                      <p:childTnLst>
                        <p:par>
                          <p:cTn id="63" fill="hold">
                            <p:stCondLst>
                              <p:cond delay="0"/>
                            </p:stCondLst>
                            <p:childTnLst>
                              <p:par>
                                <p:cTn id="64" presetID="51" presetClass="entr" presetSubtype="0" fill="hold" nodeType="clickEffect">
                                  <p:stCondLst>
                                    <p:cond delay="0"/>
                                  </p:stCondLst>
                                  <p:childTnLst>
                                    <p:set>
                                      <p:cBhvr>
                                        <p:cTn id="65" dur="1" fill="hold">
                                          <p:stCondLst>
                                            <p:cond delay="0"/>
                                          </p:stCondLst>
                                        </p:cTn>
                                        <p:tgtEl>
                                          <p:spTgt spid="19464"/>
                                        </p:tgtEl>
                                        <p:attrNameLst>
                                          <p:attrName>style.visibility</p:attrName>
                                        </p:attrNameLst>
                                      </p:cBhvr>
                                      <p:to>
                                        <p:strVal val="visible"/>
                                      </p:to>
                                    </p:set>
                                    <p:animEffect transition="in" filter="fade">
                                      <p:cBhvr>
                                        <p:cTn id="66" dur="770" decel="100000"/>
                                        <p:tgtEl>
                                          <p:spTgt spid="19464"/>
                                        </p:tgtEl>
                                      </p:cBhvr>
                                    </p:animEffect>
                                    <p:animScale>
                                      <p:cBhvr>
                                        <p:cTn id="67" dur="770" decel="100000"/>
                                        <p:tgtEl>
                                          <p:spTgt spid="19464"/>
                                        </p:tgtEl>
                                      </p:cBhvr>
                                      <p:from x="10000" y="10000"/>
                                      <p:to x="200000" y="450000"/>
                                    </p:animScale>
                                    <p:animScale>
                                      <p:cBhvr>
                                        <p:cTn id="68" dur="1230" accel="100000" fill="hold">
                                          <p:stCondLst>
                                            <p:cond delay="770"/>
                                          </p:stCondLst>
                                        </p:cTn>
                                        <p:tgtEl>
                                          <p:spTgt spid="19464"/>
                                        </p:tgtEl>
                                      </p:cBhvr>
                                      <p:from x="200000" y="450000"/>
                                      <p:to x="100000" y="100000"/>
                                    </p:animScale>
                                    <p:set>
                                      <p:cBhvr>
                                        <p:cTn id="69" dur="770" fill="hold"/>
                                        <p:tgtEl>
                                          <p:spTgt spid="19464"/>
                                        </p:tgtEl>
                                        <p:attrNameLst>
                                          <p:attrName>ppt_x</p:attrName>
                                        </p:attrNameLst>
                                      </p:cBhvr>
                                      <p:to>
                                        <p:strVal val="(0.5)"/>
                                      </p:to>
                                    </p:set>
                                    <p:anim from="(0.5)" to="(#ppt_x)" calcmode="lin" valueType="num">
                                      <p:cBhvr>
                                        <p:cTn id="70" dur="1230" accel="100000" fill="hold">
                                          <p:stCondLst>
                                            <p:cond delay="770"/>
                                          </p:stCondLst>
                                        </p:cTn>
                                        <p:tgtEl>
                                          <p:spTgt spid="19464"/>
                                        </p:tgtEl>
                                        <p:attrNameLst>
                                          <p:attrName>ppt_x</p:attrName>
                                        </p:attrNameLst>
                                      </p:cBhvr>
                                    </p:anim>
                                    <p:set>
                                      <p:cBhvr>
                                        <p:cTn id="71" dur="770" fill="hold"/>
                                        <p:tgtEl>
                                          <p:spTgt spid="19464"/>
                                        </p:tgtEl>
                                        <p:attrNameLst>
                                          <p:attrName>ppt_y</p:attrName>
                                        </p:attrNameLst>
                                      </p:cBhvr>
                                      <p:to>
                                        <p:strVal val="(#ppt_y+0.4)"/>
                                      </p:to>
                                    </p:set>
                                    <p:anim from="(#ppt_y+0.4)" to="(#ppt_y)" calcmode="lin" valueType="num">
                                      <p:cBhvr>
                                        <p:cTn id="72" dur="1230" accel="100000" fill="hold">
                                          <p:stCondLst>
                                            <p:cond delay="770"/>
                                          </p:stCondLst>
                                        </p:cTn>
                                        <p:tgtEl>
                                          <p:spTgt spid="19464"/>
                                        </p:tgtEl>
                                        <p:attrNameLst>
                                          <p:attrName>ppt_y</p:attrName>
                                        </p:attrNameLst>
                                      </p:cBhvr>
                                    </p:anim>
                                  </p:childTnLst>
                                </p:cTn>
                              </p:par>
                            </p:childTnLst>
                          </p:cTn>
                        </p:par>
                      </p:childTnLst>
                    </p:cTn>
                  </p:par>
                  <p:par>
                    <p:cTn id="73" fill="hold">
                      <p:stCondLst>
                        <p:cond delay="indefinite"/>
                      </p:stCondLst>
                      <p:childTnLst>
                        <p:par>
                          <p:cTn id="74" fill="hold">
                            <p:stCondLst>
                              <p:cond delay="0"/>
                            </p:stCondLst>
                            <p:childTnLst>
                              <p:par>
                                <p:cTn id="75" presetID="7" presetClass="exit" presetSubtype="4" fill="hold" nodeType="clickEffect">
                                  <p:stCondLst>
                                    <p:cond delay="0"/>
                                  </p:stCondLst>
                                  <p:childTnLst>
                                    <p:anim calcmode="lin" valueType="num">
                                      <p:cBhvr additive="base">
                                        <p:cTn id="76" dur="5000"/>
                                        <p:tgtEl>
                                          <p:spTgt spid="19463">
                                            <p:txEl>
                                              <p:pRg st="0" end="0"/>
                                            </p:txEl>
                                          </p:spTgt>
                                        </p:tgtEl>
                                        <p:attrNameLst>
                                          <p:attrName>ppt_x</p:attrName>
                                        </p:attrNameLst>
                                      </p:cBhvr>
                                      <p:tavLst>
                                        <p:tav tm="0">
                                          <p:val>
                                            <p:strVal val="ppt_x"/>
                                          </p:val>
                                        </p:tav>
                                        <p:tav tm="100000">
                                          <p:val>
                                            <p:strVal val="ppt_x"/>
                                          </p:val>
                                        </p:tav>
                                      </p:tavLst>
                                    </p:anim>
                                    <p:anim calcmode="lin" valueType="num">
                                      <p:cBhvr additive="base">
                                        <p:cTn id="77" dur="5000"/>
                                        <p:tgtEl>
                                          <p:spTgt spid="19463">
                                            <p:txEl>
                                              <p:pRg st="0" end="0"/>
                                            </p:txEl>
                                          </p:spTgt>
                                        </p:tgtEl>
                                        <p:attrNameLst>
                                          <p:attrName>ppt_y</p:attrName>
                                        </p:attrNameLst>
                                      </p:cBhvr>
                                      <p:tavLst>
                                        <p:tav tm="0">
                                          <p:val>
                                            <p:strVal val="ppt_y"/>
                                          </p:val>
                                        </p:tav>
                                        <p:tav tm="100000">
                                          <p:val>
                                            <p:strVal val="1+ppt_h/2"/>
                                          </p:val>
                                        </p:tav>
                                      </p:tavLst>
                                    </p:anim>
                                    <p:set>
                                      <p:cBhvr>
                                        <p:cTn id="78" dur="1" fill="hold">
                                          <p:stCondLst>
                                            <p:cond delay="4999"/>
                                          </p:stCondLst>
                                        </p:cTn>
                                        <p:tgtEl>
                                          <p:spTgt spid="19463">
                                            <p:txEl>
                                              <p:pRg st="0" end="0"/>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6" presetClass="exit" presetSubtype="26" fill="hold" nodeType="clickEffect">
                                  <p:stCondLst>
                                    <p:cond delay="0"/>
                                  </p:stCondLst>
                                  <p:childTnLst>
                                    <p:animEffect transition="out" filter="barn(inHorizontal)">
                                      <p:cBhvr>
                                        <p:cTn id="82" dur="500"/>
                                        <p:tgtEl>
                                          <p:spTgt spid="19464"/>
                                        </p:tgtEl>
                                      </p:cBhvr>
                                    </p:animEffect>
                                    <p:set>
                                      <p:cBhvr>
                                        <p:cTn id="83" dur="1" fill="hold">
                                          <p:stCondLst>
                                            <p:cond delay="499"/>
                                          </p:stCondLst>
                                        </p:cTn>
                                        <p:tgtEl>
                                          <p:spTgt spid="1946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8" presetClass="entr" presetSubtype="0" accel="50000" fill="hold" nodeType="clickEffect">
                                  <p:stCondLst>
                                    <p:cond delay="0"/>
                                  </p:stCondLst>
                                  <p:iterate type="lt">
                                    <p:tmPct val="50000"/>
                                  </p:iterate>
                                  <p:childTnLst>
                                    <p:set>
                                      <p:cBhvr>
                                        <p:cTn id="87" dur="1" fill="hold">
                                          <p:stCondLst>
                                            <p:cond delay="0"/>
                                          </p:stCondLst>
                                        </p:cTn>
                                        <p:tgtEl>
                                          <p:spTgt spid="19466">
                                            <p:txEl>
                                              <p:pRg st="0" end="0"/>
                                            </p:txEl>
                                          </p:spTgt>
                                        </p:tgtEl>
                                        <p:attrNameLst>
                                          <p:attrName>style.visibility</p:attrName>
                                        </p:attrNameLst>
                                      </p:cBhvr>
                                      <p:to>
                                        <p:strVal val="visible"/>
                                      </p:to>
                                    </p:set>
                                    <p:set>
                                      <p:cBhvr>
                                        <p:cTn id="88" dur="228" fill="hold">
                                          <p:stCondLst>
                                            <p:cond delay="0"/>
                                          </p:stCondLst>
                                        </p:cTn>
                                        <p:tgtEl>
                                          <p:spTgt spid="19466">
                                            <p:txEl>
                                              <p:pRg st="0" end="0"/>
                                            </p:txEl>
                                          </p:spTgt>
                                        </p:tgtEl>
                                        <p:attrNameLst>
                                          <p:attrName>style.rotation</p:attrName>
                                        </p:attrNameLst>
                                      </p:cBhvr>
                                      <p:to>
                                        <p:strVal val="-45.0"/>
                                      </p:to>
                                    </p:set>
                                    <p:anim calcmode="lin" valueType="num">
                                      <p:cBhvr>
                                        <p:cTn id="89" dur="228" fill="hold">
                                          <p:stCondLst>
                                            <p:cond delay="228"/>
                                          </p:stCondLst>
                                        </p:cTn>
                                        <p:tgtEl>
                                          <p:spTgt spid="1946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0" dur="228" fill="hold">
                                          <p:stCondLst>
                                            <p:cond delay="0"/>
                                          </p:stCondLst>
                                        </p:cTn>
                                        <p:tgtEl>
                                          <p:spTgt spid="19466">
                                            <p:txEl>
                                              <p:pRg st="0" end="0"/>
                                            </p:txEl>
                                          </p:spTgt>
                                        </p:tgtEl>
                                        <p:attrNameLst>
                                          <p:attrName>ppt_y</p:attrName>
                                        </p:attrNameLst>
                                      </p:cBhvr>
                                      <p:tavLst>
                                        <p:tav tm="0">
                                          <p:val>
                                            <p:strVal val="#ppt_y-1"/>
                                          </p:val>
                                        </p:tav>
                                        <p:tav tm="100000">
                                          <p:val>
                                            <p:strVal val="#ppt_y-(0.354*#ppt_w-0.172*#ppt_h)"/>
                                          </p:val>
                                        </p:tav>
                                      </p:tavLst>
                                    </p:anim>
                                    <p:anim calcmode="lin" valueType="num">
                                      <p:cBhvr>
                                        <p:cTn id="91" dur="78" decel="50000" autoRev="1" fill="hold">
                                          <p:stCondLst>
                                            <p:cond delay="228"/>
                                          </p:stCondLst>
                                        </p:cTn>
                                        <p:tgtEl>
                                          <p:spTgt spid="1946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92" dur="68" fill="hold">
                                          <p:stCondLst>
                                            <p:cond delay="432"/>
                                          </p:stCondLst>
                                        </p:cTn>
                                        <p:tgtEl>
                                          <p:spTgt spid="1946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1" presetClass="entr" presetSubtype="0" fill="hold" nodeType="clickEffect">
                                  <p:stCondLst>
                                    <p:cond delay="0"/>
                                  </p:stCondLst>
                                  <p:childTnLst>
                                    <p:set>
                                      <p:cBhvr>
                                        <p:cTn id="96" dur="1" fill="hold">
                                          <p:stCondLst>
                                            <p:cond delay="0"/>
                                          </p:stCondLst>
                                        </p:cTn>
                                        <p:tgtEl>
                                          <p:spTgt spid="19469"/>
                                        </p:tgtEl>
                                        <p:attrNameLst>
                                          <p:attrName>style.visibility</p:attrName>
                                        </p:attrNameLst>
                                      </p:cBhvr>
                                      <p:to>
                                        <p:strVal val="visible"/>
                                      </p:to>
                                    </p:set>
                                    <p:animEffect transition="in" filter="fade">
                                      <p:cBhvr>
                                        <p:cTn id="97" dur="770" decel="100000"/>
                                        <p:tgtEl>
                                          <p:spTgt spid="19469"/>
                                        </p:tgtEl>
                                      </p:cBhvr>
                                    </p:animEffect>
                                    <p:animScale>
                                      <p:cBhvr>
                                        <p:cTn id="98" dur="770" decel="100000"/>
                                        <p:tgtEl>
                                          <p:spTgt spid="19469"/>
                                        </p:tgtEl>
                                      </p:cBhvr>
                                      <p:from x="10000" y="10000"/>
                                      <p:to x="200000" y="450000"/>
                                    </p:animScale>
                                    <p:animScale>
                                      <p:cBhvr>
                                        <p:cTn id="99" dur="1230" accel="100000" fill="hold">
                                          <p:stCondLst>
                                            <p:cond delay="770"/>
                                          </p:stCondLst>
                                        </p:cTn>
                                        <p:tgtEl>
                                          <p:spTgt spid="19469"/>
                                        </p:tgtEl>
                                      </p:cBhvr>
                                      <p:from x="200000" y="450000"/>
                                      <p:to x="100000" y="100000"/>
                                    </p:animScale>
                                    <p:set>
                                      <p:cBhvr>
                                        <p:cTn id="100" dur="770" fill="hold"/>
                                        <p:tgtEl>
                                          <p:spTgt spid="19469"/>
                                        </p:tgtEl>
                                        <p:attrNameLst>
                                          <p:attrName>ppt_x</p:attrName>
                                        </p:attrNameLst>
                                      </p:cBhvr>
                                      <p:to>
                                        <p:strVal val="(0.5)"/>
                                      </p:to>
                                    </p:set>
                                    <p:anim from="(0.5)" to="(#ppt_x)" calcmode="lin" valueType="num">
                                      <p:cBhvr>
                                        <p:cTn id="101" dur="1230" accel="100000" fill="hold">
                                          <p:stCondLst>
                                            <p:cond delay="770"/>
                                          </p:stCondLst>
                                        </p:cTn>
                                        <p:tgtEl>
                                          <p:spTgt spid="19469"/>
                                        </p:tgtEl>
                                        <p:attrNameLst>
                                          <p:attrName>ppt_x</p:attrName>
                                        </p:attrNameLst>
                                      </p:cBhvr>
                                    </p:anim>
                                    <p:set>
                                      <p:cBhvr>
                                        <p:cTn id="102" dur="770" fill="hold"/>
                                        <p:tgtEl>
                                          <p:spTgt spid="19469"/>
                                        </p:tgtEl>
                                        <p:attrNameLst>
                                          <p:attrName>ppt_y</p:attrName>
                                        </p:attrNameLst>
                                      </p:cBhvr>
                                      <p:to>
                                        <p:strVal val="(#ppt_y+0.4)"/>
                                      </p:to>
                                    </p:set>
                                    <p:anim from="(#ppt_y+0.4)" to="(#ppt_y)" calcmode="lin" valueType="num">
                                      <p:cBhvr>
                                        <p:cTn id="103" dur="1230" accel="100000" fill="hold">
                                          <p:stCondLst>
                                            <p:cond delay="770"/>
                                          </p:stCondLst>
                                        </p:cTn>
                                        <p:tgtEl>
                                          <p:spTgt spid="19469"/>
                                        </p:tgtEl>
                                        <p:attrNameLst>
                                          <p:attrName>ppt_y</p:attrName>
                                        </p:attrNameLst>
                                      </p:cBhvr>
                                    </p:anim>
                                  </p:childTnLst>
                                </p:cTn>
                              </p:par>
                            </p:childTnLst>
                          </p:cTn>
                        </p:par>
                      </p:childTnLst>
                    </p:cTn>
                  </p:par>
                  <p:par>
                    <p:cTn id="104" fill="hold">
                      <p:stCondLst>
                        <p:cond delay="indefinite"/>
                      </p:stCondLst>
                      <p:childTnLst>
                        <p:par>
                          <p:cTn id="105" fill="hold">
                            <p:stCondLst>
                              <p:cond delay="0"/>
                            </p:stCondLst>
                            <p:childTnLst>
                              <p:par>
                                <p:cTn id="106" presetID="16" presetClass="exit" presetSubtype="26" fill="hold" nodeType="clickEffect">
                                  <p:stCondLst>
                                    <p:cond delay="0"/>
                                  </p:stCondLst>
                                  <p:iterate type="lt">
                                    <p:tmPct val="0"/>
                                  </p:iterate>
                                  <p:childTnLst>
                                    <p:animEffect transition="out" filter="barn(inHorizontal)">
                                      <p:cBhvr>
                                        <p:cTn id="107" dur="500"/>
                                        <p:tgtEl>
                                          <p:spTgt spid="19466">
                                            <p:txEl>
                                              <p:pRg st="0" end="0"/>
                                            </p:txEl>
                                          </p:spTgt>
                                        </p:tgtEl>
                                      </p:cBhvr>
                                    </p:animEffect>
                                    <p:set>
                                      <p:cBhvr>
                                        <p:cTn id="108" dur="1" fill="hold">
                                          <p:stCondLst>
                                            <p:cond delay="499"/>
                                          </p:stCondLst>
                                        </p:cTn>
                                        <p:tgtEl>
                                          <p:spTgt spid="19466">
                                            <p:txEl>
                                              <p:pRg st="0" end="0"/>
                                            </p:txEl>
                                          </p:spTgt>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xit" presetSubtype="4" fill="hold" nodeType="clickEffect">
                                  <p:stCondLst>
                                    <p:cond delay="0"/>
                                  </p:stCondLst>
                                  <p:childTnLst>
                                    <p:anim calcmode="lin" valueType="num">
                                      <p:cBhvr additive="base">
                                        <p:cTn id="112" dur="500"/>
                                        <p:tgtEl>
                                          <p:spTgt spid="19469"/>
                                        </p:tgtEl>
                                        <p:attrNameLst>
                                          <p:attrName>ppt_x</p:attrName>
                                        </p:attrNameLst>
                                      </p:cBhvr>
                                      <p:tavLst>
                                        <p:tav tm="0">
                                          <p:val>
                                            <p:strVal val="ppt_x"/>
                                          </p:val>
                                        </p:tav>
                                        <p:tav tm="100000">
                                          <p:val>
                                            <p:strVal val="ppt_x"/>
                                          </p:val>
                                        </p:tav>
                                      </p:tavLst>
                                    </p:anim>
                                    <p:anim calcmode="lin" valueType="num">
                                      <p:cBhvr additive="base">
                                        <p:cTn id="113" dur="500"/>
                                        <p:tgtEl>
                                          <p:spTgt spid="19469"/>
                                        </p:tgtEl>
                                        <p:attrNameLst>
                                          <p:attrName>ppt_y</p:attrName>
                                        </p:attrNameLst>
                                      </p:cBhvr>
                                      <p:tavLst>
                                        <p:tav tm="0">
                                          <p:val>
                                            <p:strVal val="ppt_y"/>
                                          </p:val>
                                        </p:tav>
                                        <p:tav tm="100000">
                                          <p:val>
                                            <p:strVal val="1+ppt_h/2"/>
                                          </p:val>
                                        </p:tav>
                                      </p:tavLst>
                                    </p:anim>
                                    <p:set>
                                      <p:cBhvr>
                                        <p:cTn id="114" dur="1" fill="hold">
                                          <p:stCondLst>
                                            <p:cond delay="499"/>
                                          </p:stCondLst>
                                        </p:cTn>
                                        <p:tgtEl>
                                          <p:spTgt spid="1946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5" presetClass="entr" presetSubtype="0" fill="hold" nodeType="clickEffect">
                                  <p:stCondLst>
                                    <p:cond delay="0"/>
                                  </p:stCondLst>
                                  <p:childTnLst>
                                    <p:set>
                                      <p:cBhvr>
                                        <p:cTn id="118" dur="1" fill="hold">
                                          <p:stCondLst>
                                            <p:cond delay="0"/>
                                          </p:stCondLst>
                                        </p:cTn>
                                        <p:tgtEl>
                                          <p:spTgt spid="19481">
                                            <p:txEl>
                                              <p:pRg st="0" end="0"/>
                                            </p:txEl>
                                          </p:spTgt>
                                        </p:tgtEl>
                                        <p:attrNameLst>
                                          <p:attrName>style.visibility</p:attrName>
                                        </p:attrNameLst>
                                      </p:cBhvr>
                                      <p:to>
                                        <p:strVal val="visible"/>
                                      </p:to>
                                    </p:set>
                                    <p:anim calcmode="lin" valueType="num">
                                      <p:cBhvr>
                                        <p:cTn id="119" dur="1000" fill="hold"/>
                                        <p:tgtEl>
                                          <p:spTgt spid="19481">
                                            <p:txEl>
                                              <p:pRg st="0" end="0"/>
                                            </p:txEl>
                                          </p:spTgt>
                                        </p:tgtEl>
                                        <p:attrNameLst>
                                          <p:attrName>ppt_w</p:attrName>
                                        </p:attrNameLst>
                                      </p:cBhvr>
                                      <p:tavLst>
                                        <p:tav tm="0">
                                          <p:val>
                                            <p:fltVal val="0"/>
                                          </p:val>
                                        </p:tav>
                                        <p:tav tm="100000">
                                          <p:val>
                                            <p:strVal val="#ppt_w"/>
                                          </p:val>
                                        </p:tav>
                                      </p:tavLst>
                                    </p:anim>
                                    <p:anim calcmode="lin" valueType="num">
                                      <p:cBhvr>
                                        <p:cTn id="120" dur="1000" fill="hold"/>
                                        <p:tgtEl>
                                          <p:spTgt spid="19481">
                                            <p:txEl>
                                              <p:pRg st="0" end="0"/>
                                            </p:txEl>
                                          </p:spTgt>
                                        </p:tgtEl>
                                        <p:attrNameLst>
                                          <p:attrName>ppt_h</p:attrName>
                                        </p:attrNameLst>
                                      </p:cBhvr>
                                      <p:tavLst>
                                        <p:tav tm="0">
                                          <p:val>
                                            <p:fltVal val="0"/>
                                          </p:val>
                                        </p:tav>
                                        <p:tav tm="100000">
                                          <p:val>
                                            <p:strVal val="#ppt_h"/>
                                          </p:val>
                                        </p:tav>
                                      </p:tavLst>
                                    </p:anim>
                                    <p:anim calcmode="lin" valueType="num">
                                      <p:cBhvr>
                                        <p:cTn id="121" dur="1000" fill="hold"/>
                                        <p:tgtEl>
                                          <p:spTgt spid="1948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948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51" presetClass="entr" presetSubtype="0" fill="hold" nodeType="clickEffect">
                                  <p:stCondLst>
                                    <p:cond delay="0"/>
                                  </p:stCondLst>
                                  <p:childTnLst>
                                    <p:set>
                                      <p:cBhvr>
                                        <p:cTn id="126" dur="1" fill="hold">
                                          <p:stCondLst>
                                            <p:cond delay="0"/>
                                          </p:stCondLst>
                                        </p:cTn>
                                        <p:tgtEl>
                                          <p:spTgt spid="19482"/>
                                        </p:tgtEl>
                                        <p:attrNameLst>
                                          <p:attrName>style.visibility</p:attrName>
                                        </p:attrNameLst>
                                      </p:cBhvr>
                                      <p:to>
                                        <p:strVal val="visible"/>
                                      </p:to>
                                    </p:set>
                                    <p:animEffect transition="in" filter="fade">
                                      <p:cBhvr>
                                        <p:cTn id="127" dur="770" decel="100000"/>
                                        <p:tgtEl>
                                          <p:spTgt spid="19482"/>
                                        </p:tgtEl>
                                      </p:cBhvr>
                                    </p:animEffect>
                                    <p:animScale>
                                      <p:cBhvr>
                                        <p:cTn id="128" dur="770" decel="100000"/>
                                        <p:tgtEl>
                                          <p:spTgt spid="19482"/>
                                        </p:tgtEl>
                                      </p:cBhvr>
                                      <p:from x="10000" y="10000"/>
                                      <p:to x="200000" y="450000"/>
                                    </p:animScale>
                                    <p:animScale>
                                      <p:cBhvr>
                                        <p:cTn id="129" dur="1230" accel="100000" fill="hold">
                                          <p:stCondLst>
                                            <p:cond delay="770"/>
                                          </p:stCondLst>
                                        </p:cTn>
                                        <p:tgtEl>
                                          <p:spTgt spid="19482"/>
                                        </p:tgtEl>
                                      </p:cBhvr>
                                      <p:from x="200000" y="450000"/>
                                      <p:to x="100000" y="100000"/>
                                    </p:animScale>
                                    <p:set>
                                      <p:cBhvr>
                                        <p:cTn id="130" dur="770" fill="hold"/>
                                        <p:tgtEl>
                                          <p:spTgt spid="19482"/>
                                        </p:tgtEl>
                                        <p:attrNameLst>
                                          <p:attrName>ppt_x</p:attrName>
                                        </p:attrNameLst>
                                      </p:cBhvr>
                                      <p:to>
                                        <p:strVal val="(0.5)"/>
                                      </p:to>
                                    </p:set>
                                    <p:anim from="(0.5)" to="(#ppt_x)" calcmode="lin" valueType="num">
                                      <p:cBhvr>
                                        <p:cTn id="131" dur="1230" accel="100000" fill="hold">
                                          <p:stCondLst>
                                            <p:cond delay="770"/>
                                          </p:stCondLst>
                                        </p:cTn>
                                        <p:tgtEl>
                                          <p:spTgt spid="19482"/>
                                        </p:tgtEl>
                                        <p:attrNameLst>
                                          <p:attrName>ppt_x</p:attrName>
                                        </p:attrNameLst>
                                      </p:cBhvr>
                                    </p:anim>
                                    <p:set>
                                      <p:cBhvr>
                                        <p:cTn id="132" dur="770" fill="hold"/>
                                        <p:tgtEl>
                                          <p:spTgt spid="19482"/>
                                        </p:tgtEl>
                                        <p:attrNameLst>
                                          <p:attrName>ppt_y</p:attrName>
                                        </p:attrNameLst>
                                      </p:cBhvr>
                                      <p:to>
                                        <p:strVal val="(#ppt_y+0.4)"/>
                                      </p:to>
                                    </p:set>
                                    <p:anim from="(#ppt_y+0.4)" to="(#ppt_y)" calcmode="lin" valueType="num">
                                      <p:cBhvr>
                                        <p:cTn id="133" dur="1230" accel="100000" fill="hold">
                                          <p:stCondLst>
                                            <p:cond delay="770"/>
                                          </p:stCondLst>
                                        </p:cTn>
                                        <p:tgtEl>
                                          <p:spTgt spid="19482"/>
                                        </p:tgtEl>
                                        <p:attrNameLst>
                                          <p:attrName>ppt_y</p:attrName>
                                        </p:attrNameLst>
                                      </p:cBhvr>
                                    </p:anim>
                                  </p:childTnLst>
                                </p:cTn>
                              </p:par>
                            </p:childTnLst>
                          </p:cTn>
                        </p:par>
                      </p:childTnLst>
                    </p:cTn>
                  </p:par>
                  <p:par>
                    <p:cTn id="134" fill="hold">
                      <p:stCondLst>
                        <p:cond delay="indefinite"/>
                      </p:stCondLst>
                      <p:childTnLst>
                        <p:par>
                          <p:cTn id="135" fill="hold">
                            <p:stCondLst>
                              <p:cond delay="0"/>
                            </p:stCondLst>
                            <p:childTnLst>
                              <p:par>
                                <p:cTn id="136" presetID="15" presetClass="entr" presetSubtype="0" fill="hold" nodeType="clickEffect">
                                  <p:stCondLst>
                                    <p:cond delay="0"/>
                                  </p:stCondLst>
                                  <p:childTnLst>
                                    <p:set>
                                      <p:cBhvr>
                                        <p:cTn id="137" dur="1" fill="hold">
                                          <p:stCondLst>
                                            <p:cond delay="0"/>
                                          </p:stCondLst>
                                        </p:cTn>
                                        <p:tgtEl>
                                          <p:spTgt spid="19485">
                                            <p:txEl>
                                              <p:pRg st="0" end="0"/>
                                            </p:txEl>
                                          </p:spTgt>
                                        </p:tgtEl>
                                        <p:attrNameLst>
                                          <p:attrName>style.visibility</p:attrName>
                                        </p:attrNameLst>
                                      </p:cBhvr>
                                      <p:to>
                                        <p:strVal val="visible"/>
                                      </p:to>
                                    </p:set>
                                    <p:anim calcmode="lin" valueType="num">
                                      <p:cBhvr>
                                        <p:cTn id="138" dur="1000" fill="hold"/>
                                        <p:tgtEl>
                                          <p:spTgt spid="19485">
                                            <p:txEl>
                                              <p:pRg st="0" end="0"/>
                                            </p:txEl>
                                          </p:spTgt>
                                        </p:tgtEl>
                                        <p:attrNameLst>
                                          <p:attrName>ppt_w</p:attrName>
                                        </p:attrNameLst>
                                      </p:cBhvr>
                                      <p:tavLst>
                                        <p:tav tm="0">
                                          <p:val>
                                            <p:fltVal val="0"/>
                                          </p:val>
                                        </p:tav>
                                        <p:tav tm="100000">
                                          <p:val>
                                            <p:strVal val="#ppt_w"/>
                                          </p:val>
                                        </p:tav>
                                      </p:tavLst>
                                    </p:anim>
                                    <p:anim calcmode="lin" valueType="num">
                                      <p:cBhvr>
                                        <p:cTn id="139" dur="1000" fill="hold"/>
                                        <p:tgtEl>
                                          <p:spTgt spid="19485">
                                            <p:txEl>
                                              <p:pRg st="0" end="0"/>
                                            </p:txEl>
                                          </p:spTgt>
                                        </p:tgtEl>
                                        <p:attrNameLst>
                                          <p:attrName>ppt_h</p:attrName>
                                        </p:attrNameLst>
                                      </p:cBhvr>
                                      <p:tavLst>
                                        <p:tav tm="0">
                                          <p:val>
                                            <p:fltVal val="0"/>
                                          </p:val>
                                        </p:tav>
                                        <p:tav tm="100000">
                                          <p:val>
                                            <p:strVal val="#ppt_h"/>
                                          </p:val>
                                        </p:tav>
                                      </p:tavLst>
                                    </p:anim>
                                    <p:anim calcmode="lin" valueType="num">
                                      <p:cBhvr>
                                        <p:cTn id="140" dur="1000" fill="hold"/>
                                        <p:tgtEl>
                                          <p:spTgt spid="1948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1" dur="1000" fill="hold"/>
                                        <p:tgtEl>
                                          <p:spTgt spid="1948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2" fill="hold">
                      <p:stCondLst>
                        <p:cond delay="indefinite"/>
                      </p:stCondLst>
                      <p:childTnLst>
                        <p:par>
                          <p:cTn id="143" fill="hold">
                            <p:stCondLst>
                              <p:cond delay="0"/>
                            </p:stCondLst>
                            <p:childTnLst>
                              <p:par>
                                <p:cTn id="144" presetID="19" presetClass="entr" presetSubtype="10" fill="hold" nodeType="clickEffect">
                                  <p:stCondLst>
                                    <p:cond delay="0"/>
                                  </p:stCondLst>
                                  <p:childTnLst>
                                    <p:set>
                                      <p:cBhvr>
                                        <p:cTn id="145" dur="1" fill="hold">
                                          <p:stCondLst>
                                            <p:cond delay="0"/>
                                          </p:stCondLst>
                                        </p:cTn>
                                        <p:tgtEl>
                                          <p:spTgt spid="19487"/>
                                        </p:tgtEl>
                                        <p:attrNameLst>
                                          <p:attrName>style.visibility</p:attrName>
                                        </p:attrNameLst>
                                      </p:cBhvr>
                                      <p:to>
                                        <p:strVal val="visible"/>
                                      </p:to>
                                    </p:set>
                                    <p:anim calcmode="lin" valueType="num">
                                      <p:cBhvr>
                                        <p:cTn id="146" dur="5000" fill="hold"/>
                                        <p:tgtEl>
                                          <p:spTgt spid="19487"/>
                                        </p:tgtEl>
                                        <p:attrNameLst>
                                          <p:attrName>ppt_w</p:attrName>
                                        </p:attrNameLst>
                                      </p:cBhvr>
                                      <p:tavLst>
                                        <p:tav tm="0" fmla="#ppt_w*sin(2.5*pi*$)">
                                          <p:val>
                                            <p:fltVal val="0"/>
                                          </p:val>
                                        </p:tav>
                                        <p:tav tm="100000">
                                          <p:val>
                                            <p:fltVal val="1"/>
                                          </p:val>
                                        </p:tav>
                                      </p:tavLst>
                                    </p:anim>
                                    <p:anim calcmode="lin" valueType="num">
                                      <p:cBhvr>
                                        <p:cTn id="147" dur="5000" fill="hold"/>
                                        <p:tgtEl>
                                          <p:spTgt spid="19487"/>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7" presetClass="exit" presetSubtype="4" fill="hold" grpId="0" nodeType="clickEffect">
                                  <p:stCondLst>
                                    <p:cond delay="0"/>
                                  </p:stCondLst>
                                  <p:childTnLst>
                                    <p:anim calcmode="lin" valueType="num">
                                      <p:cBhvr additive="base">
                                        <p:cTn id="151" dur="5000"/>
                                        <p:tgtEl>
                                          <p:spTgt spid="19481">
                                            <p:txEl>
                                              <p:pRg st="0" end="0"/>
                                            </p:txEl>
                                          </p:spTgt>
                                        </p:tgtEl>
                                        <p:attrNameLst>
                                          <p:attrName>ppt_x</p:attrName>
                                        </p:attrNameLst>
                                      </p:cBhvr>
                                      <p:tavLst>
                                        <p:tav tm="0">
                                          <p:val>
                                            <p:strVal val="ppt_x"/>
                                          </p:val>
                                        </p:tav>
                                        <p:tav tm="100000">
                                          <p:val>
                                            <p:strVal val="ppt_x"/>
                                          </p:val>
                                        </p:tav>
                                      </p:tavLst>
                                    </p:anim>
                                    <p:anim calcmode="lin" valueType="num">
                                      <p:cBhvr additive="base">
                                        <p:cTn id="152" dur="5000"/>
                                        <p:tgtEl>
                                          <p:spTgt spid="19481">
                                            <p:txEl>
                                              <p:pRg st="0" end="0"/>
                                            </p:txEl>
                                          </p:spTgt>
                                        </p:tgtEl>
                                        <p:attrNameLst>
                                          <p:attrName>ppt_y</p:attrName>
                                        </p:attrNameLst>
                                      </p:cBhvr>
                                      <p:tavLst>
                                        <p:tav tm="0">
                                          <p:val>
                                            <p:strVal val="ppt_y"/>
                                          </p:val>
                                        </p:tav>
                                        <p:tav tm="100000">
                                          <p:val>
                                            <p:strVal val="1+ppt_h/2"/>
                                          </p:val>
                                        </p:tav>
                                      </p:tavLst>
                                    </p:anim>
                                    <p:set>
                                      <p:cBhvr>
                                        <p:cTn id="153" dur="1" fill="hold">
                                          <p:stCondLst>
                                            <p:cond delay="4999"/>
                                          </p:stCondLst>
                                        </p:cTn>
                                        <p:tgtEl>
                                          <p:spTgt spid="19481">
                                            <p:txEl>
                                              <p:pRg st="0" end="0"/>
                                            </p:txEl>
                                          </p:spTgt>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6" presetClass="exit" presetSubtype="26" fill="hold" nodeType="clickEffect">
                                  <p:stCondLst>
                                    <p:cond delay="0"/>
                                  </p:stCondLst>
                                  <p:childTnLst>
                                    <p:animEffect transition="out" filter="barn(inHorizontal)">
                                      <p:cBhvr>
                                        <p:cTn id="157" dur="500"/>
                                        <p:tgtEl>
                                          <p:spTgt spid="19482"/>
                                        </p:tgtEl>
                                      </p:cBhvr>
                                    </p:animEffect>
                                    <p:set>
                                      <p:cBhvr>
                                        <p:cTn id="158" dur="1" fill="hold">
                                          <p:stCondLst>
                                            <p:cond delay="499"/>
                                          </p:stCondLst>
                                        </p:cTn>
                                        <p:tgtEl>
                                          <p:spTgt spid="19482"/>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3" presetClass="exit" presetSubtype="10" fill="hold" grpId="0" nodeType="clickEffect">
                                  <p:stCondLst>
                                    <p:cond delay="0"/>
                                  </p:stCondLst>
                                  <p:childTnLst>
                                    <p:animEffect transition="out" filter="blinds(horizontal)">
                                      <p:cBhvr>
                                        <p:cTn id="162" dur="500"/>
                                        <p:tgtEl>
                                          <p:spTgt spid="19485">
                                            <p:txEl>
                                              <p:pRg st="0" end="0"/>
                                            </p:txEl>
                                          </p:spTgt>
                                        </p:tgtEl>
                                      </p:cBhvr>
                                    </p:animEffect>
                                    <p:set>
                                      <p:cBhvr>
                                        <p:cTn id="163" dur="1" fill="hold">
                                          <p:stCondLst>
                                            <p:cond delay="499"/>
                                          </p:stCondLst>
                                        </p:cTn>
                                        <p:tgtEl>
                                          <p:spTgt spid="19485">
                                            <p:txEl>
                                              <p:pRg st="0" end="0"/>
                                            </p:txEl>
                                          </p:spTgt>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4" presetClass="exit" presetSubtype="16" fill="hold" nodeType="clickEffect">
                                  <p:stCondLst>
                                    <p:cond delay="0"/>
                                  </p:stCondLst>
                                  <p:childTnLst>
                                    <p:animEffect transition="out" filter="box(in)">
                                      <p:cBhvr>
                                        <p:cTn id="167" dur="500"/>
                                        <p:tgtEl>
                                          <p:spTgt spid="19487"/>
                                        </p:tgtEl>
                                      </p:cBhvr>
                                    </p:animEffect>
                                    <p:set>
                                      <p:cBhvr>
                                        <p:cTn id="168" dur="1" fill="hold">
                                          <p:stCondLst>
                                            <p:cond delay="499"/>
                                          </p:stCondLst>
                                        </p:cTn>
                                        <p:tgtEl>
                                          <p:spTgt spid="19487"/>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51" presetClass="entr" presetSubtype="0" fill="hold" nodeType="clickEffect">
                                  <p:stCondLst>
                                    <p:cond delay="0"/>
                                  </p:stCondLst>
                                  <p:childTnLst>
                                    <p:set>
                                      <p:cBhvr>
                                        <p:cTn id="172" dur="1" fill="hold">
                                          <p:stCondLst>
                                            <p:cond delay="0"/>
                                          </p:stCondLst>
                                        </p:cTn>
                                        <p:tgtEl>
                                          <p:spTgt spid="19489">
                                            <p:txEl>
                                              <p:pRg st="0" end="0"/>
                                            </p:txEl>
                                          </p:spTgt>
                                        </p:tgtEl>
                                        <p:attrNameLst>
                                          <p:attrName>style.visibility</p:attrName>
                                        </p:attrNameLst>
                                      </p:cBhvr>
                                      <p:to>
                                        <p:strVal val="visible"/>
                                      </p:to>
                                    </p:set>
                                    <p:animEffect transition="in" filter="fade">
                                      <p:cBhvr>
                                        <p:cTn id="173" dur="770" decel="100000"/>
                                        <p:tgtEl>
                                          <p:spTgt spid="19489">
                                            <p:txEl>
                                              <p:pRg st="0" end="0"/>
                                            </p:txEl>
                                          </p:spTgt>
                                        </p:tgtEl>
                                      </p:cBhvr>
                                    </p:animEffect>
                                    <p:animScale>
                                      <p:cBhvr>
                                        <p:cTn id="174" dur="770" decel="100000"/>
                                        <p:tgtEl>
                                          <p:spTgt spid="19489">
                                            <p:txEl>
                                              <p:pRg st="0" end="0"/>
                                            </p:txEl>
                                          </p:spTgt>
                                        </p:tgtEl>
                                      </p:cBhvr>
                                      <p:from x="10000" y="10000"/>
                                      <p:to x="200000" y="450000"/>
                                    </p:animScale>
                                    <p:animScale>
                                      <p:cBhvr>
                                        <p:cTn id="175" dur="1230" accel="100000" fill="hold">
                                          <p:stCondLst>
                                            <p:cond delay="770"/>
                                          </p:stCondLst>
                                        </p:cTn>
                                        <p:tgtEl>
                                          <p:spTgt spid="19489">
                                            <p:txEl>
                                              <p:pRg st="0" end="0"/>
                                            </p:txEl>
                                          </p:spTgt>
                                        </p:tgtEl>
                                      </p:cBhvr>
                                      <p:from x="200000" y="450000"/>
                                      <p:to x="100000" y="100000"/>
                                    </p:animScale>
                                    <p:set>
                                      <p:cBhvr>
                                        <p:cTn id="176" dur="770" fill="hold"/>
                                        <p:tgtEl>
                                          <p:spTgt spid="19489">
                                            <p:txEl>
                                              <p:pRg st="0" end="0"/>
                                            </p:txEl>
                                          </p:spTgt>
                                        </p:tgtEl>
                                        <p:attrNameLst>
                                          <p:attrName>ppt_x</p:attrName>
                                        </p:attrNameLst>
                                      </p:cBhvr>
                                      <p:to>
                                        <p:strVal val="(0.5)"/>
                                      </p:to>
                                    </p:set>
                                    <p:anim from="(0.5)" to="(#ppt_x)" calcmode="lin" valueType="num">
                                      <p:cBhvr>
                                        <p:cTn id="177" dur="1230" accel="100000" fill="hold">
                                          <p:stCondLst>
                                            <p:cond delay="770"/>
                                          </p:stCondLst>
                                        </p:cTn>
                                        <p:tgtEl>
                                          <p:spTgt spid="19489">
                                            <p:txEl>
                                              <p:pRg st="0" end="0"/>
                                            </p:txEl>
                                          </p:spTgt>
                                        </p:tgtEl>
                                        <p:attrNameLst>
                                          <p:attrName>ppt_x</p:attrName>
                                        </p:attrNameLst>
                                      </p:cBhvr>
                                    </p:anim>
                                    <p:set>
                                      <p:cBhvr>
                                        <p:cTn id="178" dur="770" fill="hold"/>
                                        <p:tgtEl>
                                          <p:spTgt spid="19489">
                                            <p:txEl>
                                              <p:pRg st="0" end="0"/>
                                            </p:txEl>
                                          </p:spTgt>
                                        </p:tgtEl>
                                        <p:attrNameLst>
                                          <p:attrName>ppt_y</p:attrName>
                                        </p:attrNameLst>
                                      </p:cBhvr>
                                      <p:to>
                                        <p:strVal val="(#ppt_y+0.4)"/>
                                      </p:to>
                                    </p:set>
                                    <p:anim from="(#ppt_y+0.4)" to="(#ppt_y)" calcmode="lin" valueType="num">
                                      <p:cBhvr>
                                        <p:cTn id="179" dur="1230" accel="100000" fill="hold">
                                          <p:stCondLst>
                                            <p:cond delay="770"/>
                                          </p:stCondLst>
                                        </p:cTn>
                                        <p:tgtEl>
                                          <p:spTgt spid="19489">
                                            <p:txEl>
                                              <p:pRg st="0" end="0"/>
                                            </p:txEl>
                                          </p:spTgt>
                                        </p:tgtEl>
                                        <p:attrNameLst>
                                          <p:attrName>ppt_y</p:attrName>
                                        </p:attrNameLst>
                                      </p:cBhvr>
                                    </p:anim>
                                  </p:childTnLst>
                                </p:cTn>
                              </p:par>
                            </p:childTnLst>
                          </p:cTn>
                        </p:par>
                      </p:childTnLst>
                    </p:cTn>
                  </p:par>
                  <p:par>
                    <p:cTn id="180" fill="hold">
                      <p:stCondLst>
                        <p:cond delay="indefinite"/>
                      </p:stCondLst>
                      <p:childTnLst>
                        <p:par>
                          <p:cTn id="181" fill="hold">
                            <p:stCondLst>
                              <p:cond delay="0"/>
                            </p:stCondLst>
                            <p:childTnLst>
                              <p:par>
                                <p:cTn id="182" presetID="51" presetClass="entr" presetSubtype="0" fill="hold" nodeType="clickEffect">
                                  <p:stCondLst>
                                    <p:cond delay="0"/>
                                  </p:stCondLst>
                                  <p:childTnLst>
                                    <p:set>
                                      <p:cBhvr>
                                        <p:cTn id="183" dur="1" fill="hold">
                                          <p:stCondLst>
                                            <p:cond delay="0"/>
                                          </p:stCondLst>
                                        </p:cTn>
                                        <p:tgtEl>
                                          <p:spTgt spid="19490"/>
                                        </p:tgtEl>
                                        <p:attrNameLst>
                                          <p:attrName>style.visibility</p:attrName>
                                        </p:attrNameLst>
                                      </p:cBhvr>
                                      <p:to>
                                        <p:strVal val="visible"/>
                                      </p:to>
                                    </p:set>
                                    <p:animEffect transition="in" filter="fade">
                                      <p:cBhvr>
                                        <p:cTn id="184" dur="770" decel="100000"/>
                                        <p:tgtEl>
                                          <p:spTgt spid="19490"/>
                                        </p:tgtEl>
                                      </p:cBhvr>
                                    </p:animEffect>
                                    <p:animScale>
                                      <p:cBhvr>
                                        <p:cTn id="185" dur="770" decel="100000"/>
                                        <p:tgtEl>
                                          <p:spTgt spid="19490"/>
                                        </p:tgtEl>
                                      </p:cBhvr>
                                      <p:from x="10000" y="10000"/>
                                      <p:to x="200000" y="450000"/>
                                    </p:animScale>
                                    <p:animScale>
                                      <p:cBhvr>
                                        <p:cTn id="186" dur="1230" accel="100000" fill="hold">
                                          <p:stCondLst>
                                            <p:cond delay="770"/>
                                          </p:stCondLst>
                                        </p:cTn>
                                        <p:tgtEl>
                                          <p:spTgt spid="19490"/>
                                        </p:tgtEl>
                                      </p:cBhvr>
                                      <p:from x="200000" y="450000"/>
                                      <p:to x="100000" y="100000"/>
                                    </p:animScale>
                                    <p:set>
                                      <p:cBhvr>
                                        <p:cTn id="187" dur="770" fill="hold"/>
                                        <p:tgtEl>
                                          <p:spTgt spid="19490"/>
                                        </p:tgtEl>
                                        <p:attrNameLst>
                                          <p:attrName>ppt_x</p:attrName>
                                        </p:attrNameLst>
                                      </p:cBhvr>
                                      <p:to>
                                        <p:strVal val="(0.5)"/>
                                      </p:to>
                                    </p:set>
                                    <p:anim from="(0.5)" to="(#ppt_x)" calcmode="lin" valueType="num">
                                      <p:cBhvr>
                                        <p:cTn id="188" dur="1230" accel="100000" fill="hold">
                                          <p:stCondLst>
                                            <p:cond delay="770"/>
                                          </p:stCondLst>
                                        </p:cTn>
                                        <p:tgtEl>
                                          <p:spTgt spid="19490"/>
                                        </p:tgtEl>
                                        <p:attrNameLst>
                                          <p:attrName>ppt_x</p:attrName>
                                        </p:attrNameLst>
                                      </p:cBhvr>
                                    </p:anim>
                                    <p:set>
                                      <p:cBhvr>
                                        <p:cTn id="189" dur="770" fill="hold"/>
                                        <p:tgtEl>
                                          <p:spTgt spid="19490"/>
                                        </p:tgtEl>
                                        <p:attrNameLst>
                                          <p:attrName>ppt_y</p:attrName>
                                        </p:attrNameLst>
                                      </p:cBhvr>
                                      <p:to>
                                        <p:strVal val="(#ppt_y+0.4)"/>
                                      </p:to>
                                    </p:set>
                                    <p:anim from="(#ppt_y+0.4)" to="(#ppt_y)" calcmode="lin" valueType="num">
                                      <p:cBhvr>
                                        <p:cTn id="190" dur="1230" accel="100000" fill="hold">
                                          <p:stCondLst>
                                            <p:cond delay="770"/>
                                          </p:stCondLst>
                                        </p:cTn>
                                        <p:tgtEl>
                                          <p:spTgt spid="19490"/>
                                        </p:tgtEl>
                                        <p:attrNameLst>
                                          <p:attrName>ppt_y</p:attrName>
                                        </p:attrNameLst>
                                      </p:cBhvr>
                                    </p:anim>
                                  </p:childTnLst>
                                </p:cTn>
                              </p:par>
                            </p:childTnLst>
                          </p:cTn>
                        </p:par>
                      </p:childTnLst>
                    </p:cTn>
                  </p:par>
                  <p:par>
                    <p:cTn id="191" fill="hold">
                      <p:stCondLst>
                        <p:cond delay="indefinite"/>
                      </p:stCondLst>
                      <p:childTnLst>
                        <p:par>
                          <p:cTn id="192" fill="hold">
                            <p:stCondLst>
                              <p:cond delay="0"/>
                            </p:stCondLst>
                            <p:childTnLst>
                              <p:par>
                                <p:cTn id="193" presetID="51" presetClass="entr" presetSubtype="0" fill="hold" nodeType="clickEffect">
                                  <p:stCondLst>
                                    <p:cond delay="0"/>
                                  </p:stCondLst>
                                  <p:childTnLst>
                                    <p:set>
                                      <p:cBhvr>
                                        <p:cTn id="194" dur="1" fill="hold">
                                          <p:stCondLst>
                                            <p:cond delay="0"/>
                                          </p:stCondLst>
                                        </p:cTn>
                                        <p:tgtEl>
                                          <p:spTgt spid="19492"/>
                                        </p:tgtEl>
                                        <p:attrNameLst>
                                          <p:attrName>style.visibility</p:attrName>
                                        </p:attrNameLst>
                                      </p:cBhvr>
                                      <p:to>
                                        <p:strVal val="visible"/>
                                      </p:to>
                                    </p:set>
                                    <p:animEffect transition="in" filter="fade">
                                      <p:cBhvr>
                                        <p:cTn id="195" dur="770" decel="100000"/>
                                        <p:tgtEl>
                                          <p:spTgt spid="19492"/>
                                        </p:tgtEl>
                                      </p:cBhvr>
                                    </p:animEffect>
                                    <p:animScale>
                                      <p:cBhvr>
                                        <p:cTn id="196" dur="770" decel="100000"/>
                                        <p:tgtEl>
                                          <p:spTgt spid="19492"/>
                                        </p:tgtEl>
                                      </p:cBhvr>
                                      <p:from x="10000" y="10000"/>
                                      <p:to x="200000" y="450000"/>
                                    </p:animScale>
                                    <p:animScale>
                                      <p:cBhvr>
                                        <p:cTn id="197" dur="1230" accel="100000" fill="hold">
                                          <p:stCondLst>
                                            <p:cond delay="770"/>
                                          </p:stCondLst>
                                        </p:cTn>
                                        <p:tgtEl>
                                          <p:spTgt spid="19492"/>
                                        </p:tgtEl>
                                      </p:cBhvr>
                                      <p:from x="200000" y="450000"/>
                                      <p:to x="100000" y="100000"/>
                                    </p:animScale>
                                    <p:set>
                                      <p:cBhvr>
                                        <p:cTn id="198" dur="770" fill="hold"/>
                                        <p:tgtEl>
                                          <p:spTgt spid="19492"/>
                                        </p:tgtEl>
                                        <p:attrNameLst>
                                          <p:attrName>ppt_x</p:attrName>
                                        </p:attrNameLst>
                                      </p:cBhvr>
                                      <p:to>
                                        <p:strVal val="(0.5)"/>
                                      </p:to>
                                    </p:set>
                                    <p:anim from="(0.5)" to="(#ppt_x)" calcmode="lin" valueType="num">
                                      <p:cBhvr>
                                        <p:cTn id="199" dur="1230" accel="100000" fill="hold">
                                          <p:stCondLst>
                                            <p:cond delay="770"/>
                                          </p:stCondLst>
                                        </p:cTn>
                                        <p:tgtEl>
                                          <p:spTgt spid="19492"/>
                                        </p:tgtEl>
                                        <p:attrNameLst>
                                          <p:attrName>ppt_x</p:attrName>
                                        </p:attrNameLst>
                                      </p:cBhvr>
                                    </p:anim>
                                    <p:set>
                                      <p:cBhvr>
                                        <p:cTn id="200" dur="770" fill="hold"/>
                                        <p:tgtEl>
                                          <p:spTgt spid="19492"/>
                                        </p:tgtEl>
                                        <p:attrNameLst>
                                          <p:attrName>ppt_y</p:attrName>
                                        </p:attrNameLst>
                                      </p:cBhvr>
                                      <p:to>
                                        <p:strVal val="(#ppt_y+0.4)"/>
                                      </p:to>
                                    </p:set>
                                    <p:anim from="(#ppt_y+0.4)" to="(#ppt_y)" calcmode="lin" valueType="num">
                                      <p:cBhvr>
                                        <p:cTn id="201" dur="1230" accel="100000" fill="hold">
                                          <p:stCondLst>
                                            <p:cond delay="770"/>
                                          </p:stCondLst>
                                        </p:cTn>
                                        <p:tgtEl>
                                          <p:spTgt spid="1949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allAtOnce"/>
      <p:bldP spid="19463" grpId="0" build="allAtOnce"/>
      <p:bldP spid="19481" grpId="0" build="allAtOnce"/>
      <p:bldP spid="1948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64033C10-261E-4088-9F14-D4C592E8C1EC}" type="slidenum">
              <a:rPr lang="en-US" altLang="en-US"/>
              <a:pPr/>
              <a:t>2</a:t>
            </a:fld>
            <a:endParaRPr lang="en-US" altLang="en-US"/>
          </a:p>
        </p:txBody>
      </p:sp>
      <p:sp>
        <p:nvSpPr>
          <p:cNvPr id="62468" name="Rectangle 4"/>
          <p:cNvSpPr>
            <a:spLocks noChangeArrowheads="1"/>
          </p:cNvSpPr>
          <p:nvPr/>
        </p:nvSpPr>
        <p:spPr bwMode="auto">
          <a:xfrm>
            <a:off x="457200" y="373063"/>
            <a:ext cx="8229600" cy="6111875"/>
          </a:xfrm>
          <a:prstGeom prst="rect">
            <a:avLst/>
          </a:prstGeom>
          <a:noFill/>
          <a:ln w="9525" algn="ctr">
            <a:noFill/>
            <a:miter lim="800000"/>
            <a:headEnd/>
            <a:tailEnd/>
          </a:ln>
          <a:effectLst/>
        </p:spPr>
        <p:txBody>
          <a:bodyPr lIns="0" tIns="0" rIns="0" bIns="0" anchor="ctr">
            <a:spAutoFit/>
          </a:bodyPr>
          <a:lstStyle/>
          <a:p>
            <a:pPr algn="just" eaLnBrk="0" hangingPunct="0"/>
            <a:r>
              <a:rPr lang="en-US" sz="1600">
                <a:latin typeface="Garamond" pitchFamily="18" charset="0"/>
              </a:rPr>
              <a:t>JIKA LOGIKA PROGRAM TIDAK JELAS, MUNGKIN LEBIH MURAH UNTUK MENULIS ULANG PROGRAM TERSEBUT, DARIPADA MEMODIFIKASINYA.</a:t>
            </a:r>
          </a:p>
          <a:p>
            <a:pPr algn="just" eaLnBrk="0" hangingPunct="0"/>
            <a:endParaRPr lang="en-US" sz="1600">
              <a:latin typeface="Garamond" pitchFamily="18" charset="0"/>
            </a:endParaRPr>
          </a:p>
          <a:p>
            <a:pPr algn="just" eaLnBrk="0" hangingPunct="0"/>
            <a:r>
              <a:rPr lang="en-US" sz="1600">
                <a:latin typeface="Garamond" pitchFamily="18" charset="0"/>
              </a:rPr>
              <a:t>SUATU PROGRAM YANG SUKAR DIPERBAIKI DAPAT MENAIKKAN BIAYA PENGOLAHAN DATA, OLEH KARENA ITU TIDAKLAH MENGEJUTKAN JIKA SEORANG MANAJER PENGOLAHAN DATA LEBIH TERTARIK PADA PROGRAM YANG TERORGANISASI DENGAN BAIK DAN DENGAN PENDEKATAN PEMROGRAMAN YANG TERORGANISASI DENGAN BAIK DAN DENGAN PENDEKATAN PEMROGRAMAN YANG SISTIMATIK, DIBANDING DENGAN PROGRAM YANG HANYA BERDASARKAN KEPIAWAIAN DALAM PENYUSUNAN KODE. </a:t>
            </a:r>
          </a:p>
          <a:p>
            <a:pPr algn="just" eaLnBrk="0" hangingPunct="0"/>
            <a:r>
              <a:rPr lang="en-US" sz="1600">
                <a:latin typeface="Garamond" pitchFamily="18" charset="0"/>
              </a:rPr>
              <a:t>SAAT INI BANYAK SEKALI PROGRAM-PROGRAM YANG DITULIS LANGSUNG DENGAN PENDEKATAN LOGIKA YANG MUDAH DIMENGERTI DAN SEDERHANA, PROGRAM YANG DAPAT DIPERBAIKI DAN DIMODIFIKASI DENGAN MUDAH.</a:t>
            </a:r>
          </a:p>
          <a:p>
            <a:pPr algn="just" eaLnBrk="0" hangingPunct="0"/>
            <a:r>
              <a:rPr lang="en-US" sz="1600">
                <a:latin typeface="Garamond" pitchFamily="18" charset="0"/>
              </a:rPr>
              <a:t>TERMINOLOGI PEMROGRAMAN TERSTRUKTUR MENGACU KEPADA SUATU TEKNIK YANG DIKEMUKAKAN PERTAMA KALI OLEH </a:t>
            </a:r>
          </a:p>
          <a:p>
            <a:pPr algn="just" eaLnBrk="0" hangingPunct="0"/>
            <a:r>
              <a:rPr lang="en-US" sz="1600">
                <a:latin typeface="Garamond" pitchFamily="18" charset="0"/>
              </a:rPr>
              <a:t>TEKNIK INI MEMBERI PENEKANAN DALAM HAL PENINGKATAN PRODUKTIVITAS PROGRAMMER DENGAN MENGURANGI WAKTU DALAM PENULISAN, PENGUJIAN, DEBUG, DAN PERBAIKAN PROGRAM. </a:t>
            </a:r>
          </a:p>
          <a:p>
            <a:pPr algn="just" eaLnBrk="0" hangingPunct="0"/>
            <a:r>
              <a:rPr lang="en-US" sz="1600">
                <a:latin typeface="Garamond" pitchFamily="18" charset="0"/>
              </a:rPr>
              <a:t>PEMROGRAMAN TERSTRUKTUR MENEKANKAN KREATIFI TAS DALAM PROSES PEMBUATAN PROGRAM, SEPERTI DI PENYUSUNAN RENCANA PROGRAM YANG SISTIMATIK DAN TELITI. </a:t>
            </a:r>
          </a:p>
          <a:p>
            <a:pPr algn="just" eaLnBrk="0" hangingPunct="0"/>
            <a:r>
              <a:rPr lang="en-US" sz="1600">
                <a:latin typeface="Garamond" pitchFamily="18" charset="0"/>
              </a:rPr>
              <a:t>KITA AKAN MEMPELAJARI STRUKTUR DASAR YANG DIGUNAKAN DALAM PEMROGRAMAN TERSTRUKTUR, MULAI MENGGUNAKAN FLOWCHART TERSTRUKTUR CHART, DAN PSEUDOCODE SEBAGAI ALAT PERENCANAAN </a:t>
            </a:r>
          </a:p>
          <a:p>
            <a:pPr algn="just" eaLnBrk="0" hangingPunct="0"/>
            <a:endParaRPr lang="en-US" sz="1600">
              <a:latin typeface="Garamond" pitchFamily="18" charset="0"/>
            </a:endParaRPr>
          </a:p>
        </p:txBody>
      </p:sp>
      <p:sp>
        <p:nvSpPr>
          <p:cNvPr id="62469" name="AutoShape 5"/>
          <p:cNvSpPr>
            <a:spLocks noChangeArrowheads="1"/>
          </p:cNvSpPr>
          <p:nvPr/>
        </p:nvSpPr>
        <p:spPr bwMode="auto">
          <a:xfrm>
            <a:off x="5021263" y="3783013"/>
            <a:ext cx="2162175" cy="284162"/>
          </a:xfrm>
          <a:prstGeom prst="flowChartProcess">
            <a:avLst/>
          </a:prstGeom>
          <a:solidFill>
            <a:schemeClr val="accent1"/>
          </a:solidFill>
          <a:ln w="9525" algn="ctr">
            <a:solidFill>
              <a:schemeClr val="tx1"/>
            </a:solidFill>
            <a:miter lim="800000"/>
            <a:headEnd/>
            <a:tailEnd/>
          </a:ln>
          <a:effectLst/>
        </p:spPr>
        <p:txBody>
          <a:bodyPr wrap="none" lIns="0" tIns="0" rIns="0" bIns="0" anchor="ctr">
            <a:spAutoFit/>
          </a:bodyPr>
          <a:lstStyle/>
          <a:p>
            <a:pPr algn="ctr" eaLnBrk="0" hangingPunct="0"/>
            <a:r>
              <a:rPr lang="en-US" b="1" i="1">
                <a:latin typeface="Garamond" pitchFamily="18" charset="0"/>
              </a:rPr>
              <a:t>EDSGER DIJKSTRA</a:t>
            </a:r>
            <a:r>
              <a:rPr lang="en-US">
                <a:latin typeface="Garamond"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 calcmode="lin" valueType="num">
                                      <p:cBhvr additive="base">
                                        <p:cTn id="7" dur="500" fill="hold"/>
                                        <p:tgtEl>
                                          <p:spTgt spid="624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468">
                                            <p:txEl>
                                              <p:pRg st="2" end="2"/>
                                            </p:txEl>
                                          </p:spTgt>
                                        </p:tgtEl>
                                        <p:attrNameLst>
                                          <p:attrName>style.visibility</p:attrName>
                                        </p:attrNameLst>
                                      </p:cBhvr>
                                      <p:to>
                                        <p:strVal val="visible"/>
                                      </p:to>
                                    </p:set>
                                    <p:anim calcmode="lin" valueType="num">
                                      <p:cBhvr additive="base">
                                        <p:cTn id="13" dur="500" fill="hold"/>
                                        <p:tgtEl>
                                          <p:spTgt spid="6246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468">
                                            <p:txEl>
                                              <p:pRg st="3" end="3"/>
                                            </p:txEl>
                                          </p:spTgt>
                                        </p:tgtEl>
                                        <p:attrNameLst>
                                          <p:attrName>style.visibility</p:attrName>
                                        </p:attrNameLst>
                                      </p:cBhvr>
                                      <p:to>
                                        <p:strVal val="visible"/>
                                      </p:to>
                                    </p:set>
                                    <p:anim calcmode="lin" valueType="num">
                                      <p:cBhvr additive="base">
                                        <p:cTn id="19" dur="500" fill="hold"/>
                                        <p:tgtEl>
                                          <p:spTgt spid="6246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468">
                                            <p:txEl>
                                              <p:pRg st="4" end="4"/>
                                            </p:txEl>
                                          </p:spTgt>
                                        </p:tgtEl>
                                        <p:attrNameLst>
                                          <p:attrName>style.visibility</p:attrName>
                                        </p:attrNameLst>
                                      </p:cBhvr>
                                      <p:to>
                                        <p:strVal val="visible"/>
                                      </p:to>
                                    </p:set>
                                    <p:anim calcmode="lin" valueType="num">
                                      <p:cBhvr additive="base">
                                        <p:cTn id="25" dur="500" fill="hold"/>
                                        <p:tgtEl>
                                          <p:spTgt spid="6246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62469"/>
                                        </p:tgtEl>
                                        <p:attrNameLst>
                                          <p:attrName>style.visibility</p:attrName>
                                        </p:attrNameLst>
                                      </p:cBhvr>
                                      <p:to>
                                        <p:strVal val="visible"/>
                                      </p:to>
                                    </p:set>
                                    <p:set>
                                      <p:cBhvr>
                                        <p:cTn id="31" dur="455" fill="hold">
                                          <p:stCondLst>
                                            <p:cond delay="0"/>
                                          </p:stCondLst>
                                        </p:cTn>
                                        <p:tgtEl>
                                          <p:spTgt spid="62469"/>
                                        </p:tgtEl>
                                        <p:attrNameLst>
                                          <p:attrName>style.rotation</p:attrName>
                                        </p:attrNameLst>
                                      </p:cBhvr>
                                      <p:to>
                                        <p:strVal val="-45.0"/>
                                      </p:to>
                                    </p:set>
                                    <p:anim calcmode="lin" valueType="num">
                                      <p:cBhvr>
                                        <p:cTn id="32" dur="455" fill="hold">
                                          <p:stCondLst>
                                            <p:cond delay="455"/>
                                          </p:stCondLst>
                                        </p:cTn>
                                        <p:tgtEl>
                                          <p:spTgt spid="62469"/>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62469"/>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62469"/>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62469"/>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2468">
                                            <p:txEl>
                                              <p:pRg st="5" end="5"/>
                                            </p:txEl>
                                          </p:spTgt>
                                        </p:tgtEl>
                                        <p:attrNameLst>
                                          <p:attrName>style.visibility</p:attrName>
                                        </p:attrNameLst>
                                      </p:cBhvr>
                                      <p:to>
                                        <p:strVal val="visible"/>
                                      </p:to>
                                    </p:set>
                                    <p:anim calcmode="lin" valueType="num">
                                      <p:cBhvr additive="base">
                                        <p:cTn id="40" dur="500" fill="hold"/>
                                        <p:tgtEl>
                                          <p:spTgt spid="6246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24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2468">
                                            <p:txEl>
                                              <p:pRg st="6" end="6"/>
                                            </p:txEl>
                                          </p:spTgt>
                                        </p:tgtEl>
                                        <p:attrNameLst>
                                          <p:attrName>style.visibility</p:attrName>
                                        </p:attrNameLst>
                                      </p:cBhvr>
                                      <p:to>
                                        <p:strVal val="visible"/>
                                      </p:to>
                                    </p:set>
                                    <p:anim calcmode="lin" valueType="num">
                                      <p:cBhvr additive="base">
                                        <p:cTn id="46" dur="500" fill="hold"/>
                                        <p:tgtEl>
                                          <p:spTgt spid="6246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246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iterate type="lt">
                                    <p:tmPct val="10000"/>
                                  </p:iterate>
                                  <p:childTnLst>
                                    <p:set>
                                      <p:cBhvr>
                                        <p:cTn id="51" dur="1" fill="hold">
                                          <p:stCondLst>
                                            <p:cond delay="0"/>
                                          </p:stCondLst>
                                        </p:cTn>
                                        <p:tgtEl>
                                          <p:spTgt spid="62468">
                                            <p:txEl>
                                              <p:pRg st="7" end="7"/>
                                            </p:txEl>
                                          </p:spTgt>
                                        </p:tgtEl>
                                        <p:attrNameLst>
                                          <p:attrName>style.visibility</p:attrName>
                                        </p:attrNameLst>
                                      </p:cBhvr>
                                      <p:to>
                                        <p:strVal val="visible"/>
                                      </p:to>
                                    </p:set>
                                    <p:anim calcmode="lin" valueType="num">
                                      <p:cBhvr additive="base">
                                        <p:cTn id="52" dur="500" fill="hold"/>
                                        <p:tgtEl>
                                          <p:spTgt spid="62468">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246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fld id="{D60EDF33-3986-4B45-8F1D-CFD9B4F1D7C8}" type="datetime1">
              <a:rPr lang="en-US"/>
              <a:pPr/>
              <a:t>5/15/2017</a:t>
            </a:fld>
            <a:endParaRPr lang="en-US"/>
          </a:p>
        </p:txBody>
      </p:sp>
      <p:sp>
        <p:nvSpPr>
          <p:cNvPr id="21" name="Slide Number Placeholder 3"/>
          <p:cNvSpPr>
            <a:spLocks noGrp="1"/>
          </p:cNvSpPr>
          <p:nvPr>
            <p:ph type="sldNum" sz="quarter" idx="12"/>
          </p:nvPr>
        </p:nvSpPr>
        <p:spPr/>
        <p:txBody>
          <a:bodyPr/>
          <a:lstStyle/>
          <a:p>
            <a:fld id="{65AD09D5-283A-40C8-BB09-AD76797613B1}" type="slidenum">
              <a:rPr lang="en-US"/>
              <a:pPr/>
              <a:t>20</a:t>
            </a:fld>
            <a:endParaRPr lang="en-US"/>
          </a:p>
        </p:txBody>
      </p:sp>
      <p:sp>
        <p:nvSpPr>
          <p:cNvPr id="24580" name="Rectangle 4"/>
          <p:cNvSpPr>
            <a:spLocks noChangeArrowheads="1"/>
          </p:cNvSpPr>
          <p:nvPr/>
        </p:nvSpPr>
        <p:spPr bwMode="auto">
          <a:xfrm>
            <a:off x="0" y="0"/>
            <a:ext cx="8839200" cy="915988"/>
          </a:xfrm>
          <a:prstGeom prst="rect">
            <a:avLst/>
          </a:prstGeom>
          <a:noFill/>
          <a:ln w="9525">
            <a:noFill/>
            <a:miter lim="800000"/>
            <a:headEnd/>
            <a:tailEnd/>
          </a:ln>
          <a:effectLst/>
        </p:spPr>
        <p:txBody>
          <a:bodyPr anchor="ctr">
            <a:spAutoFit/>
          </a:bodyPr>
          <a:lstStyle/>
          <a:p>
            <a:pPr algn="just" eaLnBrk="0" hangingPunct="0"/>
            <a:r>
              <a:rPr lang="en-US">
                <a:latin typeface="Verdana" pitchFamily="34" charset="0"/>
              </a:rPr>
              <a:t>1. 3. 2  MINOR DAN KOFAKTOR</a:t>
            </a:r>
          </a:p>
          <a:p>
            <a:pPr algn="just" eaLnBrk="0" hangingPunct="0"/>
            <a:r>
              <a:rPr lang="en-US">
                <a:latin typeface="Verdana" pitchFamily="34" charset="0"/>
              </a:rPr>
              <a:t>DETERMINAN DIPEROLEH DENGAN MENGELUARKAN ELEMEN-ELEMEN BARIS i, KOLOM j DISEBUT MINOR DARI ELEMEN aij , JADI : </a:t>
            </a:r>
          </a:p>
        </p:txBody>
      </p:sp>
      <p:sp>
        <p:nvSpPr>
          <p:cNvPr id="24582" name="Rectangle 6"/>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4581" name="Object 5"/>
          <p:cNvGraphicFramePr>
            <a:graphicFrameLocks noChangeAspect="1"/>
          </p:cNvGraphicFramePr>
          <p:nvPr/>
        </p:nvGraphicFramePr>
        <p:xfrm>
          <a:off x="228600" y="990600"/>
          <a:ext cx="3810000" cy="2362200"/>
        </p:xfrm>
        <a:graphic>
          <a:graphicData uri="http://schemas.openxmlformats.org/presentationml/2006/ole">
            <mc:AlternateContent xmlns:mc="http://schemas.openxmlformats.org/markup-compatibility/2006">
              <mc:Choice xmlns:v="urn:schemas-microsoft-com:vml" Requires="v">
                <p:oleObj spid="_x0000_s81928" name="Equation" r:id="rId7" imgW="1155700" imgH="711200" progId="Equation.3">
                  <p:embed/>
                </p:oleObj>
              </mc:Choice>
              <mc:Fallback>
                <p:oleObj name="Equation" r:id="rId7" imgW="11557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990600"/>
                        <a:ext cx="38100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4" name="Rectangle 8"/>
          <p:cNvSpPr>
            <a:spLocks noChangeArrowheads="1"/>
          </p:cNvSpPr>
          <p:nvPr/>
        </p:nvSpPr>
        <p:spPr bwMode="auto">
          <a:xfrm>
            <a:off x="4038600" y="1981200"/>
            <a:ext cx="1076325" cy="336550"/>
          </a:xfrm>
          <a:prstGeom prst="rect">
            <a:avLst/>
          </a:prstGeom>
          <a:noFill/>
          <a:ln w="9525">
            <a:noFill/>
            <a:miter lim="800000"/>
            <a:headEnd/>
            <a:tailEnd/>
          </a:ln>
          <a:effectLst/>
        </p:spPr>
        <p:txBody>
          <a:bodyPr wrap="none" anchor="ctr">
            <a:spAutoFit/>
          </a:bodyPr>
          <a:lstStyle/>
          <a:p>
            <a:r>
              <a:rPr lang="en-US" sz="1600">
                <a:latin typeface="a" charset="0"/>
                <a:cs typeface="Times New Roman" pitchFamily="18" charset="0"/>
              </a:rPr>
              <a:t>MINOR</a:t>
            </a:r>
            <a:r>
              <a:rPr lang="en-US" sz="1600">
                <a:latin typeface="Verdana" pitchFamily="34" charset="0"/>
                <a:cs typeface="Times New Roman" pitchFamily="18" charset="0"/>
              </a:rPr>
              <a:t>   </a:t>
            </a:r>
            <a:endParaRPr lang="en-US"/>
          </a:p>
        </p:txBody>
      </p:sp>
      <p:graphicFrame>
        <p:nvGraphicFramePr>
          <p:cNvPr id="24583" name="Object 7"/>
          <p:cNvGraphicFramePr>
            <a:graphicFrameLocks noChangeAspect="1"/>
          </p:cNvGraphicFramePr>
          <p:nvPr/>
        </p:nvGraphicFramePr>
        <p:xfrm>
          <a:off x="5029200" y="1295400"/>
          <a:ext cx="3281363" cy="1673225"/>
        </p:xfrm>
        <a:graphic>
          <a:graphicData uri="http://schemas.openxmlformats.org/presentationml/2006/ole">
            <mc:AlternateContent xmlns:mc="http://schemas.openxmlformats.org/markup-compatibility/2006">
              <mc:Choice xmlns:v="urn:schemas-microsoft-com:vml" Requires="v">
                <p:oleObj spid="_x0000_s81929" name="Equation" r:id="rId9" imgW="952087" imgH="482391" progId="Equation.3">
                  <p:embed/>
                </p:oleObj>
              </mc:Choice>
              <mc:Fallback>
                <p:oleObj name="Equation" r:id="rId9" imgW="952087" imgH="4823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1295400"/>
                        <a:ext cx="3281363" cy="167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5" name="Rectangle 9"/>
          <p:cNvSpPr>
            <a:spLocks noChangeArrowheads="1"/>
          </p:cNvSpPr>
          <p:nvPr/>
        </p:nvSpPr>
        <p:spPr bwMode="auto">
          <a:xfrm>
            <a:off x="0" y="1676400"/>
            <a:ext cx="8915400" cy="2014538"/>
          </a:xfrm>
          <a:prstGeom prst="rect">
            <a:avLst/>
          </a:prstGeom>
          <a:noFill/>
          <a:ln w="9525">
            <a:noFill/>
            <a:miter lim="800000"/>
            <a:headEnd/>
            <a:tailEnd/>
          </a:ln>
          <a:effectLst/>
        </p:spPr>
        <p:txBody>
          <a:bodyPr anchor="ctr">
            <a:spAutoFit/>
          </a:bodyPr>
          <a:lstStyle/>
          <a:p>
            <a:pPr algn="just" eaLnBrk="0" hangingPunct="0"/>
            <a:r>
              <a:rPr lang="en-US">
                <a:latin typeface="Verdana" pitchFamily="34" charset="0"/>
              </a:rPr>
              <a:t>ORDE MINOR LEBIH KECIL SATU DARI ORDE DETERMINAN ASAL. </a:t>
            </a:r>
          </a:p>
          <a:p>
            <a:pPr algn="just" eaLnBrk="0" hangingPunct="0"/>
            <a:r>
              <a:rPr lang="en-US">
                <a:latin typeface="Verdana" pitchFamily="34" charset="0"/>
              </a:rPr>
              <a:t>DENGAN MENGELUARKAN DUA BARIS DAN KOLOM SUATU MINOR DENGAN ORDE 2 LEBIH KECIL DARI ASALNYA. DETERMINAN DAPAT DICARI DENGAN CARA BERIKUT:</a:t>
            </a:r>
          </a:p>
          <a:p>
            <a:pPr algn="just" eaLnBrk="0" hangingPunct="0">
              <a:buFontTx/>
              <a:buChar char="o"/>
            </a:pPr>
            <a:r>
              <a:rPr lang="en-US">
                <a:latin typeface="Verdana" pitchFamily="34" charset="0"/>
              </a:rPr>
              <a:t>KOFAKTOR DARI SUATU ELEMEN ADALAH (-1)</a:t>
            </a:r>
            <a:r>
              <a:rPr lang="en-US" baseline="30000">
                <a:latin typeface="Verdana" pitchFamily="34" charset="0"/>
              </a:rPr>
              <a:t>i+j</a:t>
            </a:r>
            <a:r>
              <a:rPr lang="en-US">
                <a:latin typeface="Verdana" pitchFamily="34" charset="0"/>
              </a:rPr>
              <a:t> (MINOR DARI a</a:t>
            </a:r>
            <a:r>
              <a:rPr lang="en-US" baseline="-25000">
                <a:latin typeface="Verdana" pitchFamily="34" charset="0"/>
              </a:rPr>
              <a:t>ij</a:t>
            </a:r>
            <a:r>
              <a:rPr lang="en-US">
                <a:latin typeface="Verdana" pitchFamily="34" charset="0"/>
              </a:rPr>
              <a:t>) DIMANA ORDE DARI MINOR  a</a:t>
            </a:r>
            <a:r>
              <a:rPr lang="en-US" baseline="-25000">
                <a:latin typeface="Verdana" pitchFamily="34" charset="0"/>
              </a:rPr>
              <a:t>ij</a:t>
            </a:r>
            <a:r>
              <a:rPr lang="en-US">
                <a:latin typeface="Verdana" pitchFamily="34" charset="0"/>
              </a:rPr>
              <a:t> ADALAH n-1. KOFAKTOR DARI a</a:t>
            </a:r>
            <a:r>
              <a:rPr lang="en-US" baseline="-25000">
                <a:latin typeface="Verdana" pitchFamily="34" charset="0"/>
              </a:rPr>
              <a:t>21</a:t>
            </a:r>
            <a:r>
              <a:rPr lang="en-US">
                <a:latin typeface="Verdana" pitchFamily="34" charset="0"/>
              </a:rPr>
              <a:t> DINYATAKAN DENGAN K</a:t>
            </a:r>
            <a:r>
              <a:rPr lang="en-US" baseline="-25000">
                <a:latin typeface="Verdana" pitchFamily="34" charset="0"/>
              </a:rPr>
              <a:t>21</a:t>
            </a:r>
            <a:r>
              <a:rPr lang="en-US">
                <a:latin typeface="Verdana" pitchFamily="34" charset="0"/>
              </a:rPr>
              <a:t>, YAITU : </a:t>
            </a:r>
          </a:p>
        </p:txBody>
      </p:sp>
      <p:sp>
        <p:nvSpPr>
          <p:cNvPr id="24587" name="Rectangle 11"/>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4586" name="Object 10"/>
          <p:cNvGraphicFramePr>
            <a:graphicFrameLocks noChangeAspect="1"/>
          </p:cNvGraphicFramePr>
          <p:nvPr/>
        </p:nvGraphicFramePr>
        <p:xfrm>
          <a:off x="1828800" y="3733800"/>
          <a:ext cx="4572000" cy="1079500"/>
        </p:xfrm>
        <a:graphic>
          <a:graphicData uri="http://schemas.openxmlformats.org/presentationml/2006/ole">
            <mc:AlternateContent xmlns:mc="http://schemas.openxmlformats.org/markup-compatibility/2006">
              <mc:Choice xmlns:v="urn:schemas-microsoft-com:vml" Requires="v">
                <p:oleObj spid="_x0000_s81930" name="Equation" r:id="rId11" imgW="2057400" imgH="482600" progId="Equation.3">
                  <p:embed/>
                </p:oleObj>
              </mc:Choice>
              <mc:Fallback>
                <p:oleObj name="Equation" r:id="rId11" imgW="2057400" imgH="482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3733800"/>
                        <a:ext cx="45720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8" name="Rectangle 12"/>
          <p:cNvSpPr>
            <a:spLocks noChangeArrowheads="1"/>
          </p:cNvSpPr>
          <p:nvPr/>
        </p:nvSpPr>
        <p:spPr bwMode="auto">
          <a:xfrm>
            <a:off x="0" y="4038600"/>
            <a:ext cx="5191125" cy="366713"/>
          </a:xfrm>
          <a:prstGeom prst="rect">
            <a:avLst/>
          </a:prstGeom>
          <a:noFill/>
          <a:ln w="9525">
            <a:noFill/>
            <a:miter lim="800000"/>
            <a:headEnd/>
            <a:tailEnd/>
          </a:ln>
          <a:effectLst/>
        </p:spPr>
        <p:txBody>
          <a:bodyPr wrap="none" anchor="ctr">
            <a:spAutoFit/>
          </a:bodyPr>
          <a:lstStyle/>
          <a:p>
            <a:r>
              <a:rPr lang="en-US">
                <a:latin typeface="Verdana" pitchFamily="34" charset="0"/>
              </a:rPr>
              <a:t>SECARA RINGKAS DETERMINAN ADALAH : </a:t>
            </a:r>
          </a:p>
        </p:txBody>
      </p:sp>
      <p:sp>
        <p:nvSpPr>
          <p:cNvPr id="24590" name="Rectangle 14"/>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4589" name="Object 13"/>
          <p:cNvGraphicFramePr>
            <a:graphicFrameLocks noChangeAspect="1"/>
          </p:cNvGraphicFramePr>
          <p:nvPr/>
        </p:nvGraphicFramePr>
        <p:xfrm>
          <a:off x="1143000" y="4419600"/>
          <a:ext cx="6781800" cy="944563"/>
        </p:xfrm>
        <a:graphic>
          <a:graphicData uri="http://schemas.openxmlformats.org/presentationml/2006/ole">
            <mc:AlternateContent xmlns:mc="http://schemas.openxmlformats.org/markup-compatibility/2006">
              <mc:Choice xmlns:v="urn:schemas-microsoft-com:vml" Requires="v">
                <p:oleObj spid="_x0000_s81931" name="Equation" r:id="rId13" imgW="3073400" imgH="431800" progId="Equation.3">
                  <p:embed/>
                </p:oleObj>
              </mc:Choice>
              <mc:Fallback>
                <p:oleObj name="Equation" r:id="rId13" imgW="3073400" imgH="431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4419600"/>
                        <a:ext cx="67818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1" name="Rectangle 15"/>
          <p:cNvSpPr>
            <a:spLocks noChangeArrowheads="1"/>
          </p:cNvSpPr>
          <p:nvPr/>
        </p:nvSpPr>
        <p:spPr bwMode="auto">
          <a:xfrm>
            <a:off x="0" y="4724400"/>
            <a:ext cx="7097713" cy="366713"/>
          </a:xfrm>
          <a:prstGeom prst="rect">
            <a:avLst/>
          </a:prstGeom>
          <a:noFill/>
          <a:ln w="9525">
            <a:noFill/>
            <a:miter lim="800000"/>
            <a:headEnd/>
            <a:tailEnd/>
          </a:ln>
          <a:effectLst/>
        </p:spPr>
        <p:txBody>
          <a:bodyPr wrap="none" anchor="ctr">
            <a:spAutoFit/>
          </a:bodyPr>
          <a:lstStyle/>
          <a:p>
            <a:r>
              <a:rPr lang="en-US">
                <a:latin typeface="Verdana" pitchFamily="34" charset="0"/>
              </a:rPr>
              <a:t>SEDANGKAN KOFAKTOR K</a:t>
            </a:r>
            <a:r>
              <a:rPr lang="en-US" baseline="-25000">
                <a:latin typeface="Verdana" pitchFamily="34" charset="0"/>
              </a:rPr>
              <a:t>ij</a:t>
            </a:r>
            <a:r>
              <a:rPr lang="en-US">
                <a:latin typeface="Verdana" pitchFamily="34" charset="0"/>
              </a:rPr>
              <a:t> DAPAT DICARI DARI MINOR M</a:t>
            </a:r>
            <a:r>
              <a:rPr lang="en-US" baseline="-25000">
                <a:latin typeface="Verdana" pitchFamily="34" charset="0"/>
              </a:rPr>
              <a:t>ij</a:t>
            </a:r>
            <a:r>
              <a:rPr lang="en-US">
                <a:latin typeface="Verdana" pitchFamily="34" charset="0"/>
              </a:rPr>
              <a:t> </a:t>
            </a:r>
          </a:p>
        </p:txBody>
      </p:sp>
      <p:sp>
        <p:nvSpPr>
          <p:cNvPr id="24593" name="Rectangle 17"/>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4592" name="Object 16"/>
          <p:cNvGraphicFramePr>
            <a:graphicFrameLocks noChangeAspect="1"/>
          </p:cNvGraphicFramePr>
          <p:nvPr/>
        </p:nvGraphicFramePr>
        <p:xfrm>
          <a:off x="2667000" y="5181600"/>
          <a:ext cx="2667000" cy="692150"/>
        </p:xfrm>
        <a:graphic>
          <a:graphicData uri="http://schemas.openxmlformats.org/presentationml/2006/ole">
            <mc:AlternateContent xmlns:mc="http://schemas.openxmlformats.org/markup-compatibility/2006">
              <mc:Choice xmlns:v="urn:schemas-microsoft-com:vml" Requires="v">
                <p:oleObj spid="_x0000_s81932" name="Equation" r:id="rId15" imgW="990170" imgH="253890" progId="Equation.3">
                  <p:embed/>
                </p:oleObj>
              </mc:Choice>
              <mc:Fallback>
                <p:oleObj name="Equation" r:id="rId15" imgW="990170" imgH="25389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5181600"/>
                        <a:ext cx="266700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4" name="Rectangle 18"/>
          <p:cNvSpPr>
            <a:spLocks noChangeArrowheads="1"/>
          </p:cNvSpPr>
          <p:nvPr/>
        </p:nvSpPr>
        <p:spPr bwMode="auto">
          <a:xfrm>
            <a:off x="0" y="1022350"/>
            <a:ext cx="9144000" cy="1281113"/>
          </a:xfrm>
          <a:prstGeom prst="rect">
            <a:avLst/>
          </a:prstGeom>
          <a:noFill/>
          <a:ln w="9525">
            <a:noFill/>
            <a:miter lim="800000"/>
            <a:headEnd/>
            <a:tailEnd/>
          </a:ln>
          <a:effectLst/>
        </p:spPr>
        <p:txBody>
          <a:bodyPr anchor="ctr">
            <a:spAutoFit/>
          </a:bodyPr>
          <a:lstStyle/>
          <a:p>
            <a:pPr algn="just" eaLnBrk="0" hangingPunct="0"/>
            <a:r>
              <a:rPr lang="en-US" sz="2400">
                <a:latin typeface="Verdana" pitchFamily="34" charset="0"/>
              </a:rPr>
              <a:t>1. 3. 3  ADJOINT</a:t>
            </a:r>
          </a:p>
          <a:p>
            <a:pPr algn="just" eaLnBrk="0" hangingPunct="0"/>
            <a:r>
              <a:rPr lang="en-US">
                <a:latin typeface="Verdana" pitchFamily="34" charset="0"/>
              </a:rPr>
              <a:t>JIKA ELEMEN DARI MATRIKS BS DIPERTUKARKAN DENGAN KOFAKTORNYA, LALU MATRIKS DITRANPOSE, HASILNYA DISEBUT </a:t>
            </a:r>
            <a:r>
              <a:rPr lang="en-US" u="sng">
                <a:latin typeface="Verdana" pitchFamily="34" charset="0"/>
              </a:rPr>
              <a:t>MATRIKS ADJOINT</a:t>
            </a:r>
            <a:r>
              <a:rPr lang="en-US">
                <a:latin typeface="Verdana" pitchFamily="34" charset="0"/>
              </a:rPr>
              <a:t> YANG DINYATAKAN DENGAN </a:t>
            </a:r>
            <a:r>
              <a:rPr lang="en-US" b="1">
                <a:latin typeface="Verdana" pitchFamily="34" charset="0"/>
              </a:rPr>
              <a:t>A</a:t>
            </a:r>
            <a:r>
              <a:rPr lang="en-US" b="1" baseline="30000">
                <a:latin typeface="Verdana" pitchFamily="34" charset="0"/>
              </a:rPr>
              <a:t>+</a:t>
            </a:r>
            <a:r>
              <a:rPr lang="en-US">
                <a:latin typeface="Verdana" pitchFamily="34" charset="0"/>
              </a:rPr>
              <a:t>:</a:t>
            </a:r>
          </a:p>
        </p:txBody>
      </p:sp>
      <p:sp>
        <p:nvSpPr>
          <p:cNvPr id="24598" name="Rectangle 2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4597" name="Object 21"/>
          <p:cNvGraphicFramePr>
            <a:graphicFrameLocks noChangeAspect="1"/>
          </p:cNvGraphicFramePr>
          <p:nvPr/>
        </p:nvGraphicFramePr>
        <p:xfrm>
          <a:off x="2209800" y="2667000"/>
          <a:ext cx="3200400" cy="1549400"/>
        </p:xfrm>
        <a:graphic>
          <a:graphicData uri="http://schemas.openxmlformats.org/presentationml/2006/ole">
            <mc:AlternateContent xmlns:mc="http://schemas.openxmlformats.org/markup-compatibility/2006">
              <mc:Choice xmlns:v="urn:schemas-microsoft-com:vml" Requires="v">
                <p:oleObj spid="_x0000_s81933" name="Equation" r:id="rId17" imgW="1473200" imgH="711200" progId="Equation.3">
                  <p:embed/>
                </p:oleObj>
              </mc:Choice>
              <mc:Fallback>
                <p:oleObj name="Equation" r:id="rId17" imgW="1473200" imgH="71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9800" y="2667000"/>
                        <a:ext cx="32004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0381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fade">
                                      <p:cBhvr>
                                        <p:cTn id="7" dur="770" decel="100000"/>
                                        <p:tgtEl>
                                          <p:spTgt spid="24580">
                                            <p:txEl>
                                              <p:pRg st="0" end="0"/>
                                            </p:txEl>
                                          </p:spTgt>
                                        </p:tgtEl>
                                      </p:cBhvr>
                                    </p:animEffect>
                                    <p:animScale>
                                      <p:cBhvr>
                                        <p:cTn id="8" dur="770" decel="100000"/>
                                        <p:tgtEl>
                                          <p:spTgt spid="24580">
                                            <p:txEl>
                                              <p:pRg st="0" end="0"/>
                                            </p:txEl>
                                          </p:spTgt>
                                        </p:tgtEl>
                                      </p:cBhvr>
                                      <p:from x="10000" y="10000"/>
                                      <p:to x="200000" y="450000"/>
                                    </p:animScale>
                                    <p:animScale>
                                      <p:cBhvr>
                                        <p:cTn id="9" dur="1230" accel="100000" fill="hold">
                                          <p:stCondLst>
                                            <p:cond delay="770"/>
                                          </p:stCondLst>
                                        </p:cTn>
                                        <p:tgtEl>
                                          <p:spTgt spid="24580">
                                            <p:txEl>
                                              <p:pRg st="0" end="0"/>
                                            </p:txEl>
                                          </p:spTgt>
                                        </p:tgtEl>
                                      </p:cBhvr>
                                      <p:from x="200000" y="450000"/>
                                      <p:to x="100000" y="100000"/>
                                    </p:animScale>
                                    <p:set>
                                      <p:cBhvr>
                                        <p:cTn id="10" dur="770" fill="hold"/>
                                        <p:tgtEl>
                                          <p:spTgt spid="24580">
                                            <p:txEl>
                                              <p:pRg st="0" end="0"/>
                                            </p:txEl>
                                          </p:spTgt>
                                        </p:tgtEl>
                                        <p:attrNameLst>
                                          <p:attrName>ppt_x</p:attrName>
                                        </p:attrNameLst>
                                      </p:cBhvr>
                                      <p:to>
                                        <p:strVal val="(0.5)"/>
                                      </p:to>
                                    </p:set>
                                    <p:anim from="(0.5)" to="(#ppt_x)" calcmode="lin" valueType="num">
                                      <p:cBhvr>
                                        <p:cTn id="11" dur="1230" accel="100000" fill="hold">
                                          <p:stCondLst>
                                            <p:cond delay="770"/>
                                          </p:stCondLst>
                                        </p:cTn>
                                        <p:tgtEl>
                                          <p:spTgt spid="24580">
                                            <p:txEl>
                                              <p:pRg st="0" end="0"/>
                                            </p:txEl>
                                          </p:spTgt>
                                        </p:tgtEl>
                                        <p:attrNameLst>
                                          <p:attrName>ppt_x</p:attrName>
                                        </p:attrNameLst>
                                      </p:cBhvr>
                                    </p:anim>
                                    <p:set>
                                      <p:cBhvr>
                                        <p:cTn id="12" dur="770" fill="hold"/>
                                        <p:tgtEl>
                                          <p:spTgt spid="2458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4580">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8" presetClass="entr" presetSubtype="0" accel="50000" fill="hold" nodeType="clickEffect">
                                  <p:stCondLst>
                                    <p:cond delay="0"/>
                                  </p:stCondLst>
                                  <p:iterate type="lt">
                                    <p:tmPct val="11000"/>
                                  </p:iterate>
                                  <p:childTnLst>
                                    <p:set>
                                      <p:cBhvr>
                                        <p:cTn id="17" dur="1" fill="hold">
                                          <p:stCondLst>
                                            <p:cond delay="0"/>
                                          </p:stCondLst>
                                        </p:cTn>
                                        <p:tgtEl>
                                          <p:spTgt spid="24580">
                                            <p:txEl>
                                              <p:pRg st="1" end="1"/>
                                            </p:txEl>
                                          </p:spTgt>
                                        </p:tgtEl>
                                        <p:attrNameLst>
                                          <p:attrName>style.visibility</p:attrName>
                                        </p:attrNameLst>
                                      </p:cBhvr>
                                      <p:to>
                                        <p:strVal val="visible"/>
                                      </p:to>
                                    </p:set>
                                    <p:set>
                                      <p:cBhvr>
                                        <p:cTn id="18" dur="228" fill="hold">
                                          <p:stCondLst>
                                            <p:cond delay="0"/>
                                          </p:stCondLst>
                                        </p:cTn>
                                        <p:tgtEl>
                                          <p:spTgt spid="24580">
                                            <p:txEl>
                                              <p:pRg st="1" end="1"/>
                                            </p:txEl>
                                          </p:spTgt>
                                        </p:tgtEl>
                                        <p:attrNameLst>
                                          <p:attrName>style.rotation</p:attrName>
                                        </p:attrNameLst>
                                      </p:cBhvr>
                                      <p:to>
                                        <p:strVal val="-45.0"/>
                                      </p:to>
                                    </p:set>
                                    <p:anim calcmode="lin" valueType="num">
                                      <p:cBhvr>
                                        <p:cTn id="19" dur="228" fill="hold">
                                          <p:stCondLst>
                                            <p:cond delay="228"/>
                                          </p:stCondLst>
                                        </p:cTn>
                                        <p:tgtEl>
                                          <p:spTgt spid="24580">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0" dur="228" fill="hold">
                                          <p:stCondLst>
                                            <p:cond delay="0"/>
                                          </p:stCondLst>
                                        </p:cTn>
                                        <p:tgtEl>
                                          <p:spTgt spid="24580">
                                            <p:txEl>
                                              <p:pRg st="1" end="1"/>
                                            </p:txEl>
                                          </p:spTgt>
                                        </p:tgtEl>
                                        <p:attrNameLst>
                                          <p:attrName>ppt_y</p:attrName>
                                        </p:attrNameLst>
                                      </p:cBhvr>
                                      <p:tavLst>
                                        <p:tav tm="0">
                                          <p:val>
                                            <p:strVal val="#ppt_y-1"/>
                                          </p:val>
                                        </p:tav>
                                        <p:tav tm="100000">
                                          <p:val>
                                            <p:strVal val="#ppt_y-(0.354*#ppt_w-0.172*#ppt_h)"/>
                                          </p:val>
                                        </p:tav>
                                      </p:tavLst>
                                    </p:anim>
                                    <p:anim calcmode="lin" valueType="num">
                                      <p:cBhvr>
                                        <p:cTn id="21" dur="78" decel="50000" autoRev="1" fill="hold">
                                          <p:stCondLst>
                                            <p:cond delay="228"/>
                                          </p:stCondLst>
                                        </p:cTn>
                                        <p:tgtEl>
                                          <p:spTgt spid="24580">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2" dur="68" fill="hold">
                                          <p:stCondLst>
                                            <p:cond delay="432"/>
                                          </p:stCondLst>
                                        </p:cTn>
                                        <p:tgtEl>
                                          <p:spTgt spid="24580">
                                            <p:txEl>
                                              <p:pRg st="1" end="1"/>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bomb.wav"/>
                                        </p:tgtEl>
                                      </p:cMediaNode>
                                    </p:audio>
                                  </p:sub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24581"/>
                                        </p:tgtEl>
                                        <p:attrNameLst>
                                          <p:attrName>style.visibility</p:attrName>
                                        </p:attrNameLst>
                                      </p:cBhvr>
                                      <p:to>
                                        <p:strVal val="visible"/>
                                      </p:to>
                                    </p:set>
                                    <p:animEffect transition="in" filter="fade">
                                      <p:cBhvr>
                                        <p:cTn id="27" dur="770" decel="100000"/>
                                        <p:tgtEl>
                                          <p:spTgt spid="24581"/>
                                        </p:tgtEl>
                                      </p:cBhvr>
                                    </p:animEffect>
                                    <p:animScale>
                                      <p:cBhvr>
                                        <p:cTn id="28" dur="770" decel="100000"/>
                                        <p:tgtEl>
                                          <p:spTgt spid="24581"/>
                                        </p:tgtEl>
                                      </p:cBhvr>
                                      <p:from x="10000" y="10000"/>
                                      <p:to x="200000" y="450000"/>
                                    </p:animScale>
                                    <p:animScale>
                                      <p:cBhvr>
                                        <p:cTn id="29" dur="1230" accel="100000" fill="hold">
                                          <p:stCondLst>
                                            <p:cond delay="770"/>
                                          </p:stCondLst>
                                        </p:cTn>
                                        <p:tgtEl>
                                          <p:spTgt spid="24581"/>
                                        </p:tgtEl>
                                      </p:cBhvr>
                                      <p:from x="200000" y="450000"/>
                                      <p:to x="100000" y="100000"/>
                                    </p:animScale>
                                    <p:set>
                                      <p:cBhvr>
                                        <p:cTn id="30" dur="770" fill="hold"/>
                                        <p:tgtEl>
                                          <p:spTgt spid="24581"/>
                                        </p:tgtEl>
                                        <p:attrNameLst>
                                          <p:attrName>ppt_x</p:attrName>
                                        </p:attrNameLst>
                                      </p:cBhvr>
                                      <p:to>
                                        <p:strVal val="(0.5)"/>
                                      </p:to>
                                    </p:set>
                                    <p:anim from="(0.5)" to="(#ppt_x)" calcmode="lin" valueType="num">
                                      <p:cBhvr>
                                        <p:cTn id="31" dur="1230" accel="100000" fill="hold">
                                          <p:stCondLst>
                                            <p:cond delay="770"/>
                                          </p:stCondLst>
                                        </p:cTn>
                                        <p:tgtEl>
                                          <p:spTgt spid="24581"/>
                                        </p:tgtEl>
                                        <p:attrNameLst>
                                          <p:attrName>ppt_x</p:attrName>
                                        </p:attrNameLst>
                                      </p:cBhvr>
                                    </p:anim>
                                    <p:set>
                                      <p:cBhvr>
                                        <p:cTn id="32" dur="770" fill="hold"/>
                                        <p:tgtEl>
                                          <p:spTgt spid="24581"/>
                                        </p:tgtEl>
                                        <p:attrNameLst>
                                          <p:attrName>ppt_y</p:attrName>
                                        </p:attrNameLst>
                                      </p:cBhvr>
                                      <p:to>
                                        <p:strVal val="(#ppt_y+0.4)"/>
                                      </p:to>
                                    </p:set>
                                    <p:anim from="(#ppt_y+0.4)" to="(#ppt_y)" calcmode="lin" valueType="num">
                                      <p:cBhvr>
                                        <p:cTn id="33" dur="1230" accel="100000" fill="hold">
                                          <p:stCondLst>
                                            <p:cond delay="770"/>
                                          </p:stCondLst>
                                        </p:cTn>
                                        <p:tgtEl>
                                          <p:spTgt spid="24581"/>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24584">
                                            <p:txEl>
                                              <p:pRg st="0" end="0"/>
                                            </p:txEl>
                                          </p:spTgt>
                                        </p:tgtEl>
                                        <p:attrNameLst>
                                          <p:attrName>style.visibility</p:attrName>
                                        </p:attrNameLst>
                                      </p:cBhvr>
                                      <p:to>
                                        <p:strVal val="visible"/>
                                      </p:to>
                                    </p:set>
                                    <p:animEffect transition="in" filter="fade">
                                      <p:cBhvr>
                                        <p:cTn id="38" dur="770" decel="100000"/>
                                        <p:tgtEl>
                                          <p:spTgt spid="24584">
                                            <p:txEl>
                                              <p:pRg st="0" end="0"/>
                                            </p:txEl>
                                          </p:spTgt>
                                        </p:tgtEl>
                                      </p:cBhvr>
                                    </p:animEffect>
                                    <p:animScale>
                                      <p:cBhvr>
                                        <p:cTn id="39" dur="770" decel="100000"/>
                                        <p:tgtEl>
                                          <p:spTgt spid="24584">
                                            <p:txEl>
                                              <p:pRg st="0" end="0"/>
                                            </p:txEl>
                                          </p:spTgt>
                                        </p:tgtEl>
                                      </p:cBhvr>
                                      <p:from x="10000" y="10000"/>
                                      <p:to x="200000" y="450000"/>
                                    </p:animScale>
                                    <p:animScale>
                                      <p:cBhvr>
                                        <p:cTn id="40" dur="1230" accel="100000" fill="hold">
                                          <p:stCondLst>
                                            <p:cond delay="770"/>
                                          </p:stCondLst>
                                        </p:cTn>
                                        <p:tgtEl>
                                          <p:spTgt spid="24584">
                                            <p:txEl>
                                              <p:pRg st="0" end="0"/>
                                            </p:txEl>
                                          </p:spTgt>
                                        </p:tgtEl>
                                      </p:cBhvr>
                                      <p:from x="200000" y="450000"/>
                                      <p:to x="100000" y="100000"/>
                                    </p:animScale>
                                    <p:set>
                                      <p:cBhvr>
                                        <p:cTn id="41" dur="770" fill="hold"/>
                                        <p:tgtEl>
                                          <p:spTgt spid="24584">
                                            <p:txEl>
                                              <p:pRg st="0" end="0"/>
                                            </p:txEl>
                                          </p:spTgt>
                                        </p:tgtEl>
                                        <p:attrNameLst>
                                          <p:attrName>ppt_x</p:attrName>
                                        </p:attrNameLst>
                                      </p:cBhvr>
                                      <p:to>
                                        <p:strVal val="(0.5)"/>
                                      </p:to>
                                    </p:set>
                                    <p:anim from="(0.5)" to="(#ppt_x)" calcmode="lin" valueType="num">
                                      <p:cBhvr>
                                        <p:cTn id="42" dur="1230" accel="100000" fill="hold">
                                          <p:stCondLst>
                                            <p:cond delay="770"/>
                                          </p:stCondLst>
                                        </p:cTn>
                                        <p:tgtEl>
                                          <p:spTgt spid="24584">
                                            <p:txEl>
                                              <p:pRg st="0" end="0"/>
                                            </p:txEl>
                                          </p:spTgt>
                                        </p:tgtEl>
                                        <p:attrNameLst>
                                          <p:attrName>ppt_x</p:attrName>
                                        </p:attrNameLst>
                                      </p:cBhvr>
                                    </p:anim>
                                    <p:set>
                                      <p:cBhvr>
                                        <p:cTn id="43" dur="770" fill="hold"/>
                                        <p:tgtEl>
                                          <p:spTgt spid="24584">
                                            <p:txEl>
                                              <p:pRg st="0" end="0"/>
                                            </p:txEl>
                                          </p:spTgt>
                                        </p:tgtEl>
                                        <p:attrNameLst>
                                          <p:attrName>ppt_y</p:attrName>
                                        </p:attrNameLst>
                                      </p:cBhvr>
                                      <p:to>
                                        <p:strVal val="(#ppt_y+0.4)"/>
                                      </p:to>
                                    </p:set>
                                    <p:anim from="(#ppt_y+0.4)" to="(#ppt_y)" calcmode="lin" valueType="num">
                                      <p:cBhvr>
                                        <p:cTn id="44" dur="1230" accel="100000" fill="hold">
                                          <p:stCondLst>
                                            <p:cond delay="770"/>
                                          </p:stCondLst>
                                        </p:cTn>
                                        <p:tgtEl>
                                          <p:spTgt spid="24584">
                                            <p:txEl>
                                              <p:pRg st="0" end="0"/>
                                            </p:txEl>
                                          </p:spTgt>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nodeType="clickEffect">
                                  <p:stCondLst>
                                    <p:cond delay="0"/>
                                  </p:stCondLst>
                                  <p:childTnLst>
                                    <p:set>
                                      <p:cBhvr>
                                        <p:cTn id="48" dur="1" fill="hold">
                                          <p:stCondLst>
                                            <p:cond delay="0"/>
                                          </p:stCondLst>
                                        </p:cTn>
                                        <p:tgtEl>
                                          <p:spTgt spid="24583"/>
                                        </p:tgtEl>
                                        <p:attrNameLst>
                                          <p:attrName>style.visibility</p:attrName>
                                        </p:attrNameLst>
                                      </p:cBhvr>
                                      <p:to>
                                        <p:strVal val="visible"/>
                                      </p:to>
                                    </p:set>
                                    <p:animEffect transition="in" filter="fade">
                                      <p:cBhvr>
                                        <p:cTn id="49" dur="770" decel="100000"/>
                                        <p:tgtEl>
                                          <p:spTgt spid="24583"/>
                                        </p:tgtEl>
                                      </p:cBhvr>
                                    </p:animEffect>
                                    <p:animScale>
                                      <p:cBhvr>
                                        <p:cTn id="50" dur="770" decel="100000"/>
                                        <p:tgtEl>
                                          <p:spTgt spid="24583"/>
                                        </p:tgtEl>
                                      </p:cBhvr>
                                      <p:from x="10000" y="10000"/>
                                      <p:to x="200000" y="450000"/>
                                    </p:animScale>
                                    <p:animScale>
                                      <p:cBhvr>
                                        <p:cTn id="51" dur="1230" accel="100000" fill="hold">
                                          <p:stCondLst>
                                            <p:cond delay="770"/>
                                          </p:stCondLst>
                                        </p:cTn>
                                        <p:tgtEl>
                                          <p:spTgt spid="24583"/>
                                        </p:tgtEl>
                                      </p:cBhvr>
                                      <p:from x="200000" y="450000"/>
                                      <p:to x="100000" y="100000"/>
                                    </p:animScale>
                                    <p:set>
                                      <p:cBhvr>
                                        <p:cTn id="52" dur="770" fill="hold"/>
                                        <p:tgtEl>
                                          <p:spTgt spid="24583"/>
                                        </p:tgtEl>
                                        <p:attrNameLst>
                                          <p:attrName>ppt_x</p:attrName>
                                        </p:attrNameLst>
                                      </p:cBhvr>
                                      <p:to>
                                        <p:strVal val="(0.5)"/>
                                      </p:to>
                                    </p:set>
                                    <p:anim from="(0.5)" to="(#ppt_x)" calcmode="lin" valueType="num">
                                      <p:cBhvr>
                                        <p:cTn id="53" dur="1230" accel="100000" fill="hold">
                                          <p:stCondLst>
                                            <p:cond delay="770"/>
                                          </p:stCondLst>
                                        </p:cTn>
                                        <p:tgtEl>
                                          <p:spTgt spid="24583"/>
                                        </p:tgtEl>
                                        <p:attrNameLst>
                                          <p:attrName>ppt_x</p:attrName>
                                        </p:attrNameLst>
                                      </p:cBhvr>
                                    </p:anim>
                                    <p:set>
                                      <p:cBhvr>
                                        <p:cTn id="54" dur="770" fill="hold"/>
                                        <p:tgtEl>
                                          <p:spTgt spid="24583"/>
                                        </p:tgtEl>
                                        <p:attrNameLst>
                                          <p:attrName>ppt_y</p:attrName>
                                        </p:attrNameLst>
                                      </p:cBhvr>
                                      <p:to>
                                        <p:strVal val="(#ppt_y+0.4)"/>
                                      </p:to>
                                    </p:set>
                                    <p:anim from="(#ppt_y+0.4)" to="(#ppt_y)" calcmode="lin" valueType="num">
                                      <p:cBhvr>
                                        <p:cTn id="55" dur="1230" accel="100000" fill="hold">
                                          <p:stCondLst>
                                            <p:cond delay="770"/>
                                          </p:stCondLst>
                                        </p:cTn>
                                        <p:tgtEl>
                                          <p:spTgt spid="24583"/>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16" presetClass="exit" presetSubtype="26" fill="hold" grpId="0" nodeType="clickEffect">
                                  <p:stCondLst>
                                    <p:cond delay="0"/>
                                  </p:stCondLst>
                                  <p:childTnLst>
                                    <p:animEffect transition="out" filter="barn(inHorizontal)">
                                      <p:cBhvr>
                                        <p:cTn id="59" dur="500"/>
                                        <p:tgtEl>
                                          <p:spTgt spid="24580">
                                            <p:txEl>
                                              <p:pRg st="0" end="0"/>
                                            </p:txEl>
                                          </p:spTgt>
                                        </p:tgtEl>
                                      </p:cBhvr>
                                    </p:animEffect>
                                    <p:set>
                                      <p:cBhvr>
                                        <p:cTn id="60" dur="1" fill="hold">
                                          <p:stCondLst>
                                            <p:cond delay="499"/>
                                          </p:stCondLst>
                                        </p:cTn>
                                        <p:tgtEl>
                                          <p:spTgt spid="24580">
                                            <p:txEl>
                                              <p:pRg st="0" end="0"/>
                                            </p:txEl>
                                          </p:spTgt>
                                        </p:tgtEl>
                                        <p:attrNameLst>
                                          <p:attrName>style.visibility</p:attrName>
                                        </p:attrNameLst>
                                      </p:cBhvr>
                                      <p:to>
                                        <p:strVal val="hidden"/>
                                      </p:to>
                                    </p:set>
                                  </p:childTnLst>
                                </p:cTn>
                              </p:par>
                              <p:par>
                                <p:cTn id="61" presetID="16" presetClass="exit" presetSubtype="26" fill="hold" grpId="0" nodeType="withEffect">
                                  <p:stCondLst>
                                    <p:cond delay="0"/>
                                  </p:stCondLst>
                                  <p:iterate type="lt">
                                    <p:tmPct val="0"/>
                                  </p:iterate>
                                  <p:childTnLst>
                                    <p:animEffect transition="out" filter="barn(inHorizontal)">
                                      <p:cBhvr>
                                        <p:cTn id="62" dur="500"/>
                                        <p:tgtEl>
                                          <p:spTgt spid="24580">
                                            <p:txEl>
                                              <p:pRg st="1" end="1"/>
                                            </p:txEl>
                                          </p:spTgt>
                                        </p:tgtEl>
                                      </p:cBhvr>
                                    </p:animEffect>
                                    <p:set>
                                      <p:cBhvr>
                                        <p:cTn id="63" dur="1" fill="hold">
                                          <p:stCondLst>
                                            <p:cond delay="499"/>
                                          </p:stCondLst>
                                        </p:cTn>
                                        <p:tgtEl>
                                          <p:spTgt spid="24580">
                                            <p:txEl>
                                              <p:pRg st="1" end="1"/>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5" presetClass="exit" presetSubtype="0" fill="hold" nodeType="clickEffect">
                                  <p:stCondLst>
                                    <p:cond delay="0"/>
                                  </p:stCondLst>
                                  <p:childTnLst>
                                    <p:anim calcmode="lin" valueType="num">
                                      <p:cBhvr>
                                        <p:cTn id="67" dur="1000"/>
                                        <p:tgtEl>
                                          <p:spTgt spid="24581"/>
                                        </p:tgtEl>
                                        <p:attrNameLst>
                                          <p:attrName>ppt_w</p:attrName>
                                        </p:attrNameLst>
                                      </p:cBhvr>
                                      <p:tavLst>
                                        <p:tav tm="0">
                                          <p:val>
                                            <p:strVal val="ppt_w"/>
                                          </p:val>
                                        </p:tav>
                                        <p:tav tm="100000">
                                          <p:val>
                                            <p:strVal val="ppt_w*0.70"/>
                                          </p:val>
                                        </p:tav>
                                      </p:tavLst>
                                    </p:anim>
                                    <p:anim calcmode="lin" valueType="num">
                                      <p:cBhvr>
                                        <p:cTn id="68" dur="1000"/>
                                        <p:tgtEl>
                                          <p:spTgt spid="24581"/>
                                        </p:tgtEl>
                                        <p:attrNameLst>
                                          <p:attrName>ppt_h</p:attrName>
                                        </p:attrNameLst>
                                      </p:cBhvr>
                                      <p:tavLst>
                                        <p:tav tm="0">
                                          <p:val>
                                            <p:strVal val="ppt_h"/>
                                          </p:val>
                                        </p:tav>
                                        <p:tav tm="100000">
                                          <p:val>
                                            <p:strVal val="ppt_h"/>
                                          </p:val>
                                        </p:tav>
                                      </p:tavLst>
                                    </p:anim>
                                    <p:animEffect transition="out" filter="fade">
                                      <p:cBhvr>
                                        <p:cTn id="69" dur="1000"/>
                                        <p:tgtEl>
                                          <p:spTgt spid="24581"/>
                                        </p:tgtEl>
                                      </p:cBhvr>
                                    </p:animEffect>
                                    <p:set>
                                      <p:cBhvr>
                                        <p:cTn id="70" dur="1" fill="hold">
                                          <p:stCondLst>
                                            <p:cond delay="999"/>
                                          </p:stCondLst>
                                        </p:cTn>
                                        <p:tgtEl>
                                          <p:spTgt spid="2458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5" presetClass="exit" presetSubtype="0" fill="hold" grpId="0" nodeType="clickEffect">
                                  <p:stCondLst>
                                    <p:cond delay="0"/>
                                  </p:stCondLst>
                                  <p:childTnLst>
                                    <p:anim calcmode="lin" valueType="num">
                                      <p:cBhvr>
                                        <p:cTn id="74" dur="1000"/>
                                        <p:tgtEl>
                                          <p:spTgt spid="24584">
                                            <p:txEl>
                                              <p:pRg st="0" end="0"/>
                                            </p:txEl>
                                          </p:spTgt>
                                        </p:tgtEl>
                                        <p:attrNameLst>
                                          <p:attrName>ppt_w</p:attrName>
                                        </p:attrNameLst>
                                      </p:cBhvr>
                                      <p:tavLst>
                                        <p:tav tm="0">
                                          <p:val>
                                            <p:strVal val="ppt_w"/>
                                          </p:val>
                                        </p:tav>
                                        <p:tav tm="100000">
                                          <p:val>
                                            <p:strVal val="ppt_w*0.70"/>
                                          </p:val>
                                        </p:tav>
                                      </p:tavLst>
                                    </p:anim>
                                    <p:anim calcmode="lin" valueType="num">
                                      <p:cBhvr>
                                        <p:cTn id="75" dur="1000"/>
                                        <p:tgtEl>
                                          <p:spTgt spid="24584">
                                            <p:txEl>
                                              <p:pRg st="0" end="0"/>
                                            </p:txEl>
                                          </p:spTgt>
                                        </p:tgtEl>
                                        <p:attrNameLst>
                                          <p:attrName>ppt_h</p:attrName>
                                        </p:attrNameLst>
                                      </p:cBhvr>
                                      <p:tavLst>
                                        <p:tav tm="0">
                                          <p:val>
                                            <p:strVal val="ppt_h"/>
                                          </p:val>
                                        </p:tav>
                                        <p:tav tm="100000">
                                          <p:val>
                                            <p:strVal val="ppt_h"/>
                                          </p:val>
                                        </p:tav>
                                      </p:tavLst>
                                    </p:anim>
                                    <p:animEffect transition="out" filter="fade">
                                      <p:cBhvr>
                                        <p:cTn id="76" dur="1000"/>
                                        <p:tgtEl>
                                          <p:spTgt spid="24584">
                                            <p:txEl>
                                              <p:pRg st="0" end="0"/>
                                            </p:txEl>
                                          </p:spTgt>
                                        </p:tgtEl>
                                      </p:cBhvr>
                                    </p:animEffect>
                                    <p:set>
                                      <p:cBhvr>
                                        <p:cTn id="77" dur="1" fill="hold">
                                          <p:stCondLst>
                                            <p:cond delay="999"/>
                                          </p:stCondLst>
                                        </p:cTn>
                                        <p:tgtEl>
                                          <p:spTgt spid="24584">
                                            <p:txEl>
                                              <p:pRg st="0" end="0"/>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55" presetClass="exit" presetSubtype="0" fill="hold" nodeType="clickEffect">
                                  <p:stCondLst>
                                    <p:cond delay="0"/>
                                  </p:stCondLst>
                                  <p:childTnLst>
                                    <p:anim calcmode="lin" valueType="num">
                                      <p:cBhvr>
                                        <p:cTn id="81" dur="1000"/>
                                        <p:tgtEl>
                                          <p:spTgt spid="24583"/>
                                        </p:tgtEl>
                                        <p:attrNameLst>
                                          <p:attrName>ppt_w</p:attrName>
                                        </p:attrNameLst>
                                      </p:cBhvr>
                                      <p:tavLst>
                                        <p:tav tm="0">
                                          <p:val>
                                            <p:strVal val="ppt_w"/>
                                          </p:val>
                                        </p:tav>
                                        <p:tav tm="100000">
                                          <p:val>
                                            <p:strVal val="ppt_w*0.70"/>
                                          </p:val>
                                        </p:tav>
                                      </p:tavLst>
                                    </p:anim>
                                    <p:anim calcmode="lin" valueType="num">
                                      <p:cBhvr>
                                        <p:cTn id="82" dur="1000"/>
                                        <p:tgtEl>
                                          <p:spTgt spid="24583"/>
                                        </p:tgtEl>
                                        <p:attrNameLst>
                                          <p:attrName>ppt_h</p:attrName>
                                        </p:attrNameLst>
                                      </p:cBhvr>
                                      <p:tavLst>
                                        <p:tav tm="0">
                                          <p:val>
                                            <p:strVal val="ppt_h"/>
                                          </p:val>
                                        </p:tav>
                                        <p:tav tm="100000">
                                          <p:val>
                                            <p:strVal val="ppt_h"/>
                                          </p:val>
                                        </p:tav>
                                      </p:tavLst>
                                    </p:anim>
                                    <p:animEffect transition="out" filter="fade">
                                      <p:cBhvr>
                                        <p:cTn id="83" dur="1000"/>
                                        <p:tgtEl>
                                          <p:spTgt spid="24583"/>
                                        </p:tgtEl>
                                      </p:cBhvr>
                                    </p:animEffect>
                                    <p:set>
                                      <p:cBhvr>
                                        <p:cTn id="84" dur="1" fill="hold">
                                          <p:stCondLst>
                                            <p:cond delay="999"/>
                                          </p:stCondLst>
                                        </p:cTn>
                                        <p:tgtEl>
                                          <p:spTgt spid="2458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5" presetClass="entr" presetSubtype="0" fill="hold" nodeType="clickEffect">
                                  <p:stCondLst>
                                    <p:cond delay="0"/>
                                  </p:stCondLst>
                                  <p:childTnLst>
                                    <p:set>
                                      <p:cBhvr>
                                        <p:cTn id="88" dur="1" fill="hold">
                                          <p:stCondLst>
                                            <p:cond delay="0"/>
                                          </p:stCondLst>
                                        </p:cTn>
                                        <p:tgtEl>
                                          <p:spTgt spid="24585">
                                            <p:txEl>
                                              <p:pRg st="0" end="0"/>
                                            </p:txEl>
                                          </p:spTgt>
                                        </p:tgtEl>
                                        <p:attrNameLst>
                                          <p:attrName>style.visibility</p:attrName>
                                        </p:attrNameLst>
                                      </p:cBhvr>
                                      <p:to>
                                        <p:strVal val="visible"/>
                                      </p:to>
                                    </p:set>
                                    <p:anim calcmode="lin" valueType="num">
                                      <p:cBhvr>
                                        <p:cTn id="89" dur="1000" fill="hold"/>
                                        <p:tgtEl>
                                          <p:spTgt spid="24585">
                                            <p:txEl>
                                              <p:pRg st="0" end="0"/>
                                            </p:txEl>
                                          </p:spTgt>
                                        </p:tgtEl>
                                        <p:attrNameLst>
                                          <p:attrName>ppt_w</p:attrName>
                                        </p:attrNameLst>
                                      </p:cBhvr>
                                      <p:tavLst>
                                        <p:tav tm="0">
                                          <p:val>
                                            <p:fltVal val="0"/>
                                          </p:val>
                                        </p:tav>
                                        <p:tav tm="100000">
                                          <p:val>
                                            <p:strVal val="#ppt_w"/>
                                          </p:val>
                                        </p:tav>
                                      </p:tavLst>
                                    </p:anim>
                                    <p:anim calcmode="lin" valueType="num">
                                      <p:cBhvr>
                                        <p:cTn id="90" dur="1000" fill="hold"/>
                                        <p:tgtEl>
                                          <p:spTgt spid="24585">
                                            <p:txEl>
                                              <p:pRg st="0" end="0"/>
                                            </p:txEl>
                                          </p:spTgt>
                                        </p:tgtEl>
                                        <p:attrNameLst>
                                          <p:attrName>ppt_h</p:attrName>
                                        </p:attrNameLst>
                                      </p:cBhvr>
                                      <p:tavLst>
                                        <p:tav tm="0">
                                          <p:val>
                                            <p:fltVal val="0"/>
                                          </p:val>
                                        </p:tav>
                                        <p:tav tm="100000">
                                          <p:val>
                                            <p:strVal val="#ppt_h"/>
                                          </p:val>
                                        </p:tav>
                                      </p:tavLst>
                                    </p:anim>
                                    <p:anim calcmode="lin" valueType="num">
                                      <p:cBhvr>
                                        <p:cTn id="91" dur="1000" fill="hold"/>
                                        <p:tgtEl>
                                          <p:spTgt spid="2458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2458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3" fill="hold">
                      <p:stCondLst>
                        <p:cond delay="indefinite"/>
                      </p:stCondLst>
                      <p:childTnLst>
                        <p:par>
                          <p:cTn id="94" fill="hold">
                            <p:stCondLst>
                              <p:cond delay="0"/>
                            </p:stCondLst>
                            <p:childTnLst>
                              <p:par>
                                <p:cTn id="95" presetID="38" presetClass="entr" presetSubtype="0" accel="50000" fill="hold" nodeType="clickEffect">
                                  <p:stCondLst>
                                    <p:cond delay="0"/>
                                  </p:stCondLst>
                                  <p:iterate type="lt">
                                    <p:tmPct val="14000"/>
                                  </p:iterate>
                                  <p:childTnLst>
                                    <p:set>
                                      <p:cBhvr>
                                        <p:cTn id="96" dur="1" fill="hold">
                                          <p:stCondLst>
                                            <p:cond delay="0"/>
                                          </p:stCondLst>
                                        </p:cTn>
                                        <p:tgtEl>
                                          <p:spTgt spid="24585">
                                            <p:txEl>
                                              <p:pRg st="1" end="1"/>
                                            </p:txEl>
                                          </p:spTgt>
                                        </p:tgtEl>
                                        <p:attrNameLst>
                                          <p:attrName>style.visibility</p:attrName>
                                        </p:attrNameLst>
                                      </p:cBhvr>
                                      <p:to>
                                        <p:strVal val="visible"/>
                                      </p:to>
                                    </p:set>
                                    <p:set>
                                      <p:cBhvr>
                                        <p:cTn id="97" dur="455" fill="hold">
                                          <p:stCondLst>
                                            <p:cond delay="0"/>
                                          </p:stCondLst>
                                        </p:cTn>
                                        <p:tgtEl>
                                          <p:spTgt spid="24585">
                                            <p:txEl>
                                              <p:pRg st="1" end="1"/>
                                            </p:txEl>
                                          </p:spTgt>
                                        </p:tgtEl>
                                        <p:attrNameLst>
                                          <p:attrName>style.rotation</p:attrName>
                                        </p:attrNameLst>
                                      </p:cBhvr>
                                      <p:to>
                                        <p:strVal val="-45.0"/>
                                      </p:to>
                                    </p:set>
                                    <p:anim calcmode="lin" valueType="num">
                                      <p:cBhvr>
                                        <p:cTn id="98" dur="455" fill="hold">
                                          <p:stCondLst>
                                            <p:cond delay="455"/>
                                          </p:stCondLst>
                                        </p:cTn>
                                        <p:tgtEl>
                                          <p:spTgt spid="2458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99" dur="455" fill="hold">
                                          <p:stCondLst>
                                            <p:cond delay="0"/>
                                          </p:stCondLst>
                                        </p:cTn>
                                        <p:tgtEl>
                                          <p:spTgt spid="24585">
                                            <p:txEl>
                                              <p:pRg st="1" end="1"/>
                                            </p:txEl>
                                          </p:spTgt>
                                        </p:tgtEl>
                                        <p:attrNameLst>
                                          <p:attrName>ppt_y</p:attrName>
                                        </p:attrNameLst>
                                      </p:cBhvr>
                                      <p:tavLst>
                                        <p:tav tm="0">
                                          <p:val>
                                            <p:strVal val="#ppt_y-1"/>
                                          </p:val>
                                        </p:tav>
                                        <p:tav tm="100000">
                                          <p:val>
                                            <p:strVal val="#ppt_y-(0.354*#ppt_w-0.172*#ppt_h)"/>
                                          </p:val>
                                        </p:tav>
                                      </p:tavLst>
                                    </p:anim>
                                    <p:anim calcmode="lin" valueType="num">
                                      <p:cBhvr>
                                        <p:cTn id="100" dur="156" decel="50000" autoRev="1" fill="hold">
                                          <p:stCondLst>
                                            <p:cond delay="455"/>
                                          </p:stCondLst>
                                        </p:cTn>
                                        <p:tgtEl>
                                          <p:spTgt spid="2458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01" dur="136" fill="hold">
                                          <p:stCondLst>
                                            <p:cond delay="864"/>
                                          </p:stCondLst>
                                        </p:cTn>
                                        <p:tgtEl>
                                          <p:spTgt spid="24585">
                                            <p:txEl>
                                              <p:pRg st="1" end="1"/>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38" presetClass="entr" presetSubtype="0" accel="50000" fill="hold" nodeType="clickEffect">
                                  <p:stCondLst>
                                    <p:cond delay="0"/>
                                  </p:stCondLst>
                                  <p:iterate type="lt">
                                    <p:tmPct val="10000"/>
                                  </p:iterate>
                                  <p:childTnLst>
                                    <p:set>
                                      <p:cBhvr>
                                        <p:cTn id="105" dur="1" fill="hold">
                                          <p:stCondLst>
                                            <p:cond delay="0"/>
                                          </p:stCondLst>
                                        </p:cTn>
                                        <p:tgtEl>
                                          <p:spTgt spid="24585">
                                            <p:txEl>
                                              <p:pRg st="2" end="2"/>
                                            </p:txEl>
                                          </p:spTgt>
                                        </p:tgtEl>
                                        <p:attrNameLst>
                                          <p:attrName>style.visibility</p:attrName>
                                        </p:attrNameLst>
                                      </p:cBhvr>
                                      <p:to>
                                        <p:strVal val="visible"/>
                                      </p:to>
                                    </p:set>
                                    <p:set>
                                      <p:cBhvr>
                                        <p:cTn id="106" dur="455" fill="hold">
                                          <p:stCondLst>
                                            <p:cond delay="0"/>
                                          </p:stCondLst>
                                        </p:cTn>
                                        <p:tgtEl>
                                          <p:spTgt spid="24585">
                                            <p:txEl>
                                              <p:pRg st="2" end="2"/>
                                            </p:txEl>
                                          </p:spTgt>
                                        </p:tgtEl>
                                        <p:attrNameLst>
                                          <p:attrName>style.rotation</p:attrName>
                                        </p:attrNameLst>
                                      </p:cBhvr>
                                      <p:to>
                                        <p:strVal val="-45.0"/>
                                      </p:to>
                                    </p:set>
                                    <p:anim calcmode="lin" valueType="num">
                                      <p:cBhvr>
                                        <p:cTn id="107" dur="455" fill="hold">
                                          <p:stCondLst>
                                            <p:cond delay="455"/>
                                          </p:stCondLst>
                                        </p:cTn>
                                        <p:tgtEl>
                                          <p:spTgt spid="2458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4585">
                                            <p:txEl>
                                              <p:pRg st="2" end="2"/>
                                            </p:txEl>
                                          </p:spTgt>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458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4585">
                                            <p:txEl>
                                              <p:pRg st="2" end="2"/>
                                            </p:txEl>
                                          </p:spTgt>
                                        </p:tgtEl>
                                        <p:attrNameLst>
                                          <p:attrName>ppt_y</p:attrName>
                                        </p:attrNameLst>
                                      </p:cBhvr>
                                      <p:tavLst>
                                        <p:tav tm="0">
                                          <p:val>
                                            <p:strVal val="#ppt_y-(0.354*#ppt_w-0.172*#ppt_h)"/>
                                          </p:val>
                                        </p:tav>
                                        <p:tav tm="100000">
                                          <p:val>
                                            <p:strVal val="#ppt_y"/>
                                          </p:val>
                                        </p:tav>
                                      </p:tavLst>
                                    </p:anim>
                                  </p:childTnLst>
                                  <p:subTnLst>
                                    <p:animClr clrSpc="rgb" dir="cw">
                                      <p:cBhvr override="childStyle">
                                        <p:cTn dur="1" fill="hold" display="0" masterRel="nextClick" afterEffect="1"/>
                                        <p:tgtEl>
                                          <p:spTgt spid="24585">
                                            <p:txEl>
                                              <p:pRg st="2" end="2"/>
                                            </p:txEl>
                                          </p:spTgt>
                                        </p:tgtEl>
                                        <p:attrNameLst>
                                          <p:attrName>ppt_c</p:attrName>
                                        </p:attrNameLst>
                                      </p:cBhvr>
                                      <p:to>
                                        <a:schemeClr val="folHlink"/>
                                      </p:to>
                                    </p:animClr>
                                    <p:audio>
                                      <p:cMediaNode>
                                        <p:cTn display="0" masterRel="sameClick">
                                          <p:stCondLst>
                                            <p:cond evt="begin" delay="0">
                                              <p:tn val="104"/>
                                            </p:cond>
                                          </p:stCondLst>
                                          <p:endCondLst>
                                            <p:cond evt="onStopAudio" delay="0">
                                              <p:tgtEl>
                                                <p:sldTgt/>
                                              </p:tgtEl>
                                            </p:cond>
                                          </p:endCondLst>
                                        </p:cTn>
                                        <p:tgtEl>
                                          <p:sndTgt r:embed="rId5" name="applause.wav"/>
                                        </p:tgtEl>
                                      </p:cMediaNode>
                                    </p:audio>
                                  </p:subTnLst>
                                </p:cTn>
                              </p:par>
                            </p:childTnLst>
                          </p:cTn>
                        </p:par>
                      </p:childTnLst>
                    </p:cTn>
                  </p:par>
                  <p:par>
                    <p:cTn id="111" fill="hold">
                      <p:stCondLst>
                        <p:cond delay="indefinite"/>
                      </p:stCondLst>
                      <p:childTnLst>
                        <p:par>
                          <p:cTn id="112" fill="hold">
                            <p:stCondLst>
                              <p:cond delay="0"/>
                            </p:stCondLst>
                            <p:childTnLst>
                              <p:par>
                                <p:cTn id="113" presetID="51" presetClass="entr" presetSubtype="0" fill="hold" nodeType="clickEffect">
                                  <p:stCondLst>
                                    <p:cond delay="0"/>
                                  </p:stCondLst>
                                  <p:childTnLst>
                                    <p:set>
                                      <p:cBhvr>
                                        <p:cTn id="114" dur="1" fill="hold">
                                          <p:stCondLst>
                                            <p:cond delay="0"/>
                                          </p:stCondLst>
                                        </p:cTn>
                                        <p:tgtEl>
                                          <p:spTgt spid="24586"/>
                                        </p:tgtEl>
                                        <p:attrNameLst>
                                          <p:attrName>style.visibility</p:attrName>
                                        </p:attrNameLst>
                                      </p:cBhvr>
                                      <p:to>
                                        <p:strVal val="visible"/>
                                      </p:to>
                                    </p:set>
                                    <p:animEffect transition="in" filter="fade">
                                      <p:cBhvr>
                                        <p:cTn id="115" dur="770" decel="100000"/>
                                        <p:tgtEl>
                                          <p:spTgt spid="24586"/>
                                        </p:tgtEl>
                                      </p:cBhvr>
                                    </p:animEffect>
                                    <p:animScale>
                                      <p:cBhvr>
                                        <p:cTn id="116" dur="770" decel="100000"/>
                                        <p:tgtEl>
                                          <p:spTgt spid="24586"/>
                                        </p:tgtEl>
                                      </p:cBhvr>
                                      <p:from x="10000" y="10000"/>
                                      <p:to x="200000" y="450000"/>
                                    </p:animScale>
                                    <p:animScale>
                                      <p:cBhvr>
                                        <p:cTn id="117" dur="1230" accel="100000" fill="hold">
                                          <p:stCondLst>
                                            <p:cond delay="770"/>
                                          </p:stCondLst>
                                        </p:cTn>
                                        <p:tgtEl>
                                          <p:spTgt spid="24586"/>
                                        </p:tgtEl>
                                      </p:cBhvr>
                                      <p:from x="200000" y="450000"/>
                                      <p:to x="100000" y="100000"/>
                                    </p:animScale>
                                    <p:set>
                                      <p:cBhvr>
                                        <p:cTn id="118" dur="770" fill="hold"/>
                                        <p:tgtEl>
                                          <p:spTgt spid="24586"/>
                                        </p:tgtEl>
                                        <p:attrNameLst>
                                          <p:attrName>ppt_x</p:attrName>
                                        </p:attrNameLst>
                                      </p:cBhvr>
                                      <p:to>
                                        <p:strVal val="(0.5)"/>
                                      </p:to>
                                    </p:set>
                                    <p:anim from="(0.5)" to="(#ppt_x)" calcmode="lin" valueType="num">
                                      <p:cBhvr>
                                        <p:cTn id="119" dur="1230" accel="100000" fill="hold">
                                          <p:stCondLst>
                                            <p:cond delay="770"/>
                                          </p:stCondLst>
                                        </p:cTn>
                                        <p:tgtEl>
                                          <p:spTgt spid="24586"/>
                                        </p:tgtEl>
                                        <p:attrNameLst>
                                          <p:attrName>ppt_x</p:attrName>
                                        </p:attrNameLst>
                                      </p:cBhvr>
                                    </p:anim>
                                    <p:set>
                                      <p:cBhvr>
                                        <p:cTn id="120" dur="770" fill="hold"/>
                                        <p:tgtEl>
                                          <p:spTgt spid="24586"/>
                                        </p:tgtEl>
                                        <p:attrNameLst>
                                          <p:attrName>ppt_y</p:attrName>
                                        </p:attrNameLst>
                                      </p:cBhvr>
                                      <p:to>
                                        <p:strVal val="(#ppt_y+0.4)"/>
                                      </p:to>
                                    </p:set>
                                    <p:anim from="(#ppt_y+0.4)" to="(#ppt_y)" calcmode="lin" valueType="num">
                                      <p:cBhvr>
                                        <p:cTn id="121" dur="1230" accel="100000" fill="hold">
                                          <p:stCondLst>
                                            <p:cond delay="770"/>
                                          </p:stCondLst>
                                        </p:cTn>
                                        <p:tgtEl>
                                          <p:spTgt spid="24586"/>
                                        </p:tgtEl>
                                        <p:attrNameLst>
                                          <p:attrName>ppt_y</p:attrName>
                                        </p:attrNameLst>
                                      </p:cBhvr>
                                    </p:anim>
                                  </p:childTnLst>
                                </p:cTn>
                              </p:par>
                            </p:childTnLst>
                          </p:cTn>
                        </p:par>
                      </p:childTnLst>
                    </p:cTn>
                  </p:par>
                  <p:par>
                    <p:cTn id="122" fill="hold">
                      <p:stCondLst>
                        <p:cond delay="indefinite"/>
                      </p:stCondLst>
                      <p:childTnLst>
                        <p:par>
                          <p:cTn id="123" fill="hold">
                            <p:stCondLst>
                              <p:cond delay="0"/>
                            </p:stCondLst>
                            <p:childTnLst>
                              <p:par>
                                <p:cTn id="124" presetID="49" presetClass="exit" presetSubtype="0" accel="100000" fill="hold" grpId="0" nodeType="clickEffect">
                                  <p:stCondLst>
                                    <p:cond delay="0"/>
                                  </p:stCondLst>
                                  <p:childTnLst>
                                    <p:anim calcmode="lin" valueType="num">
                                      <p:cBhvr>
                                        <p:cTn id="125" dur="500"/>
                                        <p:tgtEl>
                                          <p:spTgt spid="24585">
                                            <p:txEl>
                                              <p:pRg st="0" end="0"/>
                                            </p:txEl>
                                          </p:spTgt>
                                        </p:tgtEl>
                                        <p:attrNameLst>
                                          <p:attrName>ppt_w</p:attrName>
                                        </p:attrNameLst>
                                      </p:cBhvr>
                                      <p:tavLst>
                                        <p:tav tm="0">
                                          <p:val>
                                            <p:strVal val="ppt_w"/>
                                          </p:val>
                                        </p:tav>
                                        <p:tav tm="100000">
                                          <p:val>
                                            <p:fltVal val="0"/>
                                          </p:val>
                                        </p:tav>
                                      </p:tavLst>
                                    </p:anim>
                                    <p:anim calcmode="lin" valueType="num">
                                      <p:cBhvr>
                                        <p:cTn id="126" dur="500"/>
                                        <p:tgtEl>
                                          <p:spTgt spid="24585">
                                            <p:txEl>
                                              <p:pRg st="0" end="0"/>
                                            </p:txEl>
                                          </p:spTgt>
                                        </p:tgtEl>
                                        <p:attrNameLst>
                                          <p:attrName>ppt_h</p:attrName>
                                        </p:attrNameLst>
                                      </p:cBhvr>
                                      <p:tavLst>
                                        <p:tav tm="0">
                                          <p:val>
                                            <p:strVal val="ppt_h"/>
                                          </p:val>
                                        </p:tav>
                                        <p:tav tm="100000">
                                          <p:val>
                                            <p:fltVal val="0"/>
                                          </p:val>
                                        </p:tav>
                                      </p:tavLst>
                                    </p:anim>
                                    <p:anim calcmode="lin" valueType="num">
                                      <p:cBhvr>
                                        <p:cTn id="127" dur="500"/>
                                        <p:tgtEl>
                                          <p:spTgt spid="24585">
                                            <p:txEl>
                                              <p:pRg st="0" end="0"/>
                                            </p:txEl>
                                          </p:spTgt>
                                        </p:tgtEl>
                                        <p:attrNameLst>
                                          <p:attrName>style.rotation</p:attrName>
                                        </p:attrNameLst>
                                      </p:cBhvr>
                                      <p:tavLst>
                                        <p:tav tm="0">
                                          <p:val>
                                            <p:fltVal val="0"/>
                                          </p:val>
                                        </p:tav>
                                        <p:tav tm="100000">
                                          <p:val>
                                            <p:fltVal val="360"/>
                                          </p:val>
                                        </p:tav>
                                      </p:tavLst>
                                    </p:anim>
                                    <p:animEffect transition="out" filter="fade">
                                      <p:cBhvr>
                                        <p:cTn id="128" dur="500"/>
                                        <p:tgtEl>
                                          <p:spTgt spid="24585">
                                            <p:txEl>
                                              <p:pRg st="0" end="0"/>
                                            </p:txEl>
                                          </p:spTgt>
                                        </p:tgtEl>
                                      </p:cBhvr>
                                    </p:animEffect>
                                    <p:set>
                                      <p:cBhvr>
                                        <p:cTn id="129" dur="1" fill="hold">
                                          <p:stCondLst>
                                            <p:cond delay="499"/>
                                          </p:stCondLst>
                                        </p:cTn>
                                        <p:tgtEl>
                                          <p:spTgt spid="24585">
                                            <p:txEl>
                                              <p:pRg st="0" end="0"/>
                                            </p:txEl>
                                          </p:spTgt>
                                        </p:tgtEl>
                                        <p:attrNameLst>
                                          <p:attrName>style.visibility</p:attrName>
                                        </p:attrNameLst>
                                      </p:cBhvr>
                                      <p:to>
                                        <p:strVal val="hidden"/>
                                      </p:to>
                                    </p:set>
                                  </p:childTnLst>
                                </p:cTn>
                              </p:par>
                              <p:par>
                                <p:cTn id="130" presetID="49" presetClass="exit" presetSubtype="0" accel="100000" fill="hold" grpId="0" nodeType="withEffect">
                                  <p:stCondLst>
                                    <p:cond delay="0"/>
                                  </p:stCondLst>
                                  <p:iterate type="lt">
                                    <p:tmPct val="0"/>
                                  </p:iterate>
                                  <p:childTnLst>
                                    <p:anim calcmode="lin" valueType="num">
                                      <p:cBhvr>
                                        <p:cTn id="131" dur="500"/>
                                        <p:tgtEl>
                                          <p:spTgt spid="24585">
                                            <p:txEl>
                                              <p:pRg st="1" end="1"/>
                                            </p:txEl>
                                          </p:spTgt>
                                        </p:tgtEl>
                                        <p:attrNameLst>
                                          <p:attrName>ppt_w</p:attrName>
                                        </p:attrNameLst>
                                      </p:cBhvr>
                                      <p:tavLst>
                                        <p:tav tm="0">
                                          <p:val>
                                            <p:strVal val="ppt_w"/>
                                          </p:val>
                                        </p:tav>
                                        <p:tav tm="100000">
                                          <p:val>
                                            <p:fltVal val="0"/>
                                          </p:val>
                                        </p:tav>
                                      </p:tavLst>
                                    </p:anim>
                                    <p:anim calcmode="lin" valueType="num">
                                      <p:cBhvr>
                                        <p:cTn id="132" dur="500"/>
                                        <p:tgtEl>
                                          <p:spTgt spid="24585">
                                            <p:txEl>
                                              <p:pRg st="1" end="1"/>
                                            </p:txEl>
                                          </p:spTgt>
                                        </p:tgtEl>
                                        <p:attrNameLst>
                                          <p:attrName>ppt_h</p:attrName>
                                        </p:attrNameLst>
                                      </p:cBhvr>
                                      <p:tavLst>
                                        <p:tav tm="0">
                                          <p:val>
                                            <p:strVal val="ppt_h"/>
                                          </p:val>
                                        </p:tav>
                                        <p:tav tm="100000">
                                          <p:val>
                                            <p:fltVal val="0"/>
                                          </p:val>
                                        </p:tav>
                                      </p:tavLst>
                                    </p:anim>
                                    <p:anim calcmode="lin" valueType="num">
                                      <p:cBhvr>
                                        <p:cTn id="133" dur="500"/>
                                        <p:tgtEl>
                                          <p:spTgt spid="24585">
                                            <p:txEl>
                                              <p:pRg st="1" end="1"/>
                                            </p:txEl>
                                          </p:spTgt>
                                        </p:tgtEl>
                                        <p:attrNameLst>
                                          <p:attrName>style.rotation</p:attrName>
                                        </p:attrNameLst>
                                      </p:cBhvr>
                                      <p:tavLst>
                                        <p:tav tm="0">
                                          <p:val>
                                            <p:fltVal val="0"/>
                                          </p:val>
                                        </p:tav>
                                        <p:tav tm="100000">
                                          <p:val>
                                            <p:fltVal val="360"/>
                                          </p:val>
                                        </p:tav>
                                      </p:tavLst>
                                    </p:anim>
                                    <p:animEffect transition="out" filter="fade">
                                      <p:cBhvr>
                                        <p:cTn id="134" dur="500"/>
                                        <p:tgtEl>
                                          <p:spTgt spid="24585">
                                            <p:txEl>
                                              <p:pRg st="1" end="1"/>
                                            </p:txEl>
                                          </p:spTgt>
                                        </p:tgtEl>
                                      </p:cBhvr>
                                    </p:animEffect>
                                    <p:set>
                                      <p:cBhvr>
                                        <p:cTn id="135" dur="1" fill="hold">
                                          <p:stCondLst>
                                            <p:cond delay="499"/>
                                          </p:stCondLst>
                                        </p:cTn>
                                        <p:tgtEl>
                                          <p:spTgt spid="24585">
                                            <p:txEl>
                                              <p:pRg st="1" end="1"/>
                                            </p:txEl>
                                          </p:spTgt>
                                        </p:tgtEl>
                                        <p:attrNameLst>
                                          <p:attrName>style.visibility</p:attrName>
                                        </p:attrNameLst>
                                      </p:cBhvr>
                                      <p:to>
                                        <p:strVal val="hidden"/>
                                      </p:to>
                                    </p:set>
                                  </p:childTnLst>
                                </p:cTn>
                              </p:par>
                              <p:par>
                                <p:cTn id="136" presetID="49" presetClass="exit" presetSubtype="0" accel="100000" fill="hold" grpId="0" nodeType="withEffect">
                                  <p:stCondLst>
                                    <p:cond delay="0"/>
                                  </p:stCondLst>
                                  <p:iterate type="lt">
                                    <p:tmPct val="0"/>
                                  </p:iterate>
                                  <p:childTnLst>
                                    <p:anim calcmode="lin" valueType="num">
                                      <p:cBhvr>
                                        <p:cTn id="137" dur="500"/>
                                        <p:tgtEl>
                                          <p:spTgt spid="24585">
                                            <p:txEl>
                                              <p:pRg st="2" end="2"/>
                                            </p:txEl>
                                          </p:spTgt>
                                        </p:tgtEl>
                                        <p:attrNameLst>
                                          <p:attrName>ppt_w</p:attrName>
                                        </p:attrNameLst>
                                      </p:cBhvr>
                                      <p:tavLst>
                                        <p:tav tm="0">
                                          <p:val>
                                            <p:strVal val="ppt_w"/>
                                          </p:val>
                                        </p:tav>
                                        <p:tav tm="100000">
                                          <p:val>
                                            <p:fltVal val="0"/>
                                          </p:val>
                                        </p:tav>
                                      </p:tavLst>
                                    </p:anim>
                                    <p:anim calcmode="lin" valueType="num">
                                      <p:cBhvr>
                                        <p:cTn id="138" dur="500"/>
                                        <p:tgtEl>
                                          <p:spTgt spid="24585">
                                            <p:txEl>
                                              <p:pRg st="2" end="2"/>
                                            </p:txEl>
                                          </p:spTgt>
                                        </p:tgtEl>
                                        <p:attrNameLst>
                                          <p:attrName>ppt_h</p:attrName>
                                        </p:attrNameLst>
                                      </p:cBhvr>
                                      <p:tavLst>
                                        <p:tav tm="0">
                                          <p:val>
                                            <p:strVal val="ppt_h"/>
                                          </p:val>
                                        </p:tav>
                                        <p:tav tm="100000">
                                          <p:val>
                                            <p:fltVal val="0"/>
                                          </p:val>
                                        </p:tav>
                                      </p:tavLst>
                                    </p:anim>
                                    <p:anim calcmode="lin" valueType="num">
                                      <p:cBhvr>
                                        <p:cTn id="139" dur="500"/>
                                        <p:tgtEl>
                                          <p:spTgt spid="24585">
                                            <p:txEl>
                                              <p:pRg st="2" end="2"/>
                                            </p:txEl>
                                          </p:spTgt>
                                        </p:tgtEl>
                                        <p:attrNameLst>
                                          <p:attrName>style.rotation</p:attrName>
                                        </p:attrNameLst>
                                      </p:cBhvr>
                                      <p:tavLst>
                                        <p:tav tm="0">
                                          <p:val>
                                            <p:fltVal val="0"/>
                                          </p:val>
                                        </p:tav>
                                        <p:tav tm="100000">
                                          <p:val>
                                            <p:fltVal val="360"/>
                                          </p:val>
                                        </p:tav>
                                      </p:tavLst>
                                    </p:anim>
                                    <p:animEffect transition="out" filter="fade">
                                      <p:cBhvr>
                                        <p:cTn id="140" dur="500"/>
                                        <p:tgtEl>
                                          <p:spTgt spid="24585">
                                            <p:txEl>
                                              <p:pRg st="2" end="2"/>
                                            </p:txEl>
                                          </p:spTgt>
                                        </p:tgtEl>
                                      </p:cBhvr>
                                    </p:animEffect>
                                    <p:set>
                                      <p:cBhvr>
                                        <p:cTn id="141" dur="1" fill="hold">
                                          <p:stCondLst>
                                            <p:cond delay="499"/>
                                          </p:stCondLst>
                                        </p:cTn>
                                        <p:tgtEl>
                                          <p:spTgt spid="24585">
                                            <p:txEl>
                                              <p:pRg st="2" end="2"/>
                                            </p:txEl>
                                          </p:spTgt>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49" presetClass="exit" presetSubtype="0" accel="100000" fill="hold" nodeType="clickEffect">
                                  <p:stCondLst>
                                    <p:cond delay="0"/>
                                  </p:stCondLst>
                                  <p:childTnLst>
                                    <p:anim calcmode="lin" valueType="num">
                                      <p:cBhvr>
                                        <p:cTn id="145" dur="500"/>
                                        <p:tgtEl>
                                          <p:spTgt spid="24586"/>
                                        </p:tgtEl>
                                        <p:attrNameLst>
                                          <p:attrName>ppt_w</p:attrName>
                                        </p:attrNameLst>
                                      </p:cBhvr>
                                      <p:tavLst>
                                        <p:tav tm="0">
                                          <p:val>
                                            <p:strVal val="ppt_w"/>
                                          </p:val>
                                        </p:tav>
                                        <p:tav tm="100000">
                                          <p:val>
                                            <p:fltVal val="0"/>
                                          </p:val>
                                        </p:tav>
                                      </p:tavLst>
                                    </p:anim>
                                    <p:anim calcmode="lin" valueType="num">
                                      <p:cBhvr>
                                        <p:cTn id="146" dur="500"/>
                                        <p:tgtEl>
                                          <p:spTgt spid="24586"/>
                                        </p:tgtEl>
                                        <p:attrNameLst>
                                          <p:attrName>ppt_h</p:attrName>
                                        </p:attrNameLst>
                                      </p:cBhvr>
                                      <p:tavLst>
                                        <p:tav tm="0">
                                          <p:val>
                                            <p:strVal val="ppt_h"/>
                                          </p:val>
                                        </p:tav>
                                        <p:tav tm="100000">
                                          <p:val>
                                            <p:fltVal val="0"/>
                                          </p:val>
                                        </p:tav>
                                      </p:tavLst>
                                    </p:anim>
                                    <p:anim calcmode="lin" valueType="num">
                                      <p:cBhvr>
                                        <p:cTn id="147" dur="500"/>
                                        <p:tgtEl>
                                          <p:spTgt spid="24586"/>
                                        </p:tgtEl>
                                        <p:attrNameLst>
                                          <p:attrName>style.rotation</p:attrName>
                                        </p:attrNameLst>
                                      </p:cBhvr>
                                      <p:tavLst>
                                        <p:tav tm="0">
                                          <p:val>
                                            <p:fltVal val="0"/>
                                          </p:val>
                                        </p:tav>
                                        <p:tav tm="100000">
                                          <p:val>
                                            <p:fltVal val="360"/>
                                          </p:val>
                                        </p:tav>
                                      </p:tavLst>
                                    </p:anim>
                                    <p:animEffect transition="out" filter="fade">
                                      <p:cBhvr>
                                        <p:cTn id="148" dur="500"/>
                                        <p:tgtEl>
                                          <p:spTgt spid="24586"/>
                                        </p:tgtEl>
                                      </p:cBhvr>
                                    </p:animEffect>
                                    <p:set>
                                      <p:cBhvr>
                                        <p:cTn id="149" dur="1" fill="hold">
                                          <p:stCondLst>
                                            <p:cond delay="499"/>
                                          </p:stCondLst>
                                        </p:cTn>
                                        <p:tgtEl>
                                          <p:spTgt spid="24586"/>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5" presetClass="entr" presetSubtype="0" fill="hold" nodeType="clickEffect">
                                  <p:stCondLst>
                                    <p:cond delay="0"/>
                                  </p:stCondLst>
                                  <p:childTnLst>
                                    <p:set>
                                      <p:cBhvr>
                                        <p:cTn id="153" dur="1" fill="hold">
                                          <p:stCondLst>
                                            <p:cond delay="0"/>
                                          </p:stCondLst>
                                        </p:cTn>
                                        <p:tgtEl>
                                          <p:spTgt spid="24588">
                                            <p:txEl>
                                              <p:pRg st="0" end="0"/>
                                            </p:txEl>
                                          </p:spTgt>
                                        </p:tgtEl>
                                        <p:attrNameLst>
                                          <p:attrName>style.visibility</p:attrName>
                                        </p:attrNameLst>
                                      </p:cBhvr>
                                      <p:to>
                                        <p:strVal val="visible"/>
                                      </p:to>
                                    </p:set>
                                    <p:anim calcmode="lin" valueType="num">
                                      <p:cBhvr>
                                        <p:cTn id="154" dur="1000" fill="hold"/>
                                        <p:tgtEl>
                                          <p:spTgt spid="24588">
                                            <p:txEl>
                                              <p:pRg st="0" end="0"/>
                                            </p:txEl>
                                          </p:spTgt>
                                        </p:tgtEl>
                                        <p:attrNameLst>
                                          <p:attrName>ppt_w</p:attrName>
                                        </p:attrNameLst>
                                      </p:cBhvr>
                                      <p:tavLst>
                                        <p:tav tm="0">
                                          <p:val>
                                            <p:fltVal val="0"/>
                                          </p:val>
                                        </p:tav>
                                        <p:tav tm="100000">
                                          <p:val>
                                            <p:strVal val="#ppt_w"/>
                                          </p:val>
                                        </p:tav>
                                      </p:tavLst>
                                    </p:anim>
                                    <p:anim calcmode="lin" valueType="num">
                                      <p:cBhvr>
                                        <p:cTn id="155" dur="1000" fill="hold"/>
                                        <p:tgtEl>
                                          <p:spTgt spid="24588">
                                            <p:txEl>
                                              <p:pRg st="0" end="0"/>
                                            </p:txEl>
                                          </p:spTgt>
                                        </p:tgtEl>
                                        <p:attrNameLst>
                                          <p:attrName>ppt_h</p:attrName>
                                        </p:attrNameLst>
                                      </p:cBhvr>
                                      <p:tavLst>
                                        <p:tav tm="0">
                                          <p:val>
                                            <p:fltVal val="0"/>
                                          </p:val>
                                        </p:tav>
                                        <p:tav tm="100000">
                                          <p:val>
                                            <p:strVal val="#ppt_h"/>
                                          </p:val>
                                        </p:tav>
                                      </p:tavLst>
                                    </p:anim>
                                    <p:anim calcmode="lin" valueType="num">
                                      <p:cBhvr>
                                        <p:cTn id="156" dur="1000" fill="hold"/>
                                        <p:tgtEl>
                                          <p:spTgt spid="2458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7" dur="1000" fill="hold"/>
                                        <p:tgtEl>
                                          <p:spTgt spid="2458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8" fill="hold">
                      <p:stCondLst>
                        <p:cond delay="indefinite"/>
                      </p:stCondLst>
                      <p:childTnLst>
                        <p:par>
                          <p:cTn id="159" fill="hold">
                            <p:stCondLst>
                              <p:cond delay="0"/>
                            </p:stCondLst>
                            <p:childTnLst>
                              <p:par>
                                <p:cTn id="160" presetID="51" presetClass="entr" presetSubtype="0" fill="hold" nodeType="clickEffect">
                                  <p:stCondLst>
                                    <p:cond delay="0"/>
                                  </p:stCondLst>
                                  <p:childTnLst>
                                    <p:set>
                                      <p:cBhvr>
                                        <p:cTn id="161" dur="1" fill="hold">
                                          <p:stCondLst>
                                            <p:cond delay="0"/>
                                          </p:stCondLst>
                                        </p:cTn>
                                        <p:tgtEl>
                                          <p:spTgt spid="24589"/>
                                        </p:tgtEl>
                                        <p:attrNameLst>
                                          <p:attrName>style.visibility</p:attrName>
                                        </p:attrNameLst>
                                      </p:cBhvr>
                                      <p:to>
                                        <p:strVal val="visible"/>
                                      </p:to>
                                    </p:set>
                                    <p:animEffect transition="in" filter="fade">
                                      <p:cBhvr>
                                        <p:cTn id="162" dur="770" decel="100000"/>
                                        <p:tgtEl>
                                          <p:spTgt spid="24589"/>
                                        </p:tgtEl>
                                      </p:cBhvr>
                                    </p:animEffect>
                                    <p:animScale>
                                      <p:cBhvr>
                                        <p:cTn id="163" dur="770" decel="100000"/>
                                        <p:tgtEl>
                                          <p:spTgt spid="24589"/>
                                        </p:tgtEl>
                                      </p:cBhvr>
                                      <p:from x="10000" y="10000"/>
                                      <p:to x="200000" y="450000"/>
                                    </p:animScale>
                                    <p:animScale>
                                      <p:cBhvr>
                                        <p:cTn id="164" dur="1230" accel="100000" fill="hold">
                                          <p:stCondLst>
                                            <p:cond delay="770"/>
                                          </p:stCondLst>
                                        </p:cTn>
                                        <p:tgtEl>
                                          <p:spTgt spid="24589"/>
                                        </p:tgtEl>
                                      </p:cBhvr>
                                      <p:from x="200000" y="450000"/>
                                      <p:to x="100000" y="100000"/>
                                    </p:animScale>
                                    <p:set>
                                      <p:cBhvr>
                                        <p:cTn id="165" dur="770" fill="hold"/>
                                        <p:tgtEl>
                                          <p:spTgt spid="24589"/>
                                        </p:tgtEl>
                                        <p:attrNameLst>
                                          <p:attrName>ppt_x</p:attrName>
                                        </p:attrNameLst>
                                      </p:cBhvr>
                                      <p:to>
                                        <p:strVal val="(0.5)"/>
                                      </p:to>
                                    </p:set>
                                    <p:anim from="(0.5)" to="(#ppt_x)" calcmode="lin" valueType="num">
                                      <p:cBhvr>
                                        <p:cTn id="166" dur="1230" accel="100000" fill="hold">
                                          <p:stCondLst>
                                            <p:cond delay="770"/>
                                          </p:stCondLst>
                                        </p:cTn>
                                        <p:tgtEl>
                                          <p:spTgt spid="24589"/>
                                        </p:tgtEl>
                                        <p:attrNameLst>
                                          <p:attrName>ppt_x</p:attrName>
                                        </p:attrNameLst>
                                      </p:cBhvr>
                                    </p:anim>
                                    <p:set>
                                      <p:cBhvr>
                                        <p:cTn id="167" dur="770" fill="hold"/>
                                        <p:tgtEl>
                                          <p:spTgt spid="24589"/>
                                        </p:tgtEl>
                                        <p:attrNameLst>
                                          <p:attrName>ppt_y</p:attrName>
                                        </p:attrNameLst>
                                      </p:cBhvr>
                                      <p:to>
                                        <p:strVal val="(#ppt_y+0.4)"/>
                                      </p:to>
                                    </p:set>
                                    <p:anim from="(#ppt_y+0.4)" to="(#ppt_y)" calcmode="lin" valueType="num">
                                      <p:cBhvr>
                                        <p:cTn id="168" dur="1230" accel="100000" fill="hold">
                                          <p:stCondLst>
                                            <p:cond delay="770"/>
                                          </p:stCondLst>
                                        </p:cTn>
                                        <p:tgtEl>
                                          <p:spTgt spid="24589"/>
                                        </p:tgtEl>
                                        <p:attrNameLst>
                                          <p:attrName>ppt_y</p:attrName>
                                        </p:attrNameLst>
                                      </p:cBhvr>
                                    </p:anim>
                                  </p:childTnLst>
                                </p:cTn>
                              </p:par>
                            </p:childTnLst>
                          </p:cTn>
                        </p:par>
                      </p:childTnLst>
                    </p:cTn>
                  </p:par>
                  <p:par>
                    <p:cTn id="169" fill="hold">
                      <p:stCondLst>
                        <p:cond delay="indefinite"/>
                      </p:stCondLst>
                      <p:childTnLst>
                        <p:par>
                          <p:cTn id="170" fill="hold">
                            <p:stCondLst>
                              <p:cond delay="0"/>
                            </p:stCondLst>
                            <p:childTnLst>
                              <p:par>
                                <p:cTn id="171" presetID="16" presetClass="exit" presetSubtype="26" fill="hold" nodeType="clickEffect">
                                  <p:stCondLst>
                                    <p:cond delay="0"/>
                                  </p:stCondLst>
                                  <p:childTnLst>
                                    <p:animEffect transition="out" filter="barn(inHorizontal)">
                                      <p:cBhvr>
                                        <p:cTn id="172" dur="500"/>
                                        <p:tgtEl>
                                          <p:spTgt spid="24588">
                                            <p:txEl>
                                              <p:pRg st="0" end="0"/>
                                            </p:txEl>
                                          </p:spTgt>
                                        </p:tgtEl>
                                      </p:cBhvr>
                                    </p:animEffect>
                                    <p:set>
                                      <p:cBhvr>
                                        <p:cTn id="173" dur="1" fill="hold">
                                          <p:stCondLst>
                                            <p:cond delay="499"/>
                                          </p:stCondLst>
                                        </p:cTn>
                                        <p:tgtEl>
                                          <p:spTgt spid="24588">
                                            <p:txEl>
                                              <p:pRg st="0" end="0"/>
                                            </p:txEl>
                                          </p:spTgt>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49" presetClass="exit" presetSubtype="0" accel="100000" fill="hold" nodeType="clickEffect">
                                  <p:stCondLst>
                                    <p:cond delay="0"/>
                                  </p:stCondLst>
                                  <p:childTnLst>
                                    <p:anim calcmode="lin" valueType="num">
                                      <p:cBhvr>
                                        <p:cTn id="177" dur="500"/>
                                        <p:tgtEl>
                                          <p:spTgt spid="24589"/>
                                        </p:tgtEl>
                                        <p:attrNameLst>
                                          <p:attrName>ppt_w</p:attrName>
                                        </p:attrNameLst>
                                      </p:cBhvr>
                                      <p:tavLst>
                                        <p:tav tm="0">
                                          <p:val>
                                            <p:strVal val="ppt_w"/>
                                          </p:val>
                                        </p:tav>
                                        <p:tav tm="100000">
                                          <p:val>
                                            <p:fltVal val="0"/>
                                          </p:val>
                                        </p:tav>
                                      </p:tavLst>
                                    </p:anim>
                                    <p:anim calcmode="lin" valueType="num">
                                      <p:cBhvr>
                                        <p:cTn id="178" dur="500"/>
                                        <p:tgtEl>
                                          <p:spTgt spid="24589"/>
                                        </p:tgtEl>
                                        <p:attrNameLst>
                                          <p:attrName>ppt_h</p:attrName>
                                        </p:attrNameLst>
                                      </p:cBhvr>
                                      <p:tavLst>
                                        <p:tav tm="0">
                                          <p:val>
                                            <p:strVal val="ppt_h"/>
                                          </p:val>
                                        </p:tav>
                                        <p:tav tm="100000">
                                          <p:val>
                                            <p:fltVal val="0"/>
                                          </p:val>
                                        </p:tav>
                                      </p:tavLst>
                                    </p:anim>
                                    <p:anim calcmode="lin" valueType="num">
                                      <p:cBhvr>
                                        <p:cTn id="179" dur="500"/>
                                        <p:tgtEl>
                                          <p:spTgt spid="24589"/>
                                        </p:tgtEl>
                                        <p:attrNameLst>
                                          <p:attrName>style.rotation</p:attrName>
                                        </p:attrNameLst>
                                      </p:cBhvr>
                                      <p:tavLst>
                                        <p:tav tm="0">
                                          <p:val>
                                            <p:fltVal val="0"/>
                                          </p:val>
                                        </p:tav>
                                        <p:tav tm="100000">
                                          <p:val>
                                            <p:fltVal val="360"/>
                                          </p:val>
                                        </p:tav>
                                      </p:tavLst>
                                    </p:anim>
                                    <p:animEffect transition="out" filter="fade">
                                      <p:cBhvr>
                                        <p:cTn id="180" dur="500"/>
                                        <p:tgtEl>
                                          <p:spTgt spid="24589"/>
                                        </p:tgtEl>
                                      </p:cBhvr>
                                    </p:animEffect>
                                    <p:set>
                                      <p:cBhvr>
                                        <p:cTn id="181" dur="1" fill="hold">
                                          <p:stCondLst>
                                            <p:cond delay="499"/>
                                          </p:stCondLst>
                                        </p:cTn>
                                        <p:tgtEl>
                                          <p:spTgt spid="24589"/>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2" presetClass="entr" presetSubtype="3" fill="hold" nodeType="clickEffect">
                                  <p:stCondLst>
                                    <p:cond delay="0"/>
                                  </p:stCondLst>
                                  <p:iterate type="lt">
                                    <p:tmPct val="10000"/>
                                  </p:iterate>
                                  <p:childTnLst>
                                    <p:set>
                                      <p:cBhvr>
                                        <p:cTn id="185" dur="1" fill="hold">
                                          <p:stCondLst>
                                            <p:cond delay="0"/>
                                          </p:stCondLst>
                                        </p:cTn>
                                        <p:tgtEl>
                                          <p:spTgt spid="24591">
                                            <p:txEl>
                                              <p:pRg st="0" end="0"/>
                                            </p:txEl>
                                          </p:spTgt>
                                        </p:tgtEl>
                                        <p:attrNameLst>
                                          <p:attrName>style.visibility</p:attrName>
                                        </p:attrNameLst>
                                      </p:cBhvr>
                                      <p:to>
                                        <p:strVal val="visible"/>
                                      </p:to>
                                    </p:set>
                                    <p:anim calcmode="lin" valueType="num">
                                      <p:cBhvr additive="base">
                                        <p:cTn id="186" dur="500" fill="hold"/>
                                        <p:tgtEl>
                                          <p:spTgt spid="24591">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2459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4591">
                                            <p:txEl>
                                              <p:pRg st="0" end="0"/>
                                            </p:txEl>
                                          </p:spTgt>
                                        </p:tgtEl>
                                        <p:attrNameLst>
                                          <p:attrName>ppt_c</p:attrName>
                                        </p:attrNameLst>
                                      </p:cBhvr>
                                      <p:to>
                                        <a:schemeClr val="folHlink"/>
                                      </p:to>
                                    </p:animClr>
                                    <p:audio>
                                      <p:cMediaNode>
                                        <p:cTn display="0" masterRel="sameClick">
                                          <p:stCondLst>
                                            <p:cond evt="begin" delay="0">
                                              <p:tn val="184"/>
                                            </p:cond>
                                          </p:stCondLst>
                                          <p:endCondLst>
                                            <p:cond evt="onStopAudio" delay="0">
                                              <p:tgtEl>
                                                <p:sldTgt/>
                                              </p:tgtEl>
                                            </p:cond>
                                          </p:endCondLst>
                                        </p:cTn>
                                        <p:tgtEl>
                                          <p:sndTgt r:embed="rId6" name="explode.wav"/>
                                        </p:tgtEl>
                                      </p:cMediaNode>
                                    </p:audio>
                                  </p:subTnLst>
                                </p:cTn>
                              </p:par>
                            </p:childTnLst>
                          </p:cTn>
                        </p:par>
                      </p:childTnLst>
                    </p:cTn>
                  </p:par>
                  <p:par>
                    <p:cTn id="188" fill="hold">
                      <p:stCondLst>
                        <p:cond delay="indefinite"/>
                      </p:stCondLst>
                      <p:childTnLst>
                        <p:par>
                          <p:cTn id="189" fill="hold">
                            <p:stCondLst>
                              <p:cond delay="0"/>
                            </p:stCondLst>
                            <p:childTnLst>
                              <p:par>
                                <p:cTn id="190" presetID="51" presetClass="entr" presetSubtype="0" fill="hold" nodeType="clickEffect">
                                  <p:stCondLst>
                                    <p:cond delay="0"/>
                                  </p:stCondLst>
                                  <p:childTnLst>
                                    <p:set>
                                      <p:cBhvr>
                                        <p:cTn id="191" dur="1" fill="hold">
                                          <p:stCondLst>
                                            <p:cond delay="0"/>
                                          </p:stCondLst>
                                        </p:cTn>
                                        <p:tgtEl>
                                          <p:spTgt spid="24592"/>
                                        </p:tgtEl>
                                        <p:attrNameLst>
                                          <p:attrName>style.visibility</p:attrName>
                                        </p:attrNameLst>
                                      </p:cBhvr>
                                      <p:to>
                                        <p:strVal val="visible"/>
                                      </p:to>
                                    </p:set>
                                    <p:animEffect transition="in" filter="fade">
                                      <p:cBhvr>
                                        <p:cTn id="192" dur="770" decel="100000"/>
                                        <p:tgtEl>
                                          <p:spTgt spid="24592"/>
                                        </p:tgtEl>
                                      </p:cBhvr>
                                    </p:animEffect>
                                    <p:animScale>
                                      <p:cBhvr>
                                        <p:cTn id="193" dur="770" decel="100000"/>
                                        <p:tgtEl>
                                          <p:spTgt spid="24592"/>
                                        </p:tgtEl>
                                      </p:cBhvr>
                                      <p:from x="10000" y="10000"/>
                                      <p:to x="200000" y="450000"/>
                                    </p:animScale>
                                    <p:animScale>
                                      <p:cBhvr>
                                        <p:cTn id="194" dur="1230" accel="100000" fill="hold">
                                          <p:stCondLst>
                                            <p:cond delay="770"/>
                                          </p:stCondLst>
                                        </p:cTn>
                                        <p:tgtEl>
                                          <p:spTgt spid="24592"/>
                                        </p:tgtEl>
                                      </p:cBhvr>
                                      <p:from x="200000" y="450000"/>
                                      <p:to x="100000" y="100000"/>
                                    </p:animScale>
                                    <p:set>
                                      <p:cBhvr>
                                        <p:cTn id="195" dur="770" fill="hold"/>
                                        <p:tgtEl>
                                          <p:spTgt spid="24592"/>
                                        </p:tgtEl>
                                        <p:attrNameLst>
                                          <p:attrName>ppt_x</p:attrName>
                                        </p:attrNameLst>
                                      </p:cBhvr>
                                      <p:to>
                                        <p:strVal val="(0.5)"/>
                                      </p:to>
                                    </p:set>
                                    <p:anim from="(0.5)" to="(#ppt_x)" calcmode="lin" valueType="num">
                                      <p:cBhvr>
                                        <p:cTn id="196" dur="1230" accel="100000" fill="hold">
                                          <p:stCondLst>
                                            <p:cond delay="770"/>
                                          </p:stCondLst>
                                        </p:cTn>
                                        <p:tgtEl>
                                          <p:spTgt spid="24592"/>
                                        </p:tgtEl>
                                        <p:attrNameLst>
                                          <p:attrName>ppt_x</p:attrName>
                                        </p:attrNameLst>
                                      </p:cBhvr>
                                    </p:anim>
                                    <p:set>
                                      <p:cBhvr>
                                        <p:cTn id="197" dur="770" fill="hold"/>
                                        <p:tgtEl>
                                          <p:spTgt spid="24592"/>
                                        </p:tgtEl>
                                        <p:attrNameLst>
                                          <p:attrName>ppt_y</p:attrName>
                                        </p:attrNameLst>
                                      </p:cBhvr>
                                      <p:to>
                                        <p:strVal val="(#ppt_y+0.4)"/>
                                      </p:to>
                                    </p:set>
                                    <p:anim from="(#ppt_y+0.4)" to="(#ppt_y)" calcmode="lin" valueType="num">
                                      <p:cBhvr>
                                        <p:cTn id="198" dur="1230" accel="100000" fill="hold">
                                          <p:stCondLst>
                                            <p:cond delay="770"/>
                                          </p:stCondLst>
                                        </p:cTn>
                                        <p:tgtEl>
                                          <p:spTgt spid="24592"/>
                                        </p:tgtEl>
                                        <p:attrNameLst>
                                          <p:attrName>ppt_y</p:attrName>
                                        </p:attrNameLst>
                                      </p:cBhvr>
                                    </p:anim>
                                  </p:childTnLst>
                                </p:cTn>
                              </p:par>
                            </p:childTnLst>
                          </p:cTn>
                        </p:par>
                      </p:childTnLst>
                    </p:cTn>
                  </p:par>
                  <p:par>
                    <p:cTn id="199" fill="hold">
                      <p:stCondLst>
                        <p:cond delay="indefinite"/>
                      </p:stCondLst>
                      <p:childTnLst>
                        <p:par>
                          <p:cTn id="200" fill="hold">
                            <p:stCondLst>
                              <p:cond delay="0"/>
                            </p:stCondLst>
                            <p:childTnLst>
                              <p:par>
                                <p:cTn id="201" presetID="49" presetClass="exit" presetSubtype="0" accel="100000" fill="hold" grpId="0" nodeType="clickEffect">
                                  <p:stCondLst>
                                    <p:cond delay="0"/>
                                  </p:stCondLst>
                                  <p:iterate type="lt">
                                    <p:tmPct val="0"/>
                                  </p:iterate>
                                  <p:childTnLst>
                                    <p:anim calcmode="lin" valueType="num">
                                      <p:cBhvr>
                                        <p:cTn id="202" dur="500"/>
                                        <p:tgtEl>
                                          <p:spTgt spid="24591">
                                            <p:txEl>
                                              <p:pRg st="0" end="0"/>
                                            </p:txEl>
                                          </p:spTgt>
                                        </p:tgtEl>
                                        <p:attrNameLst>
                                          <p:attrName>ppt_w</p:attrName>
                                        </p:attrNameLst>
                                      </p:cBhvr>
                                      <p:tavLst>
                                        <p:tav tm="0">
                                          <p:val>
                                            <p:strVal val="ppt_w"/>
                                          </p:val>
                                        </p:tav>
                                        <p:tav tm="100000">
                                          <p:val>
                                            <p:fltVal val="0"/>
                                          </p:val>
                                        </p:tav>
                                      </p:tavLst>
                                    </p:anim>
                                    <p:anim calcmode="lin" valueType="num">
                                      <p:cBhvr>
                                        <p:cTn id="203" dur="500"/>
                                        <p:tgtEl>
                                          <p:spTgt spid="24591">
                                            <p:txEl>
                                              <p:pRg st="0" end="0"/>
                                            </p:txEl>
                                          </p:spTgt>
                                        </p:tgtEl>
                                        <p:attrNameLst>
                                          <p:attrName>ppt_h</p:attrName>
                                        </p:attrNameLst>
                                      </p:cBhvr>
                                      <p:tavLst>
                                        <p:tav tm="0">
                                          <p:val>
                                            <p:strVal val="ppt_h"/>
                                          </p:val>
                                        </p:tav>
                                        <p:tav tm="100000">
                                          <p:val>
                                            <p:fltVal val="0"/>
                                          </p:val>
                                        </p:tav>
                                      </p:tavLst>
                                    </p:anim>
                                    <p:anim calcmode="lin" valueType="num">
                                      <p:cBhvr>
                                        <p:cTn id="204" dur="500"/>
                                        <p:tgtEl>
                                          <p:spTgt spid="24591">
                                            <p:txEl>
                                              <p:pRg st="0" end="0"/>
                                            </p:txEl>
                                          </p:spTgt>
                                        </p:tgtEl>
                                        <p:attrNameLst>
                                          <p:attrName>style.rotation</p:attrName>
                                        </p:attrNameLst>
                                      </p:cBhvr>
                                      <p:tavLst>
                                        <p:tav tm="0">
                                          <p:val>
                                            <p:fltVal val="0"/>
                                          </p:val>
                                        </p:tav>
                                        <p:tav tm="100000">
                                          <p:val>
                                            <p:fltVal val="360"/>
                                          </p:val>
                                        </p:tav>
                                      </p:tavLst>
                                    </p:anim>
                                    <p:animEffect transition="out" filter="fade">
                                      <p:cBhvr>
                                        <p:cTn id="205" dur="500"/>
                                        <p:tgtEl>
                                          <p:spTgt spid="24591">
                                            <p:txEl>
                                              <p:pRg st="0" end="0"/>
                                            </p:txEl>
                                          </p:spTgt>
                                        </p:tgtEl>
                                      </p:cBhvr>
                                    </p:animEffect>
                                    <p:set>
                                      <p:cBhvr>
                                        <p:cTn id="206" dur="1" fill="hold">
                                          <p:stCondLst>
                                            <p:cond delay="499"/>
                                          </p:stCondLst>
                                        </p:cTn>
                                        <p:tgtEl>
                                          <p:spTgt spid="24591">
                                            <p:txEl>
                                              <p:pRg st="0" end="0"/>
                                            </p:txEl>
                                          </p:spTgt>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49" presetClass="exit" presetSubtype="0" accel="100000" fill="hold" nodeType="clickEffect">
                                  <p:stCondLst>
                                    <p:cond delay="0"/>
                                  </p:stCondLst>
                                  <p:childTnLst>
                                    <p:anim calcmode="lin" valueType="num">
                                      <p:cBhvr>
                                        <p:cTn id="210" dur="500"/>
                                        <p:tgtEl>
                                          <p:spTgt spid="24592"/>
                                        </p:tgtEl>
                                        <p:attrNameLst>
                                          <p:attrName>ppt_w</p:attrName>
                                        </p:attrNameLst>
                                      </p:cBhvr>
                                      <p:tavLst>
                                        <p:tav tm="0">
                                          <p:val>
                                            <p:strVal val="ppt_w"/>
                                          </p:val>
                                        </p:tav>
                                        <p:tav tm="100000">
                                          <p:val>
                                            <p:fltVal val="0"/>
                                          </p:val>
                                        </p:tav>
                                      </p:tavLst>
                                    </p:anim>
                                    <p:anim calcmode="lin" valueType="num">
                                      <p:cBhvr>
                                        <p:cTn id="211" dur="500"/>
                                        <p:tgtEl>
                                          <p:spTgt spid="24592"/>
                                        </p:tgtEl>
                                        <p:attrNameLst>
                                          <p:attrName>ppt_h</p:attrName>
                                        </p:attrNameLst>
                                      </p:cBhvr>
                                      <p:tavLst>
                                        <p:tav tm="0">
                                          <p:val>
                                            <p:strVal val="ppt_h"/>
                                          </p:val>
                                        </p:tav>
                                        <p:tav tm="100000">
                                          <p:val>
                                            <p:fltVal val="0"/>
                                          </p:val>
                                        </p:tav>
                                      </p:tavLst>
                                    </p:anim>
                                    <p:anim calcmode="lin" valueType="num">
                                      <p:cBhvr>
                                        <p:cTn id="212" dur="500"/>
                                        <p:tgtEl>
                                          <p:spTgt spid="24592"/>
                                        </p:tgtEl>
                                        <p:attrNameLst>
                                          <p:attrName>style.rotation</p:attrName>
                                        </p:attrNameLst>
                                      </p:cBhvr>
                                      <p:tavLst>
                                        <p:tav tm="0">
                                          <p:val>
                                            <p:fltVal val="0"/>
                                          </p:val>
                                        </p:tav>
                                        <p:tav tm="100000">
                                          <p:val>
                                            <p:fltVal val="360"/>
                                          </p:val>
                                        </p:tav>
                                      </p:tavLst>
                                    </p:anim>
                                    <p:animEffect transition="out" filter="fade">
                                      <p:cBhvr>
                                        <p:cTn id="213" dur="500"/>
                                        <p:tgtEl>
                                          <p:spTgt spid="24592"/>
                                        </p:tgtEl>
                                      </p:cBhvr>
                                    </p:animEffect>
                                    <p:set>
                                      <p:cBhvr>
                                        <p:cTn id="214" dur="1" fill="hold">
                                          <p:stCondLst>
                                            <p:cond delay="499"/>
                                          </p:stCondLst>
                                        </p:cTn>
                                        <p:tgtEl>
                                          <p:spTgt spid="24592"/>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51" presetClass="entr" presetSubtype="0" fill="hold" nodeType="clickEffect">
                                  <p:stCondLst>
                                    <p:cond delay="0"/>
                                  </p:stCondLst>
                                  <p:childTnLst>
                                    <p:set>
                                      <p:cBhvr>
                                        <p:cTn id="218" dur="1" fill="hold">
                                          <p:stCondLst>
                                            <p:cond delay="0"/>
                                          </p:stCondLst>
                                        </p:cTn>
                                        <p:tgtEl>
                                          <p:spTgt spid="24594">
                                            <p:txEl>
                                              <p:pRg st="0" end="0"/>
                                            </p:txEl>
                                          </p:spTgt>
                                        </p:tgtEl>
                                        <p:attrNameLst>
                                          <p:attrName>style.visibility</p:attrName>
                                        </p:attrNameLst>
                                      </p:cBhvr>
                                      <p:to>
                                        <p:strVal val="visible"/>
                                      </p:to>
                                    </p:set>
                                    <p:animEffect transition="in" filter="fade">
                                      <p:cBhvr>
                                        <p:cTn id="219" dur="770" decel="100000"/>
                                        <p:tgtEl>
                                          <p:spTgt spid="24594">
                                            <p:txEl>
                                              <p:pRg st="0" end="0"/>
                                            </p:txEl>
                                          </p:spTgt>
                                        </p:tgtEl>
                                      </p:cBhvr>
                                    </p:animEffect>
                                    <p:animScale>
                                      <p:cBhvr>
                                        <p:cTn id="220" dur="770" decel="100000"/>
                                        <p:tgtEl>
                                          <p:spTgt spid="24594">
                                            <p:txEl>
                                              <p:pRg st="0" end="0"/>
                                            </p:txEl>
                                          </p:spTgt>
                                        </p:tgtEl>
                                      </p:cBhvr>
                                      <p:from x="10000" y="10000"/>
                                      <p:to x="200000" y="450000"/>
                                    </p:animScale>
                                    <p:animScale>
                                      <p:cBhvr>
                                        <p:cTn id="221" dur="1230" accel="100000" fill="hold">
                                          <p:stCondLst>
                                            <p:cond delay="770"/>
                                          </p:stCondLst>
                                        </p:cTn>
                                        <p:tgtEl>
                                          <p:spTgt spid="24594">
                                            <p:txEl>
                                              <p:pRg st="0" end="0"/>
                                            </p:txEl>
                                          </p:spTgt>
                                        </p:tgtEl>
                                      </p:cBhvr>
                                      <p:from x="200000" y="450000"/>
                                      <p:to x="100000" y="100000"/>
                                    </p:animScale>
                                    <p:set>
                                      <p:cBhvr>
                                        <p:cTn id="222" dur="770" fill="hold"/>
                                        <p:tgtEl>
                                          <p:spTgt spid="24594">
                                            <p:txEl>
                                              <p:pRg st="0" end="0"/>
                                            </p:txEl>
                                          </p:spTgt>
                                        </p:tgtEl>
                                        <p:attrNameLst>
                                          <p:attrName>ppt_x</p:attrName>
                                        </p:attrNameLst>
                                      </p:cBhvr>
                                      <p:to>
                                        <p:strVal val="(0.5)"/>
                                      </p:to>
                                    </p:set>
                                    <p:anim from="(0.5)" to="(#ppt_x)" calcmode="lin" valueType="num">
                                      <p:cBhvr>
                                        <p:cTn id="223" dur="1230" accel="100000" fill="hold">
                                          <p:stCondLst>
                                            <p:cond delay="770"/>
                                          </p:stCondLst>
                                        </p:cTn>
                                        <p:tgtEl>
                                          <p:spTgt spid="24594">
                                            <p:txEl>
                                              <p:pRg st="0" end="0"/>
                                            </p:txEl>
                                          </p:spTgt>
                                        </p:tgtEl>
                                        <p:attrNameLst>
                                          <p:attrName>ppt_x</p:attrName>
                                        </p:attrNameLst>
                                      </p:cBhvr>
                                    </p:anim>
                                    <p:set>
                                      <p:cBhvr>
                                        <p:cTn id="224" dur="770" fill="hold"/>
                                        <p:tgtEl>
                                          <p:spTgt spid="24594">
                                            <p:txEl>
                                              <p:pRg st="0" end="0"/>
                                            </p:txEl>
                                          </p:spTgt>
                                        </p:tgtEl>
                                        <p:attrNameLst>
                                          <p:attrName>ppt_y</p:attrName>
                                        </p:attrNameLst>
                                      </p:cBhvr>
                                      <p:to>
                                        <p:strVal val="(#ppt_y+0.4)"/>
                                      </p:to>
                                    </p:set>
                                    <p:anim from="(#ppt_y+0.4)" to="(#ppt_y)" calcmode="lin" valueType="num">
                                      <p:cBhvr>
                                        <p:cTn id="225" dur="1230" accel="100000" fill="hold">
                                          <p:stCondLst>
                                            <p:cond delay="770"/>
                                          </p:stCondLst>
                                        </p:cTn>
                                        <p:tgtEl>
                                          <p:spTgt spid="24594">
                                            <p:txEl>
                                              <p:pRg st="0" end="0"/>
                                            </p:txEl>
                                          </p:spTgt>
                                        </p:tgtEl>
                                        <p:attrNameLst>
                                          <p:attrName>ppt_y</p:attrName>
                                        </p:attrNameLst>
                                      </p:cBhvr>
                                    </p:anim>
                                  </p:childTnLst>
                                </p:cTn>
                              </p:par>
                            </p:childTnLst>
                          </p:cTn>
                        </p:par>
                      </p:childTnLst>
                    </p:cTn>
                  </p:par>
                  <p:par>
                    <p:cTn id="226" fill="hold">
                      <p:stCondLst>
                        <p:cond delay="indefinite"/>
                      </p:stCondLst>
                      <p:childTnLst>
                        <p:par>
                          <p:cTn id="227" fill="hold">
                            <p:stCondLst>
                              <p:cond delay="0"/>
                            </p:stCondLst>
                            <p:childTnLst>
                              <p:par>
                                <p:cTn id="228" presetID="19" presetClass="entr" presetSubtype="10" fill="hold" nodeType="clickEffect">
                                  <p:stCondLst>
                                    <p:cond delay="0"/>
                                  </p:stCondLst>
                                  <p:childTnLst>
                                    <p:set>
                                      <p:cBhvr>
                                        <p:cTn id="229" dur="1" fill="hold">
                                          <p:stCondLst>
                                            <p:cond delay="0"/>
                                          </p:stCondLst>
                                        </p:cTn>
                                        <p:tgtEl>
                                          <p:spTgt spid="24594">
                                            <p:txEl>
                                              <p:pRg st="1" end="1"/>
                                            </p:txEl>
                                          </p:spTgt>
                                        </p:tgtEl>
                                        <p:attrNameLst>
                                          <p:attrName>style.visibility</p:attrName>
                                        </p:attrNameLst>
                                      </p:cBhvr>
                                      <p:to>
                                        <p:strVal val="visible"/>
                                      </p:to>
                                    </p:set>
                                    <p:anim calcmode="lin" valueType="num">
                                      <p:cBhvr>
                                        <p:cTn id="230" dur="5000" fill="hold"/>
                                        <p:tgtEl>
                                          <p:spTgt spid="24594">
                                            <p:txEl>
                                              <p:pRg st="1" end="1"/>
                                            </p:txEl>
                                          </p:spTgt>
                                        </p:tgtEl>
                                        <p:attrNameLst>
                                          <p:attrName>ppt_w</p:attrName>
                                        </p:attrNameLst>
                                      </p:cBhvr>
                                      <p:tavLst>
                                        <p:tav tm="0" fmla="#ppt_w*sin(2.5*pi*$)">
                                          <p:val>
                                            <p:fltVal val="0"/>
                                          </p:val>
                                        </p:tav>
                                        <p:tav tm="100000">
                                          <p:val>
                                            <p:fltVal val="1"/>
                                          </p:val>
                                        </p:tav>
                                      </p:tavLst>
                                    </p:anim>
                                    <p:anim calcmode="lin" valueType="num">
                                      <p:cBhvr>
                                        <p:cTn id="231" dur="5000" fill="hold"/>
                                        <p:tgtEl>
                                          <p:spTgt spid="245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2" fill="hold">
                      <p:stCondLst>
                        <p:cond delay="indefinite"/>
                      </p:stCondLst>
                      <p:childTnLst>
                        <p:par>
                          <p:cTn id="233" fill="hold">
                            <p:stCondLst>
                              <p:cond delay="0"/>
                            </p:stCondLst>
                            <p:childTnLst>
                              <p:par>
                                <p:cTn id="234" presetID="51" presetClass="entr" presetSubtype="0" fill="hold" nodeType="clickEffect">
                                  <p:stCondLst>
                                    <p:cond delay="0"/>
                                  </p:stCondLst>
                                  <p:childTnLst>
                                    <p:set>
                                      <p:cBhvr>
                                        <p:cTn id="235" dur="1" fill="hold">
                                          <p:stCondLst>
                                            <p:cond delay="0"/>
                                          </p:stCondLst>
                                        </p:cTn>
                                        <p:tgtEl>
                                          <p:spTgt spid="24597"/>
                                        </p:tgtEl>
                                        <p:attrNameLst>
                                          <p:attrName>style.visibility</p:attrName>
                                        </p:attrNameLst>
                                      </p:cBhvr>
                                      <p:to>
                                        <p:strVal val="visible"/>
                                      </p:to>
                                    </p:set>
                                    <p:animEffect transition="in" filter="fade">
                                      <p:cBhvr>
                                        <p:cTn id="236" dur="770" decel="100000"/>
                                        <p:tgtEl>
                                          <p:spTgt spid="24597"/>
                                        </p:tgtEl>
                                      </p:cBhvr>
                                    </p:animEffect>
                                    <p:animScale>
                                      <p:cBhvr>
                                        <p:cTn id="237" dur="770" decel="100000"/>
                                        <p:tgtEl>
                                          <p:spTgt spid="24597"/>
                                        </p:tgtEl>
                                      </p:cBhvr>
                                      <p:from x="10000" y="10000"/>
                                      <p:to x="200000" y="450000"/>
                                    </p:animScale>
                                    <p:animScale>
                                      <p:cBhvr>
                                        <p:cTn id="238" dur="1230" accel="100000" fill="hold">
                                          <p:stCondLst>
                                            <p:cond delay="770"/>
                                          </p:stCondLst>
                                        </p:cTn>
                                        <p:tgtEl>
                                          <p:spTgt spid="24597"/>
                                        </p:tgtEl>
                                      </p:cBhvr>
                                      <p:from x="200000" y="450000"/>
                                      <p:to x="100000" y="100000"/>
                                    </p:animScale>
                                    <p:set>
                                      <p:cBhvr>
                                        <p:cTn id="239" dur="770" fill="hold"/>
                                        <p:tgtEl>
                                          <p:spTgt spid="24597"/>
                                        </p:tgtEl>
                                        <p:attrNameLst>
                                          <p:attrName>ppt_x</p:attrName>
                                        </p:attrNameLst>
                                      </p:cBhvr>
                                      <p:to>
                                        <p:strVal val="(0.5)"/>
                                      </p:to>
                                    </p:set>
                                    <p:anim from="(0.5)" to="(#ppt_x)" calcmode="lin" valueType="num">
                                      <p:cBhvr>
                                        <p:cTn id="240" dur="1230" accel="100000" fill="hold">
                                          <p:stCondLst>
                                            <p:cond delay="770"/>
                                          </p:stCondLst>
                                        </p:cTn>
                                        <p:tgtEl>
                                          <p:spTgt spid="24597"/>
                                        </p:tgtEl>
                                        <p:attrNameLst>
                                          <p:attrName>ppt_x</p:attrName>
                                        </p:attrNameLst>
                                      </p:cBhvr>
                                    </p:anim>
                                    <p:set>
                                      <p:cBhvr>
                                        <p:cTn id="241" dur="770" fill="hold"/>
                                        <p:tgtEl>
                                          <p:spTgt spid="24597"/>
                                        </p:tgtEl>
                                        <p:attrNameLst>
                                          <p:attrName>ppt_y</p:attrName>
                                        </p:attrNameLst>
                                      </p:cBhvr>
                                      <p:to>
                                        <p:strVal val="(#ppt_y+0.4)"/>
                                      </p:to>
                                    </p:set>
                                    <p:anim from="(#ppt_y+0.4)" to="(#ppt_y)" calcmode="lin" valueType="num">
                                      <p:cBhvr>
                                        <p:cTn id="242" dur="1230" accel="100000" fill="hold">
                                          <p:stCondLst>
                                            <p:cond delay="770"/>
                                          </p:stCondLst>
                                        </p:cTn>
                                        <p:tgtEl>
                                          <p:spTgt spid="2459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allAtOnce"/>
      <p:bldP spid="24584" grpId="0" build="allAtOnce"/>
      <p:bldP spid="24585" grpId="0" build="allAtOnce"/>
      <p:bldP spid="24591"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31472277-9319-4347-9557-E12D12324CCA}" type="datetime1">
              <a:rPr lang="en-US"/>
              <a:pPr/>
              <a:t>5/15/2017</a:t>
            </a:fld>
            <a:endParaRPr lang="en-US"/>
          </a:p>
        </p:txBody>
      </p:sp>
      <p:sp>
        <p:nvSpPr>
          <p:cNvPr id="5" name="Slide Number Placeholder 3"/>
          <p:cNvSpPr>
            <a:spLocks noGrp="1"/>
          </p:cNvSpPr>
          <p:nvPr>
            <p:ph type="sldNum" sz="quarter" idx="12"/>
          </p:nvPr>
        </p:nvSpPr>
        <p:spPr/>
        <p:txBody>
          <a:bodyPr/>
          <a:lstStyle/>
          <a:p>
            <a:fld id="{1E7862C9-4B6A-43E2-92EA-FAC59633501A}" type="slidenum">
              <a:rPr lang="en-US"/>
              <a:pPr/>
              <a:t>21</a:t>
            </a:fld>
            <a:endParaRPr lang="en-US"/>
          </a:p>
        </p:txBody>
      </p:sp>
      <p:sp>
        <p:nvSpPr>
          <p:cNvPr id="25605" name="Rectangle 5"/>
          <p:cNvSpPr>
            <a:spLocks noChangeArrowheads="1"/>
          </p:cNvSpPr>
          <p:nvPr/>
        </p:nvSpPr>
        <p:spPr bwMode="auto">
          <a:xfrm>
            <a:off x="457200" y="195263"/>
            <a:ext cx="8235950" cy="6616700"/>
          </a:xfrm>
          <a:prstGeom prst="rect">
            <a:avLst/>
          </a:prstGeom>
          <a:noFill/>
          <a:ln w="9525">
            <a:noFill/>
            <a:miter lim="800000"/>
            <a:headEnd/>
            <a:tailEnd/>
          </a:ln>
          <a:effectLst/>
        </p:spPr>
        <p:txBody>
          <a:bodyPr bIns="0" anchor="ctr">
            <a:spAutoFit/>
          </a:bodyPr>
          <a:lstStyle/>
          <a:p>
            <a:pPr indent="457200" algn="just" eaLnBrk="0" hangingPunct="0"/>
            <a:r>
              <a:rPr lang="en-US">
                <a:latin typeface="Verdana" pitchFamily="34" charset="0"/>
              </a:rPr>
              <a:t>1. 4  OPERASI MATRIKS</a:t>
            </a:r>
          </a:p>
          <a:p>
            <a:pPr indent="457200" algn="just" eaLnBrk="0" hangingPunct="0"/>
            <a:r>
              <a:rPr lang="en-US" sz="1600" b="1">
                <a:latin typeface="Verdana" pitchFamily="34" charset="0"/>
              </a:rPr>
              <a:t>1. 4. 1  MATRIKS SAMA</a:t>
            </a:r>
          </a:p>
          <a:p>
            <a:pPr indent="457200" algn="just" eaLnBrk="0" hangingPunct="0"/>
            <a:endParaRPr lang="en-US" sz="500" b="1">
              <a:latin typeface="Verdana" pitchFamily="34" charset="0"/>
            </a:endParaRPr>
          </a:p>
          <a:p>
            <a:pPr indent="457200" algn="just" eaLnBrk="0" hangingPunct="0"/>
            <a:r>
              <a:rPr lang="en-US" b="1">
                <a:latin typeface="Verdana" pitchFamily="34" charset="0"/>
              </a:rPr>
              <a:t>	</a:t>
            </a:r>
            <a:r>
              <a:rPr lang="en-US" sz="2000" b="1">
                <a:latin typeface="Verdana" pitchFamily="34" charset="0"/>
              </a:rPr>
              <a:t>A</a:t>
            </a:r>
            <a:r>
              <a:rPr lang="en-US" sz="2000" b="1" baseline="-25000">
                <a:latin typeface="Verdana" pitchFamily="34" charset="0"/>
              </a:rPr>
              <a:t>mn</a:t>
            </a:r>
            <a:r>
              <a:rPr lang="en-US" sz="2000" b="1">
                <a:latin typeface="Verdana" pitchFamily="34" charset="0"/>
              </a:rPr>
              <a:t> </a:t>
            </a:r>
            <a:r>
              <a:rPr lang="en-US" sz="2000">
                <a:latin typeface="Verdana" pitchFamily="34" charset="0"/>
              </a:rPr>
              <a:t>= </a:t>
            </a:r>
            <a:r>
              <a:rPr lang="en-US" sz="2000" b="1">
                <a:latin typeface="Verdana" pitchFamily="34" charset="0"/>
              </a:rPr>
              <a:t>B</a:t>
            </a:r>
            <a:r>
              <a:rPr lang="en-US" sz="2000" b="1" baseline="-25000">
                <a:latin typeface="Verdana" pitchFamily="34" charset="0"/>
              </a:rPr>
              <a:t>mn</a:t>
            </a:r>
            <a:r>
              <a:rPr lang="en-US" b="1">
                <a:latin typeface="Verdana" pitchFamily="34" charset="0"/>
              </a:rPr>
              <a:t>	        </a:t>
            </a:r>
            <a:r>
              <a:rPr lang="en-US">
                <a:latin typeface="Verdana" pitchFamily="34" charset="0"/>
              </a:rPr>
              <a:t>DIMANA</a:t>
            </a:r>
            <a:r>
              <a:rPr lang="en-US" b="1">
                <a:latin typeface="Verdana" pitchFamily="34" charset="0"/>
              </a:rPr>
              <a:t> </a:t>
            </a:r>
            <a:r>
              <a:rPr lang="en-US" sz="2400" b="1">
                <a:latin typeface="Verdana" pitchFamily="34" charset="0"/>
              </a:rPr>
              <a:t>a</a:t>
            </a:r>
            <a:r>
              <a:rPr lang="en-US" sz="2400" b="1" baseline="-25000">
                <a:latin typeface="Verdana" pitchFamily="34" charset="0"/>
              </a:rPr>
              <a:t>ij</a:t>
            </a:r>
            <a:r>
              <a:rPr lang="en-US" sz="2400" b="1">
                <a:latin typeface="Verdana" pitchFamily="34" charset="0"/>
              </a:rPr>
              <a:t> = b</a:t>
            </a:r>
            <a:r>
              <a:rPr lang="en-US" sz="2400" b="1" baseline="-25000">
                <a:latin typeface="Verdana" pitchFamily="34" charset="0"/>
              </a:rPr>
              <a:t>kl</a:t>
            </a:r>
          </a:p>
          <a:p>
            <a:pPr indent="457200" algn="just" eaLnBrk="0" hangingPunct="0"/>
            <a:endParaRPr lang="en-US" sz="900">
              <a:latin typeface="Verdana" pitchFamily="34" charset="0"/>
            </a:endParaRPr>
          </a:p>
          <a:p>
            <a:pPr indent="457200" algn="just" eaLnBrk="0" hangingPunct="0"/>
            <a:r>
              <a:rPr lang="en-US">
                <a:latin typeface="Verdana" pitchFamily="34" charset="0"/>
              </a:rPr>
              <a:t>I.4.2 PENJUMLAHAN DAN PENGURANGAN MATRIKS</a:t>
            </a:r>
          </a:p>
          <a:p>
            <a:pPr indent="457200" algn="just" eaLnBrk="0" hangingPunct="0"/>
            <a:endParaRPr lang="en-US" sz="900">
              <a:latin typeface="Verdana" pitchFamily="34" charset="0"/>
            </a:endParaRPr>
          </a:p>
          <a:p>
            <a:pPr indent="457200" algn="just" eaLnBrk="0" hangingPunct="0"/>
            <a:r>
              <a:rPr lang="en-US">
                <a:latin typeface="Verdana" pitchFamily="34" charset="0"/>
              </a:rPr>
              <a:t>	</a:t>
            </a:r>
            <a:r>
              <a:rPr lang="en-US" sz="2000" b="1">
                <a:latin typeface="Verdana" pitchFamily="34" charset="0"/>
              </a:rPr>
              <a:t>A</a:t>
            </a:r>
            <a:r>
              <a:rPr lang="en-US" sz="2000" b="1" baseline="-25000">
                <a:latin typeface="Verdana" pitchFamily="34" charset="0"/>
              </a:rPr>
              <a:t>mn</a:t>
            </a:r>
            <a:r>
              <a:rPr lang="en-US" sz="2000" b="1">
                <a:latin typeface="Verdana" pitchFamily="34" charset="0"/>
              </a:rPr>
              <a:t>  </a:t>
            </a:r>
            <a:r>
              <a:rPr lang="en-US" sz="2000" b="1">
                <a:latin typeface="Verdana" pitchFamily="34" charset="0"/>
                <a:sym typeface="Symbol" pitchFamily="18" charset="2"/>
              </a:rPr>
              <a:t></a:t>
            </a:r>
            <a:r>
              <a:rPr lang="en-US" sz="2000">
                <a:latin typeface="Verdana" pitchFamily="34" charset="0"/>
              </a:rPr>
              <a:t> </a:t>
            </a:r>
            <a:r>
              <a:rPr lang="en-US" sz="2000" b="1">
                <a:latin typeface="Verdana" pitchFamily="34" charset="0"/>
                <a:sym typeface="Symbol" pitchFamily="18" charset="2"/>
              </a:rPr>
              <a:t>B</a:t>
            </a:r>
            <a:r>
              <a:rPr lang="en-US" sz="2000" b="1" baseline="-25000">
                <a:latin typeface="Verdana" pitchFamily="34" charset="0"/>
                <a:sym typeface="Symbol" pitchFamily="18" charset="2"/>
              </a:rPr>
              <a:t>mn</a:t>
            </a:r>
            <a:r>
              <a:rPr lang="en-US" sz="2000" b="1">
                <a:latin typeface="Verdana" pitchFamily="34" charset="0"/>
                <a:sym typeface="Symbol" pitchFamily="18" charset="2"/>
              </a:rPr>
              <a:t> = C</a:t>
            </a:r>
            <a:r>
              <a:rPr lang="en-US" sz="2000" b="1" baseline="-25000">
                <a:latin typeface="Verdana" pitchFamily="34" charset="0"/>
                <a:sym typeface="Symbol" pitchFamily="18" charset="2"/>
              </a:rPr>
              <a:t>mn</a:t>
            </a:r>
            <a:r>
              <a:rPr lang="en-US" sz="1600">
                <a:latin typeface="Verdana" pitchFamily="34" charset="0"/>
                <a:sym typeface="Symbol" pitchFamily="18" charset="2"/>
              </a:rPr>
              <a:t>        DIMANA</a:t>
            </a:r>
            <a:r>
              <a:rPr lang="en-US" sz="1600" b="1">
                <a:latin typeface="Verdana" pitchFamily="34" charset="0"/>
                <a:sym typeface="Symbol" pitchFamily="18" charset="2"/>
              </a:rPr>
              <a:t> </a:t>
            </a:r>
            <a:r>
              <a:rPr lang="en-US" sz="2000" b="1">
                <a:latin typeface="Verdana" pitchFamily="34" charset="0"/>
                <a:sym typeface="Symbol" pitchFamily="18" charset="2"/>
              </a:rPr>
              <a:t>c</a:t>
            </a:r>
            <a:r>
              <a:rPr lang="en-US" sz="2000" b="1" baseline="-25000">
                <a:latin typeface="Verdana" pitchFamily="34" charset="0"/>
                <a:sym typeface="Symbol" pitchFamily="18" charset="2"/>
              </a:rPr>
              <a:t>ij</a:t>
            </a:r>
            <a:r>
              <a:rPr lang="en-US" sz="2000" b="1">
                <a:latin typeface="Verdana" pitchFamily="34" charset="0"/>
                <a:sym typeface="Symbol" pitchFamily="18" charset="2"/>
              </a:rPr>
              <a:t> = a</a:t>
            </a:r>
            <a:r>
              <a:rPr lang="en-US" sz="2000" b="1" baseline="-25000">
                <a:latin typeface="Verdana" pitchFamily="34" charset="0"/>
                <a:sym typeface="Symbol" pitchFamily="18" charset="2"/>
              </a:rPr>
              <a:t>ij</a:t>
            </a:r>
            <a:r>
              <a:rPr lang="en-US" sz="2000" b="1">
                <a:latin typeface="Verdana" pitchFamily="34" charset="0"/>
                <a:sym typeface="Symbol" pitchFamily="18" charset="2"/>
              </a:rPr>
              <a:t> </a:t>
            </a:r>
            <a:r>
              <a:rPr lang="en-US" sz="2000" b="1">
                <a:latin typeface="Verdana" pitchFamily="34" charset="0"/>
              </a:rPr>
              <a:t> b</a:t>
            </a:r>
            <a:r>
              <a:rPr lang="en-US" sz="2000" b="1" baseline="-25000">
                <a:latin typeface="Verdana" pitchFamily="34" charset="0"/>
                <a:sym typeface="Symbol" pitchFamily="18" charset="2"/>
              </a:rPr>
              <a:t>ij</a:t>
            </a:r>
            <a:r>
              <a:rPr lang="en-US" sz="1600" b="1">
                <a:latin typeface="Verdana" pitchFamily="34" charset="0"/>
                <a:sym typeface="Symbol" pitchFamily="18" charset="2"/>
              </a:rPr>
              <a:t>.</a:t>
            </a:r>
            <a:r>
              <a:rPr lang="en-US" b="1">
                <a:latin typeface="Verdana" pitchFamily="34" charset="0"/>
                <a:sym typeface="Symbol" pitchFamily="18" charset="2"/>
              </a:rPr>
              <a:t> </a:t>
            </a:r>
          </a:p>
          <a:p>
            <a:pPr indent="457200" algn="just" eaLnBrk="0" hangingPunct="0"/>
            <a:endParaRPr lang="en-US" sz="1200" b="1">
              <a:latin typeface="Verdana" pitchFamily="34" charset="0"/>
              <a:sym typeface="Symbol" pitchFamily="18" charset="2"/>
            </a:endParaRPr>
          </a:p>
          <a:p>
            <a:pPr indent="457200" algn="just" eaLnBrk="0" hangingPunct="0"/>
            <a:r>
              <a:rPr lang="en-US" sz="1400" b="1">
                <a:latin typeface="Verdana" pitchFamily="34" charset="0"/>
                <a:sym typeface="Symbol" pitchFamily="18" charset="2"/>
              </a:rPr>
              <a:t>ATURAN YANG BERLAKU</a:t>
            </a:r>
          </a:p>
          <a:p>
            <a:pPr indent="457200" algn="just" eaLnBrk="0" hangingPunct="0"/>
            <a:r>
              <a:rPr lang="en-US" b="1">
                <a:latin typeface="Verdana" pitchFamily="34" charset="0"/>
                <a:sym typeface="Symbol" pitchFamily="18" charset="2"/>
              </a:rPr>
              <a:t>	A  +</a:t>
            </a:r>
            <a:r>
              <a:rPr lang="en-US">
                <a:latin typeface="Verdana" pitchFamily="34" charset="0"/>
                <a:sym typeface="Symbol" pitchFamily="18" charset="2"/>
              </a:rPr>
              <a:t> </a:t>
            </a:r>
            <a:r>
              <a:rPr lang="en-US" b="1">
                <a:latin typeface="Verdana" pitchFamily="34" charset="0"/>
                <a:sym typeface="Symbol" pitchFamily="18" charset="2"/>
              </a:rPr>
              <a:t>B = </a:t>
            </a:r>
            <a:r>
              <a:rPr lang="en-US">
                <a:latin typeface="Verdana" pitchFamily="34" charset="0"/>
                <a:sym typeface="Symbol" pitchFamily="18" charset="2"/>
              </a:rPr>
              <a:t> </a:t>
            </a:r>
            <a:r>
              <a:rPr lang="en-US" b="1">
                <a:latin typeface="Verdana" pitchFamily="34" charset="0"/>
                <a:sym typeface="Symbol" pitchFamily="18" charset="2"/>
              </a:rPr>
              <a:t>B + A			</a:t>
            </a:r>
            <a:r>
              <a:rPr lang="en-US" b="1">
                <a:latin typeface="Verdana" pitchFamily="34" charset="0"/>
              </a:rPr>
              <a:t>             </a:t>
            </a:r>
            <a:r>
              <a:rPr lang="en-US" b="1">
                <a:latin typeface="Verdana" pitchFamily="34" charset="0"/>
                <a:sym typeface="Symbol" pitchFamily="18" charset="2"/>
              </a:rPr>
              <a:t>K</a:t>
            </a:r>
            <a:r>
              <a:rPr lang="en-US">
                <a:latin typeface="Verdana" pitchFamily="34" charset="0"/>
                <a:sym typeface="Symbol" pitchFamily="18" charset="2"/>
              </a:rPr>
              <a:t>omutativ</a:t>
            </a:r>
            <a:endParaRPr lang="en-US" b="1">
              <a:latin typeface="Verdana" pitchFamily="34" charset="0"/>
              <a:sym typeface="Symbol" pitchFamily="18" charset="2"/>
            </a:endParaRPr>
          </a:p>
          <a:p>
            <a:pPr indent="457200" algn="just" eaLnBrk="0" hangingPunct="0"/>
            <a:r>
              <a:rPr lang="en-US" b="1">
                <a:latin typeface="Verdana" pitchFamily="34" charset="0"/>
                <a:sym typeface="Symbol" pitchFamily="18" charset="2"/>
              </a:rPr>
              <a:t>	A +B +C = A+(B+C) = (A+B)+C      </a:t>
            </a:r>
            <a:r>
              <a:rPr lang="en-US" b="1">
                <a:latin typeface="Verdana" pitchFamily="34" charset="0"/>
              </a:rPr>
              <a:t>            </a:t>
            </a:r>
            <a:r>
              <a:rPr lang="en-US" b="1">
                <a:latin typeface="Verdana" pitchFamily="34" charset="0"/>
                <a:sym typeface="Symbol" pitchFamily="18" charset="2"/>
              </a:rPr>
              <a:t>A</a:t>
            </a:r>
            <a:r>
              <a:rPr lang="en-US">
                <a:latin typeface="Verdana" pitchFamily="34" charset="0"/>
                <a:sym typeface="Symbol" pitchFamily="18" charset="2"/>
              </a:rPr>
              <a:t>ssosiatif</a:t>
            </a:r>
            <a:endParaRPr lang="en-US" b="1">
              <a:latin typeface="Verdana" pitchFamily="34" charset="0"/>
              <a:sym typeface="Symbol" pitchFamily="18" charset="2"/>
            </a:endParaRPr>
          </a:p>
          <a:p>
            <a:pPr indent="457200" algn="just" eaLnBrk="0" hangingPunct="0"/>
            <a:endParaRPr lang="en-US" sz="1200">
              <a:latin typeface="Verdana" pitchFamily="34" charset="0"/>
              <a:sym typeface="Symbol" pitchFamily="18" charset="2"/>
            </a:endParaRPr>
          </a:p>
          <a:p>
            <a:pPr indent="457200" algn="just" eaLnBrk="0" hangingPunct="0"/>
            <a:r>
              <a:rPr lang="en-US">
                <a:latin typeface="Verdana" pitchFamily="34" charset="0"/>
                <a:sym typeface="Symbol" pitchFamily="18" charset="2"/>
              </a:rPr>
              <a:t>1. 4. 3  PERKALIAN MATRIKS</a:t>
            </a:r>
            <a:endParaRPr lang="en-US" b="1">
              <a:latin typeface="Verdana" pitchFamily="34" charset="0"/>
              <a:sym typeface="Symbol" pitchFamily="18" charset="2"/>
            </a:endParaRPr>
          </a:p>
          <a:p>
            <a:pPr indent="457200" algn="just" eaLnBrk="0" hangingPunct="0"/>
            <a:r>
              <a:rPr lang="en-US">
                <a:latin typeface="Verdana" pitchFamily="34" charset="0"/>
                <a:sym typeface="Symbol" pitchFamily="18" charset="2"/>
              </a:rPr>
              <a:t>A.</a:t>
            </a:r>
            <a:r>
              <a:rPr lang="en-US" b="1">
                <a:latin typeface="Verdana" pitchFamily="34" charset="0"/>
                <a:sym typeface="Symbol" pitchFamily="18" charset="2"/>
              </a:rPr>
              <a:t>  PERKALIAN MATRIKS DENGAN SKALAR</a:t>
            </a:r>
          </a:p>
          <a:p>
            <a:pPr indent="457200" algn="just" eaLnBrk="0" hangingPunct="0"/>
            <a:endParaRPr lang="en-US" b="1">
              <a:latin typeface="Verdana" pitchFamily="34" charset="0"/>
              <a:sym typeface="Symbol" pitchFamily="18" charset="2"/>
            </a:endParaRPr>
          </a:p>
          <a:p>
            <a:pPr indent="457200" algn="just" eaLnBrk="0" hangingPunct="0"/>
            <a:r>
              <a:rPr lang="en-US" b="1">
                <a:latin typeface="Verdana" pitchFamily="34" charset="0"/>
                <a:sym typeface="Symbol" pitchFamily="18" charset="2"/>
              </a:rPr>
              <a:t>	kA = B                                b</a:t>
            </a:r>
            <a:r>
              <a:rPr lang="en-US" b="1" baseline="-25000">
                <a:latin typeface="Verdana" pitchFamily="34" charset="0"/>
                <a:sym typeface="Symbol" pitchFamily="18" charset="2"/>
              </a:rPr>
              <a:t>ij</a:t>
            </a:r>
            <a:r>
              <a:rPr lang="en-US" b="1">
                <a:latin typeface="Verdana" pitchFamily="34" charset="0"/>
                <a:sym typeface="Symbol" pitchFamily="18" charset="2"/>
              </a:rPr>
              <a:t> = k x a</a:t>
            </a:r>
            <a:r>
              <a:rPr lang="en-US" b="1" baseline="-25000">
                <a:latin typeface="Verdana" pitchFamily="34" charset="0"/>
                <a:sym typeface="Symbol" pitchFamily="18" charset="2"/>
              </a:rPr>
              <a:t>ij</a:t>
            </a:r>
            <a:r>
              <a:rPr lang="en-US" b="1">
                <a:latin typeface="Verdana" pitchFamily="34" charset="0"/>
                <a:sym typeface="Symbol" pitchFamily="18" charset="2"/>
              </a:rPr>
              <a:t> Utk semua i dan j</a:t>
            </a:r>
          </a:p>
          <a:p>
            <a:pPr indent="457200" algn="just" eaLnBrk="0" hangingPunct="0"/>
            <a:endParaRPr lang="en-US" b="1">
              <a:latin typeface="Verdana" pitchFamily="34" charset="0"/>
              <a:sym typeface="Symbol" pitchFamily="18" charset="2"/>
            </a:endParaRPr>
          </a:p>
          <a:p>
            <a:pPr indent="457200" algn="just" eaLnBrk="0" hangingPunct="0"/>
            <a:r>
              <a:rPr lang="en-US" b="1">
                <a:latin typeface="Verdana" pitchFamily="34" charset="0"/>
                <a:sym typeface="Symbol" pitchFamily="18" charset="2"/>
              </a:rPr>
              <a:t>	kA = B 				</a:t>
            </a:r>
            <a:r>
              <a:rPr lang="en-US" b="1">
                <a:latin typeface="Verdana" pitchFamily="34" charset="0"/>
              </a:rPr>
              <a:t>             </a:t>
            </a:r>
            <a:r>
              <a:rPr lang="en-US">
                <a:latin typeface="Verdana" pitchFamily="34" charset="0"/>
                <a:sym typeface="Symbol" pitchFamily="18" charset="2"/>
              </a:rPr>
              <a:t>komutativ</a:t>
            </a:r>
            <a:endParaRPr lang="en-US" b="1">
              <a:latin typeface="Verdana" pitchFamily="34" charset="0"/>
              <a:sym typeface="Symbol" pitchFamily="18" charset="2"/>
            </a:endParaRPr>
          </a:p>
          <a:p>
            <a:pPr indent="457200" algn="just" eaLnBrk="0" hangingPunct="0"/>
            <a:r>
              <a:rPr lang="en-US" b="1">
                <a:latin typeface="Verdana" pitchFamily="34" charset="0"/>
                <a:sym typeface="Symbol" pitchFamily="18" charset="2"/>
              </a:rPr>
              <a:t>	k (A +B)  = </a:t>
            </a:r>
            <a:r>
              <a:rPr lang="en-US">
                <a:latin typeface="Verdana" pitchFamily="34" charset="0"/>
                <a:sym typeface="Symbol" pitchFamily="18" charset="2"/>
              </a:rPr>
              <a:t>k</a:t>
            </a:r>
            <a:r>
              <a:rPr lang="en-US" b="1">
                <a:latin typeface="Verdana" pitchFamily="34" charset="0"/>
                <a:sym typeface="Symbol" pitchFamily="18" charset="2"/>
              </a:rPr>
              <a:t>A+</a:t>
            </a:r>
            <a:r>
              <a:rPr lang="en-US">
                <a:latin typeface="Verdana" pitchFamily="34" charset="0"/>
                <a:sym typeface="Symbol" pitchFamily="18" charset="2"/>
              </a:rPr>
              <a:t>k</a:t>
            </a:r>
            <a:r>
              <a:rPr lang="en-US" b="1">
                <a:latin typeface="Verdana" pitchFamily="34" charset="0"/>
                <a:sym typeface="Symbol" pitchFamily="18" charset="2"/>
              </a:rPr>
              <a:t>B  = (A+B) </a:t>
            </a:r>
            <a:r>
              <a:rPr lang="en-US">
                <a:latin typeface="Verdana" pitchFamily="34" charset="0"/>
                <a:sym typeface="Symbol" pitchFamily="18" charset="2"/>
              </a:rPr>
              <a:t>k</a:t>
            </a:r>
            <a:r>
              <a:rPr lang="en-US" b="1">
                <a:latin typeface="Verdana" pitchFamily="34" charset="0"/>
                <a:sym typeface="Symbol" pitchFamily="18" charset="2"/>
              </a:rPr>
              <a:t>	</a:t>
            </a:r>
            <a:r>
              <a:rPr lang="en-US" b="1">
                <a:latin typeface="Verdana" pitchFamily="34" charset="0"/>
              </a:rPr>
              <a:t>            </a:t>
            </a:r>
            <a:r>
              <a:rPr lang="en-US">
                <a:latin typeface="Verdana" pitchFamily="34" charset="0"/>
                <a:sym typeface="Symbol" pitchFamily="18" charset="2"/>
              </a:rPr>
              <a:t> </a:t>
            </a:r>
            <a:r>
              <a:rPr lang="en-US" b="1">
                <a:latin typeface="Verdana" pitchFamily="34" charset="0"/>
                <a:sym typeface="Symbol" pitchFamily="18" charset="2"/>
              </a:rPr>
              <a:t>distributiv</a:t>
            </a:r>
          </a:p>
          <a:p>
            <a:pPr indent="457200" algn="just" eaLnBrk="0" hangingPunct="0"/>
            <a:endParaRPr lang="en-US" b="1">
              <a:latin typeface="Verdana" pitchFamily="34" charset="0"/>
              <a:sym typeface="Symbol" pitchFamily="18" charset="2"/>
            </a:endParaRPr>
          </a:p>
          <a:p>
            <a:pPr indent="457200" algn="just" eaLnBrk="0" hangingPunct="0"/>
            <a:r>
              <a:rPr lang="en-US" b="1">
                <a:latin typeface="Verdana" pitchFamily="34" charset="0"/>
                <a:sym typeface="Symbol" pitchFamily="18" charset="2"/>
              </a:rPr>
              <a:t>B.  PERKALIAN MATRIKS DENGAN MATRIKS</a:t>
            </a:r>
          </a:p>
          <a:p>
            <a:pPr indent="457200" algn="just" eaLnBrk="0" hangingPunct="0"/>
            <a:r>
              <a:rPr lang="en-US" b="1">
                <a:latin typeface="Verdana" pitchFamily="34" charset="0"/>
                <a:sym typeface="Symbol" pitchFamily="18" charset="2"/>
              </a:rPr>
              <a:t>	</a:t>
            </a:r>
          </a:p>
          <a:p>
            <a:pPr indent="457200" algn="just" eaLnBrk="0" hangingPunct="0"/>
            <a:r>
              <a:rPr lang="en-US" b="1">
                <a:latin typeface="Verdana" pitchFamily="34" charset="0"/>
                <a:sym typeface="Symbol" pitchFamily="18" charset="2"/>
              </a:rPr>
              <a:t>	</a:t>
            </a:r>
            <a:r>
              <a:rPr lang="en-US" sz="2400" b="1">
                <a:latin typeface="Verdana" pitchFamily="34" charset="0"/>
                <a:sym typeface="Symbol" pitchFamily="18" charset="2"/>
              </a:rPr>
              <a:t>A</a:t>
            </a:r>
            <a:r>
              <a:rPr lang="en-US" sz="2400" b="1" baseline="-25000">
                <a:latin typeface="Verdana" pitchFamily="34" charset="0"/>
                <a:sym typeface="Symbol" pitchFamily="18" charset="2"/>
              </a:rPr>
              <a:t>m x n</a:t>
            </a:r>
            <a:r>
              <a:rPr lang="en-US" sz="2400" b="1">
                <a:latin typeface="Verdana" pitchFamily="34" charset="0"/>
                <a:sym typeface="Symbol" pitchFamily="18" charset="2"/>
              </a:rPr>
              <a:t>  B</a:t>
            </a:r>
            <a:r>
              <a:rPr lang="en-US" sz="2400" b="1" baseline="-25000">
                <a:latin typeface="Verdana" pitchFamily="34" charset="0"/>
                <a:sym typeface="Symbol" pitchFamily="18" charset="2"/>
              </a:rPr>
              <a:t>n x k</a:t>
            </a:r>
            <a:r>
              <a:rPr lang="en-US" sz="2400" b="1">
                <a:latin typeface="Verdana" pitchFamily="34" charset="0"/>
                <a:sym typeface="Symbol" pitchFamily="18" charset="2"/>
              </a:rPr>
              <a:t> = C</a:t>
            </a:r>
            <a:r>
              <a:rPr lang="en-US" sz="2400" b="1" baseline="-25000">
                <a:latin typeface="Verdana" pitchFamily="34" charset="0"/>
                <a:sym typeface="Symbol" pitchFamily="18" charset="2"/>
              </a:rPr>
              <a:t>m x k</a:t>
            </a:r>
          </a:p>
          <a:p>
            <a:pPr indent="457200" algn="just" eaLnBrk="0" hangingPunct="0"/>
            <a:endParaRPr lang="en-US">
              <a:latin typeface="Verdana" pitchFamily="34" charset="0"/>
              <a:sym typeface="Symbol" pitchFamily="18" charset="2"/>
            </a:endParaRPr>
          </a:p>
          <a:p>
            <a:pPr indent="457200" algn="just" eaLnBrk="0" hangingPunct="0"/>
            <a:endParaRPr lang="en-US" sz="1600" b="1">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1866361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770" decel="100000"/>
                                        <p:tgtEl>
                                          <p:spTgt spid="25605">
                                            <p:txEl>
                                              <p:pRg st="0" end="0"/>
                                            </p:txEl>
                                          </p:spTgt>
                                        </p:tgtEl>
                                      </p:cBhvr>
                                    </p:animEffect>
                                    <p:animScale>
                                      <p:cBhvr>
                                        <p:cTn id="8" dur="770" decel="100000"/>
                                        <p:tgtEl>
                                          <p:spTgt spid="25605">
                                            <p:txEl>
                                              <p:pRg st="0" end="0"/>
                                            </p:txEl>
                                          </p:spTgt>
                                        </p:tgtEl>
                                      </p:cBhvr>
                                      <p:from x="10000" y="10000"/>
                                      <p:to x="200000" y="450000"/>
                                    </p:animScale>
                                    <p:animScale>
                                      <p:cBhvr>
                                        <p:cTn id="9" dur="1230" accel="100000" fill="hold">
                                          <p:stCondLst>
                                            <p:cond delay="770"/>
                                          </p:stCondLst>
                                        </p:cTn>
                                        <p:tgtEl>
                                          <p:spTgt spid="25605">
                                            <p:txEl>
                                              <p:pRg st="0" end="0"/>
                                            </p:txEl>
                                          </p:spTgt>
                                        </p:tgtEl>
                                      </p:cBhvr>
                                      <p:from x="200000" y="450000"/>
                                      <p:to x="100000" y="100000"/>
                                    </p:animScale>
                                    <p:set>
                                      <p:cBhvr>
                                        <p:cTn id="10" dur="770" fill="hold"/>
                                        <p:tgtEl>
                                          <p:spTgt spid="25605">
                                            <p:txEl>
                                              <p:pRg st="0" end="0"/>
                                            </p:txEl>
                                          </p:spTgt>
                                        </p:tgtEl>
                                        <p:attrNameLst>
                                          <p:attrName>ppt_x</p:attrName>
                                        </p:attrNameLst>
                                      </p:cBhvr>
                                      <p:to>
                                        <p:strVal val="(0.5)"/>
                                      </p:to>
                                    </p:set>
                                    <p:anim from="(0.5)" to="(#ppt_x)" calcmode="lin" valueType="num">
                                      <p:cBhvr>
                                        <p:cTn id="11" dur="1230" accel="100000" fill="hold">
                                          <p:stCondLst>
                                            <p:cond delay="770"/>
                                          </p:stCondLst>
                                        </p:cTn>
                                        <p:tgtEl>
                                          <p:spTgt spid="25605">
                                            <p:txEl>
                                              <p:pRg st="0" end="0"/>
                                            </p:txEl>
                                          </p:spTgt>
                                        </p:tgtEl>
                                        <p:attrNameLst>
                                          <p:attrName>ppt_x</p:attrName>
                                        </p:attrNameLst>
                                      </p:cBhvr>
                                    </p:anim>
                                    <p:set>
                                      <p:cBhvr>
                                        <p:cTn id="12" dur="770" fill="hold"/>
                                        <p:tgtEl>
                                          <p:spTgt spid="2560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560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5605">
                                            <p:txEl>
                                              <p:pRg st="1" end="1"/>
                                            </p:txEl>
                                          </p:spTgt>
                                        </p:tgtEl>
                                        <p:attrNameLst>
                                          <p:attrName>style.visibility</p:attrName>
                                        </p:attrNameLst>
                                      </p:cBhvr>
                                      <p:to>
                                        <p:strVal val="visible"/>
                                      </p:to>
                                    </p:set>
                                    <p:animEffect transition="in" filter="fade">
                                      <p:cBhvr>
                                        <p:cTn id="18" dur="770" decel="100000"/>
                                        <p:tgtEl>
                                          <p:spTgt spid="25605">
                                            <p:txEl>
                                              <p:pRg st="1" end="1"/>
                                            </p:txEl>
                                          </p:spTgt>
                                        </p:tgtEl>
                                      </p:cBhvr>
                                    </p:animEffect>
                                    <p:animScale>
                                      <p:cBhvr>
                                        <p:cTn id="19" dur="770" decel="100000"/>
                                        <p:tgtEl>
                                          <p:spTgt spid="25605">
                                            <p:txEl>
                                              <p:pRg st="1" end="1"/>
                                            </p:txEl>
                                          </p:spTgt>
                                        </p:tgtEl>
                                      </p:cBhvr>
                                      <p:from x="10000" y="10000"/>
                                      <p:to x="200000" y="450000"/>
                                    </p:animScale>
                                    <p:animScale>
                                      <p:cBhvr>
                                        <p:cTn id="20" dur="1230" accel="100000" fill="hold">
                                          <p:stCondLst>
                                            <p:cond delay="770"/>
                                          </p:stCondLst>
                                        </p:cTn>
                                        <p:tgtEl>
                                          <p:spTgt spid="25605">
                                            <p:txEl>
                                              <p:pRg st="1" end="1"/>
                                            </p:txEl>
                                          </p:spTgt>
                                        </p:tgtEl>
                                      </p:cBhvr>
                                      <p:from x="200000" y="450000"/>
                                      <p:to x="100000" y="100000"/>
                                    </p:animScale>
                                    <p:set>
                                      <p:cBhvr>
                                        <p:cTn id="21" dur="770" fill="hold"/>
                                        <p:tgtEl>
                                          <p:spTgt spid="25605">
                                            <p:txEl>
                                              <p:pRg st="1" end="1"/>
                                            </p:txEl>
                                          </p:spTgt>
                                        </p:tgtEl>
                                        <p:attrNameLst>
                                          <p:attrName>ppt_x</p:attrName>
                                        </p:attrNameLst>
                                      </p:cBhvr>
                                      <p:to>
                                        <p:strVal val="(0.5)"/>
                                      </p:to>
                                    </p:set>
                                    <p:anim from="(0.5)" to="(#ppt_x)" calcmode="lin" valueType="num">
                                      <p:cBhvr>
                                        <p:cTn id="22" dur="1230" accel="100000" fill="hold">
                                          <p:stCondLst>
                                            <p:cond delay="770"/>
                                          </p:stCondLst>
                                        </p:cTn>
                                        <p:tgtEl>
                                          <p:spTgt spid="25605">
                                            <p:txEl>
                                              <p:pRg st="1" end="1"/>
                                            </p:txEl>
                                          </p:spTgt>
                                        </p:tgtEl>
                                        <p:attrNameLst>
                                          <p:attrName>ppt_x</p:attrName>
                                        </p:attrNameLst>
                                      </p:cBhvr>
                                    </p:anim>
                                    <p:set>
                                      <p:cBhvr>
                                        <p:cTn id="23" dur="770" fill="hold"/>
                                        <p:tgtEl>
                                          <p:spTgt spid="25605">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25605">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iterate type="lt">
                                    <p:tmPct val="20000"/>
                                  </p:iterate>
                                  <p:childTnLst>
                                    <p:set>
                                      <p:cBhvr>
                                        <p:cTn id="28" dur="1" fill="hold">
                                          <p:stCondLst>
                                            <p:cond delay="0"/>
                                          </p:stCondLst>
                                        </p:cTn>
                                        <p:tgtEl>
                                          <p:spTgt spid="25605">
                                            <p:txEl>
                                              <p:pRg st="3" end="3"/>
                                            </p:txEl>
                                          </p:spTgt>
                                        </p:tgtEl>
                                        <p:attrNameLst>
                                          <p:attrName>style.visibility</p:attrName>
                                        </p:attrNameLst>
                                      </p:cBhvr>
                                      <p:to>
                                        <p:strVal val="visible"/>
                                      </p:to>
                                    </p:set>
                                    <p:anim calcmode="lin" valueType="num">
                                      <p:cBhvr additive="base">
                                        <p:cTn id="29" dur="500" fill="hold"/>
                                        <p:tgtEl>
                                          <p:spTgt spid="2560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560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25605">
                                            <p:txEl>
                                              <p:pRg st="5" end="5"/>
                                            </p:txEl>
                                          </p:spTgt>
                                        </p:tgtEl>
                                        <p:attrNameLst>
                                          <p:attrName>style.visibility</p:attrName>
                                        </p:attrNameLst>
                                      </p:cBhvr>
                                      <p:to>
                                        <p:strVal val="visible"/>
                                      </p:to>
                                    </p:set>
                                    <p:anim calcmode="lin" valueType="num">
                                      <p:cBhvr>
                                        <p:cTn id="35" dur="1000" fill="hold"/>
                                        <p:tgtEl>
                                          <p:spTgt spid="25605">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25605">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2560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560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nodeType="clickEffect">
                                  <p:stCondLst>
                                    <p:cond delay="0"/>
                                  </p:stCondLst>
                                  <p:childTnLst>
                                    <p:set>
                                      <p:cBhvr>
                                        <p:cTn id="42" dur="1" fill="hold">
                                          <p:stCondLst>
                                            <p:cond delay="0"/>
                                          </p:stCondLst>
                                        </p:cTn>
                                        <p:tgtEl>
                                          <p:spTgt spid="25605">
                                            <p:txEl>
                                              <p:pRg st="7" end="7"/>
                                            </p:txEl>
                                          </p:spTgt>
                                        </p:tgtEl>
                                        <p:attrNameLst>
                                          <p:attrName>style.visibility</p:attrName>
                                        </p:attrNameLst>
                                      </p:cBhvr>
                                      <p:to>
                                        <p:strVal val="visible"/>
                                      </p:to>
                                    </p:set>
                                    <p:anim calcmode="lin" valueType="num">
                                      <p:cBhvr>
                                        <p:cTn id="43" dur="5000" fill="hold"/>
                                        <p:tgtEl>
                                          <p:spTgt spid="25605">
                                            <p:txEl>
                                              <p:pRg st="7" end="7"/>
                                            </p:txEl>
                                          </p:spTgt>
                                        </p:tgtEl>
                                        <p:attrNameLst>
                                          <p:attrName>ppt_w</p:attrName>
                                        </p:attrNameLst>
                                      </p:cBhvr>
                                      <p:tavLst>
                                        <p:tav tm="0" fmla="#ppt_w*sin(2.5*pi*$)">
                                          <p:val>
                                            <p:fltVal val="0"/>
                                          </p:val>
                                        </p:tav>
                                        <p:tav tm="100000">
                                          <p:val>
                                            <p:fltVal val="1"/>
                                          </p:val>
                                        </p:tav>
                                      </p:tavLst>
                                    </p:anim>
                                    <p:anim calcmode="lin" valueType="num">
                                      <p:cBhvr>
                                        <p:cTn id="44" dur="5000" fill="hold"/>
                                        <p:tgtEl>
                                          <p:spTgt spid="2560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5605">
                                            <p:txEl>
                                              <p:pRg st="9" end="9"/>
                                            </p:txEl>
                                          </p:spTgt>
                                        </p:tgtEl>
                                        <p:attrNameLst>
                                          <p:attrName>style.visibility</p:attrName>
                                        </p:attrNameLst>
                                      </p:cBhvr>
                                      <p:to>
                                        <p:strVal val="visible"/>
                                      </p:to>
                                    </p:set>
                                    <p:animEffect transition="in" filter="diamond(in)">
                                      <p:cBhvr>
                                        <p:cTn id="49" dur="2000"/>
                                        <p:tgtEl>
                                          <p:spTgt spid="25605">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6" fill="hold" nodeType="clickEffect">
                                  <p:stCondLst>
                                    <p:cond delay="0"/>
                                  </p:stCondLst>
                                  <p:iterate type="lt">
                                    <p:tmPct val="10000"/>
                                  </p:iterate>
                                  <p:childTnLst>
                                    <p:set>
                                      <p:cBhvr>
                                        <p:cTn id="53" dur="1" fill="hold">
                                          <p:stCondLst>
                                            <p:cond delay="0"/>
                                          </p:stCondLst>
                                        </p:cTn>
                                        <p:tgtEl>
                                          <p:spTgt spid="25605">
                                            <p:txEl>
                                              <p:pRg st="10" end="10"/>
                                            </p:txEl>
                                          </p:spTgt>
                                        </p:tgtEl>
                                        <p:attrNameLst>
                                          <p:attrName>style.visibility</p:attrName>
                                        </p:attrNameLst>
                                      </p:cBhvr>
                                      <p:to>
                                        <p:strVal val="visible"/>
                                      </p:to>
                                    </p:set>
                                    <p:anim calcmode="lin" valueType="num">
                                      <p:cBhvr additive="base">
                                        <p:cTn id="54" dur="500" fill="hold"/>
                                        <p:tgtEl>
                                          <p:spTgt spid="25605">
                                            <p:txEl>
                                              <p:pRg st="10" end="1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5605">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5605">
                                            <p:txEl>
                                              <p:pRg st="11" end="11"/>
                                            </p:txEl>
                                          </p:spTgt>
                                        </p:tgtEl>
                                        <p:attrNameLst>
                                          <p:attrName>style.visibility</p:attrName>
                                        </p:attrNameLst>
                                      </p:cBhvr>
                                      <p:to>
                                        <p:strVal val="visible"/>
                                      </p:to>
                                    </p:set>
                                    <p:anim calcmode="lin" valueType="num">
                                      <p:cBhvr additive="base">
                                        <p:cTn id="60" dur="500" fill="hold"/>
                                        <p:tgtEl>
                                          <p:spTgt spid="25605">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560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1" presetClass="entr" presetSubtype="0" fill="hold" nodeType="clickEffect">
                                  <p:stCondLst>
                                    <p:cond delay="0"/>
                                  </p:stCondLst>
                                  <p:childTnLst>
                                    <p:set>
                                      <p:cBhvr>
                                        <p:cTn id="65" dur="1" fill="hold">
                                          <p:stCondLst>
                                            <p:cond delay="0"/>
                                          </p:stCondLst>
                                        </p:cTn>
                                        <p:tgtEl>
                                          <p:spTgt spid="25605">
                                            <p:txEl>
                                              <p:pRg st="13" end="13"/>
                                            </p:txEl>
                                          </p:spTgt>
                                        </p:tgtEl>
                                        <p:attrNameLst>
                                          <p:attrName>style.visibility</p:attrName>
                                        </p:attrNameLst>
                                      </p:cBhvr>
                                      <p:to>
                                        <p:strVal val="visible"/>
                                      </p:to>
                                    </p:set>
                                    <p:animEffect transition="in" filter="fade">
                                      <p:cBhvr>
                                        <p:cTn id="66" dur="770" decel="100000"/>
                                        <p:tgtEl>
                                          <p:spTgt spid="25605">
                                            <p:txEl>
                                              <p:pRg st="13" end="13"/>
                                            </p:txEl>
                                          </p:spTgt>
                                        </p:tgtEl>
                                      </p:cBhvr>
                                    </p:animEffect>
                                    <p:animScale>
                                      <p:cBhvr>
                                        <p:cTn id="67" dur="770" decel="100000"/>
                                        <p:tgtEl>
                                          <p:spTgt spid="25605">
                                            <p:txEl>
                                              <p:pRg st="13" end="13"/>
                                            </p:txEl>
                                          </p:spTgt>
                                        </p:tgtEl>
                                      </p:cBhvr>
                                      <p:from x="10000" y="10000"/>
                                      <p:to x="200000" y="450000"/>
                                    </p:animScale>
                                    <p:animScale>
                                      <p:cBhvr>
                                        <p:cTn id="68" dur="1230" accel="100000" fill="hold">
                                          <p:stCondLst>
                                            <p:cond delay="770"/>
                                          </p:stCondLst>
                                        </p:cTn>
                                        <p:tgtEl>
                                          <p:spTgt spid="25605">
                                            <p:txEl>
                                              <p:pRg st="13" end="13"/>
                                            </p:txEl>
                                          </p:spTgt>
                                        </p:tgtEl>
                                      </p:cBhvr>
                                      <p:from x="200000" y="450000"/>
                                      <p:to x="100000" y="100000"/>
                                    </p:animScale>
                                    <p:set>
                                      <p:cBhvr>
                                        <p:cTn id="69" dur="770" fill="hold"/>
                                        <p:tgtEl>
                                          <p:spTgt spid="25605">
                                            <p:txEl>
                                              <p:pRg st="13" end="13"/>
                                            </p:txEl>
                                          </p:spTgt>
                                        </p:tgtEl>
                                        <p:attrNameLst>
                                          <p:attrName>ppt_x</p:attrName>
                                        </p:attrNameLst>
                                      </p:cBhvr>
                                      <p:to>
                                        <p:strVal val="(0.5)"/>
                                      </p:to>
                                    </p:set>
                                    <p:anim from="(0.5)" to="(#ppt_x)" calcmode="lin" valueType="num">
                                      <p:cBhvr>
                                        <p:cTn id="70" dur="1230" accel="100000" fill="hold">
                                          <p:stCondLst>
                                            <p:cond delay="770"/>
                                          </p:stCondLst>
                                        </p:cTn>
                                        <p:tgtEl>
                                          <p:spTgt spid="25605">
                                            <p:txEl>
                                              <p:pRg st="13" end="13"/>
                                            </p:txEl>
                                          </p:spTgt>
                                        </p:tgtEl>
                                        <p:attrNameLst>
                                          <p:attrName>ppt_x</p:attrName>
                                        </p:attrNameLst>
                                      </p:cBhvr>
                                    </p:anim>
                                    <p:set>
                                      <p:cBhvr>
                                        <p:cTn id="71" dur="770" fill="hold"/>
                                        <p:tgtEl>
                                          <p:spTgt spid="25605">
                                            <p:txEl>
                                              <p:pRg st="13" end="13"/>
                                            </p:txEl>
                                          </p:spTgt>
                                        </p:tgtEl>
                                        <p:attrNameLst>
                                          <p:attrName>ppt_y</p:attrName>
                                        </p:attrNameLst>
                                      </p:cBhvr>
                                      <p:to>
                                        <p:strVal val="(#ppt_y+0.4)"/>
                                      </p:to>
                                    </p:set>
                                    <p:anim from="(#ppt_y+0.4)" to="(#ppt_y)" calcmode="lin" valueType="num">
                                      <p:cBhvr>
                                        <p:cTn id="72" dur="1230" accel="100000" fill="hold">
                                          <p:stCondLst>
                                            <p:cond delay="770"/>
                                          </p:stCondLst>
                                        </p:cTn>
                                        <p:tgtEl>
                                          <p:spTgt spid="25605">
                                            <p:txEl>
                                              <p:pRg st="13" end="13"/>
                                            </p:txEl>
                                          </p:spTgt>
                                        </p:tgtEl>
                                        <p:attrNameLst>
                                          <p:attrName>ppt_y</p:attrName>
                                        </p:attrNameLst>
                                      </p:cBhvr>
                                    </p:anim>
                                  </p:childTnLst>
                                </p:cTn>
                              </p:par>
                            </p:childTnLst>
                          </p:cTn>
                        </p:par>
                      </p:childTnLst>
                    </p:cTn>
                  </p:par>
                  <p:par>
                    <p:cTn id="73" fill="hold">
                      <p:stCondLst>
                        <p:cond delay="indefinite"/>
                      </p:stCondLst>
                      <p:childTnLst>
                        <p:par>
                          <p:cTn id="74" fill="hold">
                            <p:stCondLst>
                              <p:cond delay="0"/>
                            </p:stCondLst>
                            <p:childTnLst>
                              <p:par>
                                <p:cTn id="75" presetID="51" presetClass="entr" presetSubtype="0" fill="hold" nodeType="clickEffect">
                                  <p:stCondLst>
                                    <p:cond delay="0"/>
                                  </p:stCondLst>
                                  <p:childTnLst>
                                    <p:set>
                                      <p:cBhvr>
                                        <p:cTn id="76" dur="1" fill="hold">
                                          <p:stCondLst>
                                            <p:cond delay="0"/>
                                          </p:stCondLst>
                                        </p:cTn>
                                        <p:tgtEl>
                                          <p:spTgt spid="25605">
                                            <p:txEl>
                                              <p:pRg st="14" end="14"/>
                                            </p:txEl>
                                          </p:spTgt>
                                        </p:tgtEl>
                                        <p:attrNameLst>
                                          <p:attrName>style.visibility</p:attrName>
                                        </p:attrNameLst>
                                      </p:cBhvr>
                                      <p:to>
                                        <p:strVal val="visible"/>
                                      </p:to>
                                    </p:set>
                                    <p:animEffect transition="in" filter="fade">
                                      <p:cBhvr>
                                        <p:cTn id="77" dur="770" decel="100000"/>
                                        <p:tgtEl>
                                          <p:spTgt spid="25605">
                                            <p:txEl>
                                              <p:pRg st="14" end="14"/>
                                            </p:txEl>
                                          </p:spTgt>
                                        </p:tgtEl>
                                      </p:cBhvr>
                                    </p:animEffect>
                                    <p:animScale>
                                      <p:cBhvr>
                                        <p:cTn id="78" dur="770" decel="100000"/>
                                        <p:tgtEl>
                                          <p:spTgt spid="25605">
                                            <p:txEl>
                                              <p:pRg st="14" end="14"/>
                                            </p:txEl>
                                          </p:spTgt>
                                        </p:tgtEl>
                                      </p:cBhvr>
                                      <p:from x="10000" y="10000"/>
                                      <p:to x="200000" y="450000"/>
                                    </p:animScale>
                                    <p:animScale>
                                      <p:cBhvr>
                                        <p:cTn id="79" dur="1230" accel="100000" fill="hold">
                                          <p:stCondLst>
                                            <p:cond delay="770"/>
                                          </p:stCondLst>
                                        </p:cTn>
                                        <p:tgtEl>
                                          <p:spTgt spid="25605">
                                            <p:txEl>
                                              <p:pRg st="14" end="14"/>
                                            </p:txEl>
                                          </p:spTgt>
                                        </p:tgtEl>
                                      </p:cBhvr>
                                      <p:from x="200000" y="450000"/>
                                      <p:to x="100000" y="100000"/>
                                    </p:animScale>
                                    <p:set>
                                      <p:cBhvr>
                                        <p:cTn id="80" dur="770" fill="hold"/>
                                        <p:tgtEl>
                                          <p:spTgt spid="25605">
                                            <p:txEl>
                                              <p:pRg st="14" end="14"/>
                                            </p:txEl>
                                          </p:spTgt>
                                        </p:tgtEl>
                                        <p:attrNameLst>
                                          <p:attrName>ppt_x</p:attrName>
                                        </p:attrNameLst>
                                      </p:cBhvr>
                                      <p:to>
                                        <p:strVal val="(0.5)"/>
                                      </p:to>
                                    </p:set>
                                    <p:anim from="(0.5)" to="(#ppt_x)" calcmode="lin" valueType="num">
                                      <p:cBhvr>
                                        <p:cTn id="81" dur="1230" accel="100000" fill="hold">
                                          <p:stCondLst>
                                            <p:cond delay="770"/>
                                          </p:stCondLst>
                                        </p:cTn>
                                        <p:tgtEl>
                                          <p:spTgt spid="25605">
                                            <p:txEl>
                                              <p:pRg st="14" end="14"/>
                                            </p:txEl>
                                          </p:spTgt>
                                        </p:tgtEl>
                                        <p:attrNameLst>
                                          <p:attrName>ppt_x</p:attrName>
                                        </p:attrNameLst>
                                      </p:cBhvr>
                                    </p:anim>
                                    <p:set>
                                      <p:cBhvr>
                                        <p:cTn id="82" dur="770" fill="hold"/>
                                        <p:tgtEl>
                                          <p:spTgt spid="25605">
                                            <p:txEl>
                                              <p:pRg st="14" end="14"/>
                                            </p:txEl>
                                          </p:spTgt>
                                        </p:tgtEl>
                                        <p:attrNameLst>
                                          <p:attrName>ppt_y</p:attrName>
                                        </p:attrNameLst>
                                      </p:cBhvr>
                                      <p:to>
                                        <p:strVal val="(#ppt_y+0.4)"/>
                                      </p:to>
                                    </p:set>
                                    <p:anim from="(#ppt_y+0.4)" to="(#ppt_y)" calcmode="lin" valueType="num">
                                      <p:cBhvr>
                                        <p:cTn id="83" dur="1230" accel="100000" fill="hold">
                                          <p:stCondLst>
                                            <p:cond delay="770"/>
                                          </p:stCondLst>
                                        </p:cTn>
                                        <p:tgtEl>
                                          <p:spTgt spid="25605">
                                            <p:txEl>
                                              <p:pRg st="14" end="14"/>
                                            </p:txEl>
                                          </p:spTgt>
                                        </p:tgtEl>
                                        <p:attrNameLst>
                                          <p:attrName>ppt_y</p:attrName>
                                        </p:attrNameLst>
                                      </p:cBhvr>
                                    </p:anim>
                                  </p:childTnLst>
                                </p:cTn>
                              </p:par>
                            </p:childTnLst>
                          </p:cTn>
                        </p:par>
                      </p:childTnLst>
                    </p:cTn>
                  </p:par>
                  <p:par>
                    <p:cTn id="84" fill="hold">
                      <p:stCondLst>
                        <p:cond delay="indefinite"/>
                      </p:stCondLst>
                      <p:childTnLst>
                        <p:par>
                          <p:cTn id="85" fill="hold">
                            <p:stCondLst>
                              <p:cond delay="0"/>
                            </p:stCondLst>
                            <p:childTnLst>
                              <p:par>
                                <p:cTn id="86" presetID="2" presetClass="entr" presetSubtype="12" fill="hold" nodeType="clickEffect">
                                  <p:stCondLst>
                                    <p:cond delay="0"/>
                                  </p:stCondLst>
                                  <p:iterate type="lt">
                                    <p:tmPct val="10000"/>
                                  </p:iterate>
                                  <p:childTnLst>
                                    <p:set>
                                      <p:cBhvr>
                                        <p:cTn id="87" dur="1" fill="hold">
                                          <p:stCondLst>
                                            <p:cond delay="0"/>
                                          </p:stCondLst>
                                        </p:cTn>
                                        <p:tgtEl>
                                          <p:spTgt spid="25605">
                                            <p:txEl>
                                              <p:pRg st="16" end="16"/>
                                            </p:txEl>
                                          </p:spTgt>
                                        </p:tgtEl>
                                        <p:attrNameLst>
                                          <p:attrName>style.visibility</p:attrName>
                                        </p:attrNameLst>
                                      </p:cBhvr>
                                      <p:to>
                                        <p:strVal val="visible"/>
                                      </p:to>
                                    </p:set>
                                    <p:anim calcmode="lin" valueType="num">
                                      <p:cBhvr additive="base">
                                        <p:cTn id="88" dur="500" fill="hold"/>
                                        <p:tgtEl>
                                          <p:spTgt spid="25605">
                                            <p:txEl>
                                              <p:pRg st="16" end="16"/>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25605">
                                            <p:txEl>
                                              <p:pRg st="16" end="1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3" name="bomb.wav"/>
                                        </p:tgtEl>
                                      </p:cMediaNode>
                                    </p:audio>
                                  </p:subTnLst>
                                </p:cTn>
                              </p:par>
                              <p:par>
                                <p:cTn id="90" presetID="2" presetClass="entr" presetSubtype="9" fill="hold" nodeType="withEffect">
                                  <p:stCondLst>
                                    <p:cond delay="0"/>
                                  </p:stCondLst>
                                  <p:iterate type="lt">
                                    <p:tmPct val="10000"/>
                                  </p:iterate>
                                  <p:childTnLst>
                                    <p:set>
                                      <p:cBhvr>
                                        <p:cTn id="91" dur="1" fill="hold">
                                          <p:stCondLst>
                                            <p:cond delay="0"/>
                                          </p:stCondLst>
                                        </p:cTn>
                                        <p:tgtEl>
                                          <p:spTgt spid="25605">
                                            <p:txEl>
                                              <p:pRg st="18" end="18"/>
                                            </p:txEl>
                                          </p:spTgt>
                                        </p:tgtEl>
                                        <p:attrNameLst>
                                          <p:attrName>style.visibility</p:attrName>
                                        </p:attrNameLst>
                                      </p:cBhvr>
                                      <p:to>
                                        <p:strVal val="visible"/>
                                      </p:to>
                                    </p:set>
                                    <p:anim calcmode="lin" valueType="num">
                                      <p:cBhvr additive="base">
                                        <p:cTn id="92" dur="500" fill="hold"/>
                                        <p:tgtEl>
                                          <p:spTgt spid="25605">
                                            <p:txEl>
                                              <p:pRg st="18" end="18"/>
                                            </p:txEl>
                                          </p:spTgt>
                                        </p:tgtEl>
                                        <p:attrNameLst>
                                          <p:attrName>ppt_x</p:attrName>
                                        </p:attrNameLst>
                                      </p:cBhvr>
                                      <p:tavLst>
                                        <p:tav tm="0">
                                          <p:val>
                                            <p:strVal val="0-#ppt_w/2"/>
                                          </p:val>
                                        </p:tav>
                                        <p:tav tm="100000">
                                          <p:val>
                                            <p:strVal val="#ppt_x"/>
                                          </p:val>
                                        </p:tav>
                                      </p:tavLst>
                                    </p:anim>
                                    <p:anim calcmode="lin" valueType="num">
                                      <p:cBhvr additive="base">
                                        <p:cTn id="93" dur="500" fill="hold"/>
                                        <p:tgtEl>
                                          <p:spTgt spid="25605">
                                            <p:txEl>
                                              <p:pRg st="18" end="18"/>
                                            </p:txEl>
                                          </p:spTgt>
                                        </p:tgtEl>
                                        <p:attrNameLst>
                                          <p:attrName>ppt_y</p:attrName>
                                        </p:attrNameLst>
                                      </p:cBhvr>
                                      <p:tavLst>
                                        <p:tav tm="0">
                                          <p:val>
                                            <p:strVal val="0-#ppt_h/2"/>
                                          </p:val>
                                        </p:tav>
                                        <p:tav tm="100000">
                                          <p:val>
                                            <p:strVal val="#ppt_y"/>
                                          </p:val>
                                        </p:tav>
                                      </p:tavLst>
                                    </p:anim>
                                  </p:childTnLst>
                                </p:cTn>
                              </p:par>
                              <p:par>
                                <p:cTn id="94" presetID="2" presetClass="entr" presetSubtype="3" fill="hold" nodeType="withEffect">
                                  <p:stCondLst>
                                    <p:cond delay="0"/>
                                  </p:stCondLst>
                                  <p:iterate type="lt">
                                    <p:tmPct val="10000"/>
                                  </p:iterate>
                                  <p:childTnLst>
                                    <p:set>
                                      <p:cBhvr>
                                        <p:cTn id="95" dur="1" fill="hold">
                                          <p:stCondLst>
                                            <p:cond delay="0"/>
                                          </p:stCondLst>
                                        </p:cTn>
                                        <p:tgtEl>
                                          <p:spTgt spid="25605">
                                            <p:txEl>
                                              <p:pRg st="19" end="19"/>
                                            </p:txEl>
                                          </p:spTgt>
                                        </p:tgtEl>
                                        <p:attrNameLst>
                                          <p:attrName>style.visibility</p:attrName>
                                        </p:attrNameLst>
                                      </p:cBhvr>
                                      <p:to>
                                        <p:strVal val="visible"/>
                                      </p:to>
                                    </p:set>
                                    <p:anim calcmode="lin" valueType="num">
                                      <p:cBhvr additive="base">
                                        <p:cTn id="96" dur="500" fill="hold"/>
                                        <p:tgtEl>
                                          <p:spTgt spid="25605">
                                            <p:txEl>
                                              <p:pRg st="19" end="19"/>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25605">
                                            <p:txEl>
                                              <p:pRg st="19" end="19"/>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3" name="bomb.wav"/>
                                        </p:tgtEl>
                                      </p:cMediaNode>
                                    </p:audio>
                                  </p:subTnLst>
                                </p:cTn>
                              </p:par>
                            </p:childTnLst>
                          </p:cTn>
                        </p:par>
                      </p:childTnLst>
                    </p:cTn>
                  </p:par>
                  <p:par>
                    <p:cTn id="98" fill="hold">
                      <p:stCondLst>
                        <p:cond delay="indefinite"/>
                      </p:stCondLst>
                      <p:childTnLst>
                        <p:par>
                          <p:cTn id="99" fill="hold">
                            <p:stCondLst>
                              <p:cond delay="0"/>
                            </p:stCondLst>
                            <p:childTnLst>
                              <p:par>
                                <p:cTn id="100" presetID="51" presetClass="entr" presetSubtype="0" repeatCount="3000" fill="hold" nodeType="clickEffect">
                                  <p:stCondLst>
                                    <p:cond delay="0"/>
                                  </p:stCondLst>
                                  <p:childTnLst>
                                    <p:set>
                                      <p:cBhvr>
                                        <p:cTn id="101" dur="1" fill="hold">
                                          <p:stCondLst>
                                            <p:cond delay="0"/>
                                          </p:stCondLst>
                                        </p:cTn>
                                        <p:tgtEl>
                                          <p:spTgt spid="25605">
                                            <p:txEl>
                                              <p:pRg st="21" end="21"/>
                                            </p:txEl>
                                          </p:spTgt>
                                        </p:tgtEl>
                                        <p:attrNameLst>
                                          <p:attrName>style.visibility</p:attrName>
                                        </p:attrNameLst>
                                      </p:cBhvr>
                                      <p:to>
                                        <p:strVal val="visible"/>
                                      </p:to>
                                    </p:set>
                                    <p:animEffect transition="in" filter="fade">
                                      <p:cBhvr>
                                        <p:cTn id="102" dur="770" decel="100000"/>
                                        <p:tgtEl>
                                          <p:spTgt spid="25605">
                                            <p:txEl>
                                              <p:pRg st="21" end="21"/>
                                            </p:txEl>
                                          </p:spTgt>
                                        </p:tgtEl>
                                      </p:cBhvr>
                                    </p:animEffect>
                                    <p:animScale>
                                      <p:cBhvr>
                                        <p:cTn id="103" dur="770" decel="100000"/>
                                        <p:tgtEl>
                                          <p:spTgt spid="25605">
                                            <p:txEl>
                                              <p:pRg st="21" end="21"/>
                                            </p:txEl>
                                          </p:spTgt>
                                        </p:tgtEl>
                                      </p:cBhvr>
                                      <p:from x="10000" y="10000"/>
                                      <p:to x="200000" y="450000"/>
                                    </p:animScale>
                                    <p:animScale>
                                      <p:cBhvr>
                                        <p:cTn id="104" dur="1230" accel="100000" fill="hold">
                                          <p:stCondLst>
                                            <p:cond delay="770"/>
                                          </p:stCondLst>
                                        </p:cTn>
                                        <p:tgtEl>
                                          <p:spTgt spid="25605">
                                            <p:txEl>
                                              <p:pRg st="21" end="21"/>
                                            </p:txEl>
                                          </p:spTgt>
                                        </p:tgtEl>
                                      </p:cBhvr>
                                      <p:from x="200000" y="450000"/>
                                      <p:to x="100000" y="100000"/>
                                    </p:animScale>
                                    <p:set>
                                      <p:cBhvr>
                                        <p:cTn id="105" dur="770" fill="hold"/>
                                        <p:tgtEl>
                                          <p:spTgt spid="25605">
                                            <p:txEl>
                                              <p:pRg st="21" end="21"/>
                                            </p:txEl>
                                          </p:spTgt>
                                        </p:tgtEl>
                                        <p:attrNameLst>
                                          <p:attrName>ppt_x</p:attrName>
                                        </p:attrNameLst>
                                      </p:cBhvr>
                                      <p:to>
                                        <p:strVal val="(0.5)"/>
                                      </p:to>
                                    </p:set>
                                    <p:anim from="(0.5)" to="(#ppt_x)" calcmode="lin" valueType="num">
                                      <p:cBhvr>
                                        <p:cTn id="106" dur="1230" accel="100000" fill="hold">
                                          <p:stCondLst>
                                            <p:cond delay="770"/>
                                          </p:stCondLst>
                                        </p:cTn>
                                        <p:tgtEl>
                                          <p:spTgt spid="25605">
                                            <p:txEl>
                                              <p:pRg st="21" end="21"/>
                                            </p:txEl>
                                          </p:spTgt>
                                        </p:tgtEl>
                                        <p:attrNameLst>
                                          <p:attrName>ppt_x</p:attrName>
                                        </p:attrNameLst>
                                      </p:cBhvr>
                                    </p:anim>
                                    <p:set>
                                      <p:cBhvr>
                                        <p:cTn id="107" dur="770" fill="hold"/>
                                        <p:tgtEl>
                                          <p:spTgt spid="25605">
                                            <p:txEl>
                                              <p:pRg st="21" end="21"/>
                                            </p:txEl>
                                          </p:spTgt>
                                        </p:tgtEl>
                                        <p:attrNameLst>
                                          <p:attrName>ppt_y</p:attrName>
                                        </p:attrNameLst>
                                      </p:cBhvr>
                                      <p:to>
                                        <p:strVal val="(#ppt_y+0.4)"/>
                                      </p:to>
                                    </p:set>
                                    <p:anim from="(#ppt_y+0.4)" to="(#ppt_y)" calcmode="lin" valueType="num">
                                      <p:cBhvr>
                                        <p:cTn id="108" dur="1230" accel="100000" fill="hold">
                                          <p:stCondLst>
                                            <p:cond delay="770"/>
                                          </p:stCondLst>
                                        </p:cTn>
                                        <p:tgtEl>
                                          <p:spTgt spid="25605">
                                            <p:txEl>
                                              <p:pRg st="21" end="21"/>
                                            </p:txEl>
                                          </p:spTgt>
                                        </p:tgtEl>
                                        <p:attrNameLst>
                                          <p:attrName>ppt_y</p:attrName>
                                        </p:attrNameLst>
                                      </p:cBhvr>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9" fill="hold" nodeType="clickEffect">
                                  <p:stCondLst>
                                    <p:cond delay="0"/>
                                  </p:stCondLst>
                                  <p:iterate type="lt">
                                    <p:tmPct val="10000"/>
                                  </p:iterate>
                                  <p:childTnLst>
                                    <p:set>
                                      <p:cBhvr>
                                        <p:cTn id="112" dur="1" fill="hold">
                                          <p:stCondLst>
                                            <p:cond delay="0"/>
                                          </p:stCondLst>
                                        </p:cTn>
                                        <p:tgtEl>
                                          <p:spTgt spid="25605">
                                            <p:txEl>
                                              <p:pRg st="23" end="23"/>
                                            </p:txEl>
                                          </p:spTgt>
                                        </p:tgtEl>
                                        <p:attrNameLst>
                                          <p:attrName>style.visibility</p:attrName>
                                        </p:attrNameLst>
                                      </p:cBhvr>
                                      <p:to>
                                        <p:strVal val="visible"/>
                                      </p:to>
                                    </p:set>
                                    <p:anim calcmode="lin" valueType="num">
                                      <p:cBhvr additive="base">
                                        <p:cTn id="113" dur="5000" fill="hold"/>
                                        <p:tgtEl>
                                          <p:spTgt spid="25605">
                                            <p:txEl>
                                              <p:pRg st="23" end="23"/>
                                            </p:txEl>
                                          </p:spTgt>
                                        </p:tgtEl>
                                        <p:attrNameLst>
                                          <p:attrName>ppt_x</p:attrName>
                                        </p:attrNameLst>
                                      </p:cBhvr>
                                      <p:tavLst>
                                        <p:tav tm="0">
                                          <p:val>
                                            <p:strVal val="0-#ppt_w/2"/>
                                          </p:val>
                                        </p:tav>
                                        <p:tav tm="100000">
                                          <p:val>
                                            <p:strVal val="#ppt_x"/>
                                          </p:val>
                                        </p:tav>
                                      </p:tavLst>
                                    </p:anim>
                                    <p:anim calcmode="lin" valueType="num">
                                      <p:cBhvr additive="base">
                                        <p:cTn id="114" dur="5000" fill="hold"/>
                                        <p:tgtEl>
                                          <p:spTgt spid="25605">
                                            <p:txEl>
                                              <p:pRg st="23" end="2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1"/>
          <p:cNvSpPr>
            <a:spLocks noGrp="1"/>
          </p:cNvSpPr>
          <p:nvPr>
            <p:ph type="dt" sz="half" idx="10"/>
          </p:nvPr>
        </p:nvSpPr>
        <p:spPr/>
        <p:txBody>
          <a:bodyPr/>
          <a:lstStyle/>
          <a:p>
            <a:fld id="{FA8D7438-09E0-4B9A-8E68-5E418E200FD3}" type="datetime1">
              <a:rPr lang="en-US"/>
              <a:pPr/>
              <a:t>5/15/2017</a:t>
            </a:fld>
            <a:endParaRPr lang="en-US"/>
          </a:p>
        </p:txBody>
      </p:sp>
      <p:sp>
        <p:nvSpPr>
          <p:cNvPr id="26" name="Slide Number Placeholder 3"/>
          <p:cNvSpPr>
            <a:spLocks noGrp="1"/>
          </p:cNvSpPr>
          <p:nvPr>
            <p:ph type="sldNum" sz="quarter" idx="12"/>
          </p:nvPr>
        </p:nvSpPr>
        <p:spPr/>
        <p:txBody>
          <a:bodyPr/>
          <a:lstStyle/>
          <a:p>
            <a:fld id="{05380B0A-E278-44B9-95FD-72AB1D419E36}" type="slidenum">
              <a:rPr lang="en-US"/>
              <a:pPr/>
              <a:t>22</a:t>
            </a:fld>
            <a:endParaRPr lang="en-US"/>
          </a:p>
        </p:txBody>
      </p:sp>
      <p:sp>
        <p:nvSpPr>
          <p:cNvPr id="26629" name="Rectangle 5"/>
          <p:cNvSpPr>
            <a:spLocks noChangeArrowheads="1"/>
          </p:cNvSpPr>
          <p:nvPr/>
        </p:nvSpPr>
        <p:spPr bwMode="auto">
          <a:xfrm>
            <a:off x="0" y="136525"/>
            <a:ext cx="3708400" cy="290513"/>
          </a:xfrm>
          <a:prstGeom prst="rect">
            <a:avLst/>
          </a:prstGeom>
          <a:noFill/>
          <a:ln w="9525">
            <a:noFill/>
            <a:miter lim="800000"/>
            <a:headEnd/>
            <a:tailEnd/>
          </a:ln>
          <a:effectLst/>
        </p:spPr>
        <p:txBody>
          <a:bodyPr wrap="none" bIns="0" anchor="ctr">
            <a:spAutoFit/>
          </a:bodyPr>
          <a:lstStyle/>
          <a:p>
            <a:pPr indent="457200"/>
            <a:r>
              <a:rPr lang="en-US" sz="1600">
                <a:latin typeface="Times New Roman" pitchFamily="18" charset="0"/>
                <a:cs typeface="Times New Roman" pitchFamily="18" charset="0"/>
              </a:rPr>
              <a:t>Dalam bentuk umum dapat dituliskan</a:t>
            </a:r>
            <a:endParaRPr lang="en-US"/>
          </a:p>
        </p:txBody>
      </p:sp>
      <p:graphicFrame>
        <p:nvGraphicFramePr>
          <p:cNvPr id="26628" name="Object 4"/>
          <p:cNvGraphicFramePr>
            <a:graphicFrameLocks noChangeAspect="1"/>
          </p:cNvGraphicFramePr>
          <p:nvPr/>
        </p:nvGraphicFramePr>
        <p:xfrm>
          <a:off x="1828800" y="457200"/>
          <a:ext cx="2286000" cy="1060450"/>
        </p:xfrm>
        <a:graphic>
          <a:graphicData uri="http://schemas.openxmlformats.org/presentationml/2006/ole">
            <mc:AlternateContent xmlns:mc="http://schemas.openxmlformats.org/markup-compatibility/2006">
              <mc:Choice xmlns:v="urn:schemas-microsoft-com:vml" Requires="v">
                <p:oleObj spid="_x0000_s82954" name="Equation" r:id="rId7" imgW="927100" imgH="431800" progId="Equation.3">
                  <p:embed/>
                </p:oleObj>
              </mc:Choice>
              <mc:Fallback>
                <p:oleObj name="Equation" r:id="rId7" imgW="9271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57200"/>
                        <a:ext cx="2286000"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6"/>
          <p:cNvSpPr>
            <a:spLocks noChangeArrowheads="1"/>
          </p:cNvSpPr>
          <p:nvPr/>
        </p:nvSpPr>
        <p:spPr bwMode="auto">
          <a:xfrm>
            <a:off x="0" y="1066800"/>
            <a:ext cx="9328150" cy="1144588"/>
          </a:xfrm>
          <a:prstGeom prst="rect">
            <a:avLst/>
          </a:prstGeom>
          <a:noFill/>
          <a:ln w="9525">
            <a:noFill/>
            <a:miter lim="800000"/>
            <a:headEnd/>
            <a:tailEnd/>
          </a:ln>
          <a:effectLst/>
        </p:spPr>
        <p:txBody>
          <a:bodyPr wrap="none" bIns="0" anchor="ctr">
            <a:spAutoFit/>
          </a:bodyPr>
          <a:lstStyle/>
          <a:p>
            <a:pPr indent="457200"/>
            <a:r>
              <a:rPr lang="en-US" sz="1600">
                <a:latin typeface="Verdana" pitchFamily="34" charset="0"/>
                <a:cs typeface="Times New Roman" pitchFamily="18" charset="0"/>
              </a:rPr>
              <a:t>dimana</a:t>
            </a:r>
            <a:endParaRPr lang="en-US" sz="1100"/>
          </a:p>
          <a:p>
            <a:pPr indent="457200" eaLnBrk="0" hangingPunct="0"/>
            <a:r>
              <a:rPr lang="en-US" sz="1600">
                <a:cs typeface="Times New Roman" pitchFamily="18" charset="0"/>
              </a:rPr>
              <a:t>                 i = 1,2,…..,m (JML. BARIS MATRIK </a:t>
            </a:r>
            <a:r>
              <a:rPr lang="en-US" sz="1600" b="1">
                <a:cs typeface="Times New Roman" pitchFamily="18" charset="0"/>
              </a:rPr>
              <a:t>A</a:t>
            </a:r>
            <a:r>
              <a:rPr lang="en-US" sz="1600">
                <a:cs typeface="Times New Roman" pitchFamily="18" charset="0"/>
              </a:rPr>
              <a:t>)</a:t>
            </a:r>
            <a:endParaRPr lang="en-US" sz="1100"/>
          </a:p>
          <a:p>
            <a:pPr indent="457200" eaLnBrk="0" hangingPunct="0"/>
            <a:r>
              <a:rPr lang="en-US" sz="1600">
                <a:cs typeface="Times New Roman" pitchFamily="18" charset="0"/>
              </a:rPr>
              <a:t>                 j = 1,2,…...,k (JML. KOLOM MATRIKS </a:t>
            </a:r>
            <a:r>
              <a:rPr lang="en-US" sz="1600" b="1">
                <a:cs typeface="Times New Roman" pitchFamily="18" charset="0"/>
              </a:rPr>
              <a:t>B</a:t>
            </a:r>
            <a:r>
              <a:rPr lang="en-US" sz="1600">
                <a:cs typeface="Times New Roman" pitchFamily="18" charset="0"/>
              </a:rPr>
              <a:t>)					</a:t>
            </a:r>
            <a:endParaRPr lang="en-US" sz="1600">
              <a:latin typeface="Times New Roman" pitchFamily="18" charset="0"/>
              <a:cs typeface="Times New Roman" pitchFamily="18" charset="0"/>
            </a:endParaRPr>
          </a:p>
          <a:p>
            <a:pPr indent="457200" eaLnBrk="0" hangingPunct="0"/>
            <a:r>
              <a:rPr lang="en-US" sz="2400">
                <a:latin typeface="Times New Roman" pitchFamily="18" charset="0"/>
                <a:cs typeface="Times New Roman" pitchFamily="18" charset="0"/>
              </a:rPr>
              <a:t>contoh</a:t>
            </a:r>
            <a:endParaRPr lang="en-US" sz="2000"/>
          </a:p>
        </p:txBody>
      </p:sp>
      <p:sp>
        <p:nvSpPr>
          <p:cNvPr id="2663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6631" name="Object 7"/>
          <p:cNvGraphicFramePr>
            <a:graphicFrameLocks noChangeAspect="1"/>
          </p:cNvGraphicFramePr>
          <p:nvPr/>
        </p:nvGraphicFramePr>
        <p:xfrm>
          <a:off x="685800" y="1905000"/>
          <a:ext cx="7848600" cy="1401763"/>
        </p:xfrm>
        <a:graphic>
          <a:graphicData uri="http://schemas.openxmlformats.org/presentationml/2006/ole">
            <mc:AlternateContent xmlns:mc="http://schemas.openxmlformats.org/markup-compatibility/2006">
              <mc:Choice xmlns:v="urn:schemas-microsoft-com:vml" Requires="v">
                <p:oleObj spid="_x0000_s82955" name="Equation" r:id="rId9" imgW="4025900" imgH="711200" progId="Equation.3">
                  <p:embed/>
                </p:oleObj>
              </mc:Choice>
              <mc:Fallback>
                <p:oleObj name="Equation" r:id="rId9" imgW="4025900" imgH="71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905000"/>
                        <a:ext cx="7848600" cy="140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3" name="Rectangle 9"/>
          <p:cNvSpPr>
            <a:spLocks noChangeArrowheads="1"/>
          </p:cNvSpPr>
          <p:nvPr/>
        </p:nvSpPr>
        <p:spPr bwMode="auto">
          <a:xfrm>
            <a:off x="0" y="0"/>
            <a:ext cx="9144000" cy="6294438"/>
          </a:xfrm>
          <a:prstGeom prst="rect">
            <a:avLst/>
          </a:prstGeom>
          <a:noFill/>
          <a:ln w="9525">
            <a:noFill/>
            <a:miter lim="800000"/>
            <a:headEnd/>
            <a:tailEnd/>
          </a:ln>
          <a:effectLst/>
        </p:spPr>
        <p:txBody>
          <a:bodyPr anchor="ctr">
            <a:spAutoFit/>
          </a:bodyPr>
          <a:lstStyle/>
          <a:p>
            <a:pPr indent="457200" algn="just" eaLnBrk="0" hangingPunct="0"/>
            <a:r>
              <a:rPr lang="en-US" b="1">
                <a:latin typeface="Verdana" pitchFamily="34" charset="0"/>
              </a:rPr>
              <a:t>AB </a:t>
            </a:r>
            <a:r>
              <a:rPr lang="en-US" b="1">
                <a:latin typeface="Verdana" pitchFamily="34" charset="0"/>
                <a:sym typeface="Symbol" pitchFamily="18" charset="2"/>
              </a:rPr>
              <a:t></a:t>
            </a:r>
            <a:r>
              <a:rPr lang="en-US" b="1">
                <a:latin typeface="Verdana" pitchFamily="34" charset="0"/>
              </a:rPr>
              <a:t> BA</a:t>
            </a:r>
            <a:r>
              <a:rPr lang="en-US">
                <a:latin typeface="Verdana" pitchFamily="34" charset="0"/>
                <a:sym typeface="Symbol" pitchFamily="18" charset="2"/>
              </a:rPr>
              <a:t>, KECUALI UNTUK MATRIKS BUJUR SANGKAR</a:t>
            </a:r>
          </a:p>
          <a:p>
            <a:pPr indent="457200" algn="just" eaLnBrk="0" hangingPunct="0"/>
            <a:endParaRPr lang="en-US" b="1">
              <a:latin typeface="Verdana" pitchFamily="34" charset="0"/>
              <a:sym typeface="Symbol" pitchFamily="18" charset="2"/>
            </a:endParaRPr>
          </a:p>
          <a:p>
            <a:pPr indent="457200" algn="just" eaLnBrk="0" hangingPunct="0"/>
            <a:r>
              <a:rPr lang="en-US" sz="1600" b="1">
                <a:latin typeface="Verdana" pitchFamily="34" charset="0"/>
                <a:sym typeface="Symbol" pitchFamily="18" charset="2"/>
              </a:rPr>
              <a:t>	A (B + C) = AB + BC   		</a:t>
            </a:r>
            <a:r>
              <a:rPr lang="en-US" sz="1600" b="1">
                <a:latin typeface="Verdana" pitchFamily="34" charset="0"/>
              </a:rPr>
              <a:t>  </a:t>
            </a:r>
            <a:r>
              <a:rPr lang="en-US" sz="1600">
                <a:latin typeface="Verdana" pitchFamily="34" charset="0"/>
                <a:sym typeface="Symbol" pitchFamily="18" charset="2"/>
              </a:rPr>
              <a:t>aturan distributiv</a:t>
            </a:r>
            <a:endParaRPr lang="en-US" sz="1600" b="1">
              <a:latin typeface="Verdana" pitchFamily="34" charset="0"/>
              <a:sym typeface="Symbol" pitchFamily="18" charset="2"/>
            </a:endParaRPr>
          </a:p>
          <a:p>
            <a:pPr indent="457200" algn="just" eaLnBrk="0" hangingPunct="0"/>
            <a:r>
              <a:rPr lang="en-US" sz="1600" b="1">
                <a:latin typeface="Verdana" pitchFamily="34" charset="0"/>
                <a:sym typeface="Symbol" pitchFamily="18" charset="2"/>
              </a:rPr>
              <a:t>	A (BC) = (AB) C = ABC		</a:t>
            </a:r>
            <a:r>
              <a:rPr lang="en-US" sz="1600" b="1">
                <a:latin typeface="Verdana" pitchFamily="34" charset="0"/>
              </a:rPr>
              <a:t> </a:t>
            </a:r>
            <a:r>
              <a:rPr lang="en-US" sz="1600">
                <a:latin typeface="Verdana" pitchFamily="34" charset="0"/>
                <a:sym typeface="Symbol" pitchFamily="18" charset="2"/>
              </a:rPr>
              <a:t>aturan asosiatif</a:t>
            </a:r>
            <a:endParaRPr lang="en-US" sz="1600" b="1">
              <a:latin typeface="Verdana" pitchFamily="34" charset="0"/>
              <a:sym typeface="Symbol" pitchFamily="18" charset="2"/>
            </a:endParaRPr>
          </a:p>
          <a:p>
            <a:pPr indent="457200" algn="just" eaLnBrk="0" hangingPunct="0"/>
            <a:endParaRPr lang="en-US" sz="1600" b="1">
              <a:latin typeface="Verdana" pitchFamily="34" charset="0"/>
              <a:sym typeface="Symbol" pitchFamily="18" charset="2"/>
            </a:endParaRPr>
          </a:p>
          <a:p>
            <a:pPr indent="457200" algn="just" eaLnBrk="0" hangingPunct="0"/>
            <a:r>
              <a:rPr lang="en-US" sz="1600" b="1">
                <a:latin typeface="Verdana" pitchFamily="34" charset="0"/>
                <a:sym typeface="Symbol" pitchFamily="18" charset="2"/>
              </a:rPr>
              <a:t>NAMUN DEMIKIAN,</a:t>
            </a:r>
          </a:p>
          <a:p>
            <a:pPr indent="457200" algn="just" eaLnBrk="0" hangingPunct="0"/>
            <a:endParaRPr lang="en-US" sz="1600" b="1">
              <a:latin typeface="Verdana" pitchFamily="34" charset="0"/>
              <a:sym typeface="Symbol" pitchFamily="18" charset="2"/>
            </a:endParaRPr>
          </a:p>
          <a:p>
            <a:pPr indent="457200" algn="just" eaLnBrk="0" hangingPunct="0"/>
            <a:r>
              <a:rPr lang="en-US" sz="1600" b="1">
                <a:latin typeface="Verdana" pitchFamily="34" charset="0"/>
                <a:sym typeface="Symbol" pitchFamily="18" charset="2"/>
              </a:rPr>
              <a:t>	AB</a:t>
            </a:r>
            <a:r>
              <a:rPr lang="en-US" sz="1600">
                <a:latin typeface="Verdana" pitchFamily="34" charset="0"/>
                <a:sym typeface="Symbol" pitchFamily="18" charset="2"/>
              </a:rPr>
              <a:t> = </a:t>
            </a:r>
            <a:r>
              <a:rPr lang="en-US" sz="1600" b="1">
                <a:latin typeface="Verdana" pitchFamily="34" charset="0"/>
                <a:sym typeface="Symbol" pitchFamily="18" charset="2"/>
              </a:rPr>
              <a:t>0</a:t>
            </a:r>
            <a:r>
              <a:rPr lang="en-US" sz="1600">
                <a:latin typeface="Verdana" pitchFamily="34" charset="0"/>
                <a:sym typeface="Symbol" pitchFamily="18" charset="2"/>
              </a:rPr>
              <a:t>, </a:t>
            </a:r>
            <a:r>
              <a:rPr lang="en-US" sz="1600" b="1">
                <a:latin typeface="Verdana" pitchFamily="34" charset="0"/>
                <a:sym typeface="Symbol" pitchFamily="18" charset="2"/>
              </a:rPr>
              <a:t>TIDAK BERARTI A</a:t>
            </a:r>
            <a:r>
              <a:rPr lang="en-US" sz="1600">
                <a:latin typeface="Verdana" pitchFamily="34" charset="0"/>
                <a:sym typeface="Symbol" pitchFamily="18" charset="2"/>
              </a:rPr>
              <a:t> = </a:t>
            </a:r>
            <a:r>
              <a:rPr lang="en-US" sz="1600" b="1">
                <a:latin typeface="Verdana" pitchFamily="34" charset="0"/>
                <a:sym typeface="Symbol" pitchFamily="18" charset="2"/>
              </a:rPr>
              <a:t>0</a:t>
            </a:r>
            <a:r>
              <a:rPr lang="en-US" sz="1600">
                <a:latin typeface="Verdana" pitchFamily="34" charset="0"/>
                <a:sym typeface="Symbol" pitchFamily="18" charset="2"/>
              </a:rPr>
              <a:t> </a:t>
            </a:r>
            <a:r>
              <a:rPr lang="en-US" sz="1600" b="1">
                <a:latin typeface="Verdana" pitchFamily="34" charset="0"/>
                <a:sym typeface="Symbol" pitchFamily="18" charset="2"/>
              </a:rPr>
              <a:t>ATAU B</a:t>
            </a:r>
            <a:r>
              <a:rPr lang="en-US" sz="1600">
                <a:latin typeface="Verdana" pitchFamily="34" charset="0"/>
                <a:sym typeface="Symbol" pitchFamily="18" charset="2"/>
              </a:rPr>
              <a:t> = </a:t>
            </a:r>
            <a:r>
              <a:rPr lang="en-US" sz="1600" b="1">
                <a:latin typeface="Verdana" pitchFamily="34" charset="0"/>
                <a:sym typeface="Symbol" pitchFamily="18" charset="2"/>
              </a:rPr>
              <a:t>0</a:t>
            </a:r>
            <a:endParaRPr lang="en-US" sz="1600">
              <a:latin typeface="Verdana" pitchFamily="34" charset="0"/>
              <a:sym typeface="Symbol" pitchFamily="18" charset="2"/>
            </a:endParaRPr>
          </a:p>
          <a:p>
            <a:pPr indent="457200" algn="just" eaLnBrk="0" hangingPunct="0"/>
            <a:r>
              <a:rPr lang="en-US" sz="1600" b="1">
                <a:latin typeface="Verdana" pitchFamily="34" charset="0"/>
                <a:sym typeface="Symbol" pitchFamily="18" charset="2"/>
              </a:rPr>
              <a:t>	CA</a:t>
            </a:r>
            <a:r>
              <a:rPr lang="en-US" sz="1600">
                <a:latin typeface="Verdana" pitchFamily="34" charset="0"/>
                <a:sym typeface="Symbol" pitchFamily="18" charset="2"/>
              </a:rPr>
              <a:t> = </a:t>
            </a:r>
            <a:r>
              <a:rPr lang="en-US" sz="1600" b="1">
                <a:latin typeface="Verdana" pitchFamily="34" charset="0"/>
                <a:sym typeface="Symbol" pitchFamily="18" charset="2"/>
              </a:rPr>
              <a:t>CB</a:t>
            </a:r>
            <a:r>
              <a:rPr lang="en-US" sz="1600">
                <a:latin typeface="Verdana" pitchFamily="34" charset="0"/>
                <a:sym typeface="Symbol" pitchFamily="18" charset="2"/>
              </a:rPr>
              <a:t>, </a:t>
            </a:r>
            <a:r>
              <a:rPr lang="en-US" sz="1600" b="1">
                <a:latin typeface="Verdana" pitchFamily="34" charset="0"/>
                <a:sym typeface="Symbol" pitchFamily="18" charset="2"/>
              </a:rPr>
              <a:t>TIDAK BERARTI A</a:t>
            </a:r>
            <a:r>
              <a:rPr lang="en-US" sz="1600">
                <a:latin typeface="Verdana" pitchFamily="34" charset="0"/>
                <a:sym typeface="Symbol" pitchFamily="18" charset="2"/>
              </a:rPr>
              <a:t> = </a:t>
            </a:r>
            <a:r>
              <a:rPr lang="en-US" sz="1600" b="1">
                <a:latin typeface="Verdana" pitchFamily="34" charset="0"/>
                <a:sym typeface="Symbol" pitchFamily="18" charset="2"/>
              </a:rPr>
              <a:t>B</a:t>
            </a:r>
          </a:p>
          <a:p>
            <a:pPr indent="457200" algn="just" eaLnBrk="0" hangingPunct="0"/>
            <a:endParaRPr lang="en-US" sz="1600">
              <a:latin typeface="Verdana" pitchFamily="34" charset="0"/>
              <a:sym typeface="Symbol" pitchFamily="18" charset="2"/>
            </a:endParaRPr>
          </a:p>
          <a:p>
            <a:pPr indent="457200" algn="just" eaLnBrk="0" hangingPunct="0"/>
            <a:r>
              <a:rPr lang="en-US" sz="1600" b="1">
                <a:latin typeface="Verdana" pitchFamily="34" charset="0"/>
                <a:sym typeface="Symbol" pitchFamily="18" charset="2"/>
              </a:rPr>
              <a:t>JIKA C</a:t>
            </a:r>
            <a:r>
              <a:rPr lang="en-US" sz="1600">
                <a:latin typeface="Verdana" pitchFamily="34" charset="0"/>
                <a:sym typeface="Symbol" pitchFamily="18" charset="2"/>
              </a:rPr>
              <a:t> = </a:t>
            </a:r>
            <a:r>
              <a:rPr lang="en-US" sz="1600" b="1">
                <a:latin typeface="Verdana" pitchFamily="34" charset="0"/>
                <a:sym typeface="Symbol" pitchFamily="18" charset="2"/>
              </a:rPr>
              <a:t>AB</a:t>
            </a:r>
            <a:r>
              <a:rPr lang="en-US" sz="1600">
                <a:latin typeface="Verdana" pitchFamily="34" charset="0"/>
                <a:sym typeface="Symbol" pitchFamily="18" charset="2"/>
              </a:rPr>
              <a:t>, </a:t>
            </a:r>
            <a:r>
              <a:rPr lang="en-US" sz="1600" b="1">
                <a:latin typeface="Verdana" pitchFamily="34" charset="0"/>
                <a:sym typeface="Symbol" pitchFamily="18" charset="2"/>
              </a:rPr>
              <a:t>DAN TRANSPOSE C</a:t>
            </a:r>
            <a:r>
              <a:rPr lang="en-US" sz="1600">
                <a:latin typeface="Verdana" pitchFamily="34" charset="0"/>
                <a:sym typeface="Symbol" pitchFamily="18" charset="2"/>
              </a:rPr>
              <a:t> </a:t>
            </a:r>
            <a:r>
              <a:rPr lang="en-US" sz="1600" b="1">
                <a:latin typeface="Verdana" pitchFamily="34" charset="0"/>
                <a:sym typeface="Symbol" pitchFamily="18" charset="2"/>
              </a:rPr>
              <a:t>SAMA DENGAN HASIL PERKALIAN TRANSPOSE MATRIKS A</a:t>
            </a:r>
            <a:r>
              <a:rPr lang="en-US" sz="1600">
                <a:latin typeface="Verdana" pitchFamily="34" charset="0"/>
                <a:sym typeface="Symbol" pitchFamily="18" charset="2"/>
              </a:rPr>
              <a:t> </a:t>
            </a:r>
            <a:r>
              <a:rPr lang="en-US" sz="1600" b="1">
                <a:latin typeface="Verdana" pitchFamily="34" charset="0"/>
                <a:sym typeface="Symbol" pitchFamily="18" charset="2"/>
              </a:rPr>
              <a:t>DAN B</a:t>
            </a:r>
            <a:r>
              <a:rPr lang="en-US" sz="1600">
                <a:latin typeface="Verdana" pitchFamily="34" charset="0"/>
                <a:sym typeface="Symbol" pitchFamily="18" charset="2"/>
              </a:rPr>
              <a:t>, </a:t>
            </a:r>
            <a:r>
              <a:rPr lang="en-US" sz="1600" b="1">
                <a:latin typeface="Verdana" pitchFamily="34" charset="0"/>
                <a:sym typeface="Symbol" pitchFamily="18" charset="2"/>
              </a:rPr>
              <a:t>INI MERUPAKAN ATURAN REVERSAL, DIMANA </a:t>
            </a:r>
            <a:r>
              <a:rPr lang="en-US" b="1">
                <a:latin typeface="Verdana" pitchFamily="34" charset="0"/>
                <a:sym typeface="Symbol" pitchFamily="18" charset="2"/>
              </a:rPr>
              <a:t>C</a:t>
            </a:r>
            <a:r>
              <a:rPr lang="en-US" b="1" baseline="30000">
                <a:latin typeface="Verdana" pitchFamily="34" charset="0"/>
                <a:sym typeface="Symbol" pitchFamily="18" charset="2"/>
              </a:rPr>
              <a:t>T</a:t>
            </a:r>
            <a:r>
              <a:rPr lang="en-US" b="1">
                <a:latin typeface="Verdana" pitchFamily="34" charset="0"/>
                <a:sym typeface="Symbol" pitchFamily="18" charset="2"/>
              </a:rPr>
              <a:t> = B</a:t>
            </a:r>
            <a:r>
              <a:rPr lang="en-US" b="1" baseline="30000">
                <a:latin typeface="Verdana" pitchFamily="34" charset="0"/>
                <a:sym typeface="Symbol" pitchFamily="18" charset="2"/>
              </a:rPr>
              <a:t>T</a:t>
            </a:r>
            <a:r>
              <a:rPr lang="en-US" b="1">
                <a:latin typeface="Verdana" pitchFamily="34" charset="0"/>
                <a:sym typeface="Symbol" pitchFamily="18" charset="2"/>
              </a:rPr>
              <a:t>A</a:t>
            </a:r>
            <a:r>
              <a:rPr lang="en-US" b="1" baseline="30000">
                <a:latin typeface="Verdana" pitchFamily="34" charset="0"/>
                <a:sym typeface="Symbol" pitchFamily="18" charset="2"/>
              </a:rPr>
              <a:t>T</a:t>
            </a:r>
            <a:r>
              <a:rPr lang="en-US">
                <a:latin typeface="Verdana" pitchFamily="34" charset="0"/>
                <a:sym typeface="Symbol" pitchFamily="18" charset="2"/>
              </a:rPr>
              <a:t>.</a:t>
            </a:r>
            <a:r>
              <a:rPr lang="en-US" sz="1600">
                <a:latin typeface="Verdana" pitchFamily="34" charset="0"/>
                <a:sym typeface="Symbol" pitchFamily="18" charset="2"/>
              </a:rPr>
              <a:t> </a:t>
            </a:r>
          </a:p>
          <a:p>
            <a:pPr indent="457200" algn="just" eaLnBrk="0" hangingPunct="0"/>
            <a:endParaRPr lang="en-US" sz="1600" b="1">
              <a:latin typeface="Verdana" pitchFamily="34" charset="0"/>
              <a:sym typeface="Symbol" pitchFamily="18" charset="2"/>
            </a:endParaRPr>
          </a:p>
          <a:p>
            <a:pPr indent="457200" algn="just" eaLnBrk="0" hangingPunct="0"/>
            <a:r>
              <a:rPr lang="en-US" sz="1600" b="1">
                <a:latin typeface="Verdana" pitchFamily="34" charset="0"/>
                <a:sym typeface="Symbol" pitchFamily="18" charset="2"/>
              </a:rPr>
              <a:t>		DO 30 I = 1, M  </a:t>
            </a:r>
          </a:p>
          <a:p>
            <a:pPr indent="457200" algn="just" eaLnBrk="0" hangingPunct="0"/>
            <a:r>
              <a:rPr lang="en-US" sz="1600" b="1">
                <a:latin typeface="Verdana" pitchFamily="34" charset="0"/>
                <a:sym typeface="Symbol" pitchFamily="18" charset="2"/>
              </a:rPr>
              <a:t>		      DO 20 J = 1, L</a:t>
            </a:r>
          </a:p>
          <a:p>
            <a:pPr indent="457200" algn="just" eaLnBrk="0" hangingPunct="0"/>
            <a:r>
              <a:rPr lang="en-US" sz="1600" b="1">
                <a:latin typeface="Verdana" pitchFamily="34" charset="0"/>
                <a:sym typeface="Symbol" pitchFamily="18" charset="2"/>
              </a:rPr>
              <a:t> 	                        C(I,J) = 0</a:t>
            </a:r>
          </a:p>
          <a:p>
            <a:pPr indent="457200" algn="just" eaLnBrk="0" hangingPunct="0"/>
            <a:r>
              <a:rPr lang="en-US" sz="1600" b="1">
                <a:latin typeface="Verdana" pitchFamily="34" charset="0"/>
                <a:sym typeface="Symbol" pitchFamily="18" charset="2"/>
              </a:rPr>
              <a:t>                                     DO 10 K = 1, N</a:t>
            </a:r>
          </a:p>
          <a:p>
            <a:pPr indent="457200" algn="just" eaLnBrk="0" hangingPunct="0"/>
            <a:r>
              <a:rPr lang="en-US" sz="1600" b="1">
                <a:latin typeface="Verdana" pitchFamily="34" charset="0"/>
                <a:sym typeface="Symbol" pitchFamily="18" charset="2"/>
              </a:rPr>
              <a:t>		                C(I,J) = C(I,J) + A(I,K)*B(K,J)</a:t>
            </a:r>
          </a:p>
          <a:p>
            <a:pPr indent="457200" algn="just" eaLnBrk="0" hangingPunct="0"/>
            <a:r>
              <a:rPr lang="en-US" sz="1600" b="1">
                <a:latin typeface="Verdana" pitchFamily="34" charset="0"/>
                <a:sym typeface="Symbol" pitchFamily="18" charset="2"/>
              </a:rPr>
              <a:t>             10	           CONTINUE</a:t>
            </a:r>
          </a:p>
          <a:p>
            <a:pPr indent="457200" algn="just" eaLnBrk="0" hangingPunct="0"/>
            <a:r>
              <a:rPr lang="en-US" sz="1600" b="1">
                <a:latin typeface="Verdana" pitchFamily="34" charset="0"/>
                <a:sym typeface="Symbol" pitchFamily="18" charset="2"/>
              </a:rPr>
              <a:t>             20	      CONTINUE </a:t>
            </a:r>
          </a:p>
          <a:p>
            <a:pPr indent="457200" algn="just" eaLnBrk="0" hangingPunct="0"/>
            <a:r>
              <a:rPr lang="en-US" sz="1600" b="1">
                <a:latin typeface="Verdana" pitchFamily="34" charset="0"/>
                <a:sym typeface="Symbol" pitchFamily="18" charset="2"/>
              </a:rPr>
              <a:t>	30	CONTINUE</a:t>
            </a:r>
          </a:p>
          <a:p>
            <a:pPr indent="457200" algn="just" eaLnBrk="0" hangingPunct="0"/>
            <a:endParaRPr lang="en-US" sz="1600" b="1">
              <a:latin typeface="Verdana" pitchFamily="34" charset="0"/>
              <a:sym typeface="Symbol" pitchFamily="18" charset="2"/>
            </a:endParaRPr>
          </a:p>
          <a:p>
            <a:pPr indent="457200" algn="ctr" eaLnBrk="0" hangingPunct="0"/>
            <a:r>
              <a:rPr lang="en-US" sz="1600" b="1">
                <a:latin typeface="Verdana" pitchFamily="34" charset="0"/>
                <a:sym typeface="Symbol" pitchFamily="18" charset="2"/>
              </a:rPr>
              <a:t>Gambar I-1. Program perkalian matrik berdimensi (m x n) dan (n x l)</a:t>
            </a:r>
          </a:p>
          <a:p>
            <a:pPr indent="457200" algn="just" eaLnBrk="0" hangingPunct="0"/>
            <a:endParaRPr lang="en-US" sz="1600" b="1">
              <a:latin typeface="Times New Roman" pitchFamily="18" charset="0"/>
              <a:cs typeface="Times New Roman" pitchFamily="18" charset="0"/>
              <a:sym typeface="Symbol" pitchFamily="18" charset="2"/>
            </a:endParaRPr>
          </a:p>
        </p:txBody>
      </p:sp>
      <p:sp>
        <p:nvSpPr>
          <p:cNvPr id="26635"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6634" name="Object 10"/>
          <p:cNvGraphicFramePr>
            <a:graphicFrameLocks noChangeAspect="1"/>
          </p:cNvGraphicFramePr>
          <p:nvPr/>
        </p:nvGraphicFramePr>
        <p:xfrm>
          <a:off x="4572000" y="3405188"/>
          <a:ext cx="838200" cy="366712"/>
        </p:xfrm>
        <a:graphic>
          <a:graphicData uri="http://schemas.openxmlformats.org/presentationml/2006/ole">
            <mc:AlternateContent xmlns:mc="http://schemas.openxmlformats.org/markup-compatibility/2006">
              <mc:Choice xmlns:v="urn:schemas-microsoft-com:vml" Requires="v">
                <p:oleObj spid="_x0000_s82956" name="Equation" r:id="rId11" imgW="482181" imgH="215713" progId="Equation.3">
                  <p:embed/>
                </p:oleObj>
              </mc:Choice>
              <mc:Fallback>
                <p:oleObj name="Equation" r:id="rId11" imgW="482181" imgH="2157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405188"/>
                        <a:ext cx="83820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7" name="Rectangle 1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6636" name="Object 12"/>
          <p:cNvGraphicFramePr>
            <a:graphicFrameLocks noChangeAspect="1"/>
          </p:cNvGraphicFramePr>
          <p:nvPr/>
        </p:nvGraphicFramePr>
        <p:xfrm>
          <a:off x="4846638" y="3810000"/>
          <a:ext cx="1812925" cy="412750"/>
        </p:xfrm>
        <a:graphic>
          <a:graphicData uri="http://schemas.openxmlformats.org/presentationml/2006/ole">
            <mc:AlternateContent xmlns:mc="http://schemas.openxmlformats.org/markup-compatibility/2006">
              <mc:Choice xmlns:v="urn:schemas-microsoft-com:vml" Requires="v">
                <p:oleObj spid="_x0000_s82957" name="Equation" r:id="rId13" imgW="927000" imgH="215640" progId="Equation.3">
                  <p:embed/>
                </p:oleObj>
              </mc:Choice>
              <mc:Fallback>
                <p:oleObj name="Equation" r:id="rId13" imgW="92700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46638" y="3810000"/>
                        <a:ext cx="181292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9" name="Rectangle 1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6638" name="Object 14"/>
          <p:cNvGraphicFramePr>
            <a:graphicFrameLocks noChangeAspect="1"/>
          </p:cNvGraphicFramePr>
          <p:nvPr/>
        </p:nvGraphicFramePr>
        <p:xfrm>
          <a:off x="4897438" y="4103688"/>
          <a:ext cx="2854325" cy="468312"/>
        </p:xfrm>
        <a:graphic>
          <a:graphicData uri="http://schemas.openxmlformats.org/presentationml/2006/ole">
            <mc:AlternateContent xmlns:mc="http://schemas.openxmlformats.org/markup-compatibility/2006">
              <mc:Choice xmlns:v="urn:schemas-microsoft-com:vml" Requires="v">
                <p:oleObj spid="_x0000_s82958" name="Equation" r:id="rId15" imgW="1473120" imgH="241200" progId="Equation.3">
                  <p:embed/>
                </p:oleObj>
              </mc:Choice>
              <mc:Fallback>
                <p:oleObj name="Equation" r:id="rId15" imgW="147312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97438" y="4103688"/>
                        <a:ext cx="2854325"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0" name="Rectangle 16"/>
          <p:cNvSpPr>
            <a:spLocks noChangeArrowheads="1"/>
          </p:cNvSpPr>
          <p:nvPr/>
        </p:nvSpPr>
        <p:spPr bwMode="auto">
          <a:xfrm>
            <a:off x="0" y="304800"/>
            <a:ext cx="9144000" cy="0"/>
          </a:xfrm>
          <a:prstGeom prst="rect">
            <a:avLst/>
          </a:prstGeom>
          <a:noFill/>
          <a:ln w="9525">
            <a:noFill/>
            <a:miter lim="800000"/>
            <a:headEnd/>
            <a:tailEnd/>
          </a:ln>
          <a:effectLst/>
        </p:spPr>
        <p:txBody>
          <a:bodyPr wrap="none" anchor="ctr">
            <a:spAutoFit/>
          </a:bodyPr>
          <a:lstStyle/>
          <a:p>
            <a:endParaRPr lang="id-ID"/>
          </a:p>
        </p:txBody>
      </p:sp>
      <p:sp>
        <p:nvSpPr>
          <p:cNvPr id="26642" name="Rectangle 1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6641" name="Object 17"/>
          <p:cNvGraphicFramePr>
            <a:graphicFrameLocks noChangeAspect="1"/>
          </p:cNvGraphicFramePr>
          <p:nvPr/>
        </p:nvGraphicFramePr>
        <p:xfrm>
          <a:off x="6477000" y="3429000"/>
          <a:ext cx="990600" cy="420688"/>
        </p:xfrm>
        <a:graphic>
          <a:graphicData uri="http://schemas.openxmlformats.org/presentationml/2006/ole">
            <mc:AlternateContent xmlns:mc="http://schemas.openxmlformats.org/markup-compatibility/2006">
              <mc:Choice xmlns:v="urn:schemas-microsoft-com:vml" Requires="v">
                <p:oleObj spid="_x0000_s82959" name="Equation" r:id="rId17" imgW="494870" imgH="215713" progId="Equation.3">
                  <p:embed/>
                </p:oleObj>
              </mc:Choice>
              <mc:Fallback>
                <p:oleObj name="Equation" r:id="rId17" imgW="494870" imgH="21571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7000" y="3429000"/>
                        <a:ext cx="990600"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3" name="Rectangle 19"/>
          <p:cNvSpPr>
            <a:spLocks noChangeArrowheads="1"/>
          </p:cNvSpPr>
          <p:nvPr/>
        </p:nvSpPr>
        <p:spPr bwMode="auto">
          <a:xfrm>
            <a:off x="0" y="266700"/>
            <a:ext cx="9144000" cy="0"/>
          </a:xfrm>
          <a:prstGeom prst="rect">
            <a:avLst/>
          </a:prstGeom>
          <a:noFill/>
          <a:ln w="9525">
            <a:noFill/>
            <a:miter lim="800000"/>
            <a:headEnd/>
            <a:tailEnd/>
          </a:ln>
          <a:effectLst/>
        </p:spPr>
        <p:txBody>
          <a:bodyPr wrap="none" anchor="ctr">
            <a:spAutoFit/>
          </a:bodyPr>
          <a:lstStyle/>
          <a:p>
            <a:endParaRPr lang="id-ID"/>
          </a:p>
        </p:txBody>
      </p:sp>
      <p:sp>
        <p:nvSpPr>
          <p:cNvPr id="26645" name="Rectangle 21"/>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6644" name="Object 20"/>
          <p:cNvGraphicFramePr>
            <a:graphicFrameLocks noChangeAspect="1"/>
          </p:cNvGraphicFramePr>
          <p:nvPr/>
        </p:nvGraphicFramePr>
        <p:xfrm>
          <a:off x="5105400" y="4876800"/>
          <a:ext cx="2209800" cy="479425"/>
        </p:xfrm>
        <a:graphic>
          <a:graphicData uri="http://schemas.openxmlformats.org/presentationml/2006/ole">
            <mc:AlternateContent xmlns:mc="http://schemas.openxmlformats.org/markup-compatibility/2006">
              <mc:Choice xmlns:v="urn:schemas-microsoft-com:vml" Requires="v">
                <p:oleObj spid="_x0000_s82960" name="Equation" r:id="rId19" imgW="977476" imgH="215806" progId="Equation.3">
                  <p:embed/>
                </p:oleObj>
              </mc:Choice>
              <mc:Fallback>
                <p:oleObj name="Equation" r:id="rId19" imgW="977476" imgH="21580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05400" y="4876800"/>
                        <a:ext cx="220980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6" name="Rectangle 22"/>
          <p:cNvSpPr>
            <a:spLocks noChangeArrowheads="1"/>
          </p:cNvSpPr>
          <p:nvPr/>
        </p:nvSpPr>
        <p:spPr bwMode="auto">
          <a:xfrm>
            <a:off x="0" y="3562350"/>
            <a:ext cx="9144000" cy="0"/>
          </a:xfrm>
          <a:prstGeom prst="rect">
            <a:avLst/>
          </a:prstGeom>
          <a:noFill/>
          <a:ln w="9525">
            <a:noFill/>
            <a:miter lim="800000"/>
            <a:headEnd/>
            <a:tailEnd/>
          </a:ln>
          <a:effectLst/>
        </p:spPr>
        <p:txBody>
          <a:bodyPr wrap="none" anchor="ctr">
            <a:spAutoFit/>
          </a:bodyPr>
          <a:lstStyle/>
          <a:p>
            <a:endParaRPr lang="id-ID"/>
          </a:p>
        </p:txBody>
      </p:sp>
      <p:sp>
        <p:nvSpPr>
          <p:cNvPr id="26648" name="Rectangle 2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6647" name="Object 23"/>
          <p:cNvGraphicFramePr>
            <a:graphicFrameLocks noChangeAspect="1"/>
          </p:cNvGraphicFramePr>
          <p:nvPr/>
        </p:nvGraphicFramePr>
        <p:xfrm>
          <a:off x="5105400" y="5334000"/>
          <a:ext cx="2513013" cy="431800"/>
        </p:xfrm>
        <a:graphic>
          <a:graphicData uri="http://schemas.openxmlformats.org/presentationml/2006/ole">
            <mc:AlternateContent xmlns:mc="http://schemas.openxmlformats.org/markup-compatibility/2006">
              <mc:Choice xmlns:v="urn:schemas-microsoft-com:vml" Requires="v">
                <p:oleObj spid="_x0000_s82961" name="Equation" r:id="rId21" imgW="1231560" imgH="215640" progId="Equation.3">
                  <p:embed/>
                </p:oleObj>
              </mc:Choice>
              <mc:Fallback>
                <p:oleObj name="Equation" r:id="rId21" imgW="123156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05400" y="5334000"/>
                        <a:ext cx="25130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9" name="Rectangle 25"/>
          <p:cNvSpPr>
            <a:spLocks noChangeArrowheads="1"/>
          </p:cNvSpPr>
          <p:nvPr/>
        </p:nvSpPr>
        <p:spPr bwMode="auto">
          <a:xfrm>
            <a:off x="0" y="266700"/>
            <a:ext cx="9144000" cy="0"/>
          </a:xfrm>
          <a:prstGeom prst="rect">
            <a:avLst/>
          </a:prstGeom>
          <a:noFill/>
          <a:ln w="9525">
            <a:noFill/>
            <a:miter lim="800000"/>
            <a:headEnd/>
            <a:tailEnd/>
          </a:ln>
          <a:effectLst/>
        </p:spPr>
        <p:txBody>
          <a:bodyPr wrap="none" anchor="ctr">
            <a:spAutoFit/>
          </a:bodyPr>
          <a:lstStyle/>
          <a:p>
            <a:endParaRPr lang="id-ID"/>
          </a:p>
        </p:txBody>
      </p:sp>
    </p:spTree>
    <p:extLst>
      <p:ext uri="{BB962C8B-B14F-4D97-AF65-F5344CB8AC3E}">
        <p14:creationId xmlns:p14="http://schemas.microsoft.com/office/powerpoint/2010/main" val="812469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fade">
                                      <p:cBhvr>
                                        <p:cTn id="7" dur="770" decel="100000"/>
                                        <p:tgtEl>
                                          <p:spTgt spid="26629">
                                            <p:txEl>
                                              <p:pRg st="0" end="0"/>
                                            </p:txEl>
                                          </p:spTgt>
                                        </p:tgtEl>
                                      </p:cBhvr>
                                    </p:animEffect>
                                    <p:animScale>
                                      <p:cBhvr>
                                        <p:cTn id="8" dur="770" decel="100000"/>
                                        <p:tgtEl>
                                          <p:spTgt spid="26629">
                                            <p:txEl>
                                              <p:pRg st="0" end="0"/>
                                            </p:txEl>
                                          </p:spTgt>
                                        </p:tgtEl>
                                      </p:cBhvr>
                                      <p:from x="10000" y="10000"/>
                                      <p:to x="200000" y="450000"/>
                                    </p:animScale>
                                    <p:animScale>
                                      <p:cBhvr>
                                        <p:cTn id="9" dur="1230" accel="100000" fill="hold">
                                          <p:stCondLst>
                                            <p:cond delay="770"/>
                                          </p:stCondLst>
                                        </p:cTn>
                                        <p:tgtEl>
                                          <p:spTgt spid="26629">
                                            <p:txEl>
                                              <p:pRg st="0" end="0"/>
                                            </p:txEl>
                                          </p:spTgt>
                                        </p:tgtEl>
                                      </p:cBhvr>
                                      <p:from x="200000" y="450000"/>
                                      <p:to x="100000" y="100000"/>
                                    </p:animScale>
                                    <p:set>
                                      <p:cBhvr>
                                        <p:cTn id="10" dur="770" fill="hold"/>
                                        <p:tgtEl>
                                          <p:spTgt spid="26629">
                                            <p:txEl>
                                              <p:pRg st="0" end="0"/>
                                            </p:txEl>
                                          </p:spTgt>
                                        </p:tgtEl>
                                        <p:attrNameLst>
                                          <p:attrName>ppt_x</p:attrName>
                                        </p:attrNameLst>
                                      </p:cBhvr>
                                      <p:to>
                                        <p:strVal val="(0.5)"/>
                                      </p:to>
                                    </p:set>
                                    <p:anim from="(0.5)" to="(#ppt_x)" calcmode="lin" valueType="num">
                                      <p:cBhvr>
                                        <p:cTn id="11" dur="1230" accel="100000" fill="hold">
                                          <p:stCondLst>
                                            <p:cond delay="770"/>
                                          </p:stCondLst>
                                        </p:cTn>
                                        <p:tgtEl>
                                          <p:spTgt spid="26629">
                                            <p:txEl>
                                              <p:pRg st="0" end="0"/>
                                            </p:txEl>
                                          </p:spTgt>
                                        </p:tgtEl>
                                        <p:attrNameLst>
                                          <p:attrName>ppt_x</p:attrName>
                                        </p:attrNameLst>
                                      </p:cBhvr>
                                    </p:anim>
                                    <p:set>
                                      <p:cBhvr>
                                        <p:cTn id="12" dur="770" fill="hold"/>
                                        <p:tgtEl>
                                          <p:spTgt spid="2662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6629">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fade">
                                      <p:cBhvr>
                                        <p:cTn id="18" dur="770" decel="100000"/>
                                        <p:tgtEl>
                                          <p:spTgt spid="26628"/>
                                        </p:tgtEl>
                                      </p:cBhvr>
                                    </p:animEffect>
                                    <p:animScale>
                                      <p:cBhvr>
                                        <p:cTn id="19" dur="770" decel="100000"/>
                                        <p:tgtEl>
                                          <p:spTgt spid="26628"/>
                                        </p:tgtEl>
                                      </p:cBhvr>
                                      <p:from x="10000" y="10000"/>
                                      <p:to x="200000" y="450000"/>
                                    </p:animScale>
                                    <p:animScale>
                                      <p:cBhvr>
                                        <p:cTn id="20" dur="1230" accel="100000" fill="hold">
                                          <p:stCondLst>
                                            <p:cond delay="770"/>
                                          </p:stCondLst>
                                        </p:cTn>
                                        <p:tgtEl>
                                          <p:spTgt spid="26628"/>
                                        </p:tgtEl>
                                      </p:cBhvr>
                                      <p:from x="200000" y="450000"/>
                                      <p:to x="100000" y="100000"/>
                                    </p:animScale>
                                    <p:set>
                                      <p:cBhvr>
                                        <p:cTn id="21" dur="770" fill="hold"/>
                                        <p:tgtEl>
                                          <p:spTgt spid="26628"/>
                                        </p:tgtEl>
                                        <p:attrNameLst>
                                          <p:attrName>ppt_x</p:attrName>
                                        </p:attrNameLst>
                                      </p:cBhvr>
                                      <p:to>
                                        <p:strVal val="(0.5)"/>
                                      </p:to>
                                    </p:set>
                                    <p:anim from="(0.5)" to="(#ppt_x)" calcmode="lin" valueType="num">
                                      <p:cBhvr>
                                        <p:cTn id="22" dur="1230" accel="100000" fill="hold">
                                          <p:stCondLst>
                                            <p:cond delay="770"/>
                                          </p:stCondLst>
                                        </p:cTn>
                                        <p:tgtEl>
                                          <p:spTgt spid="26628"/>
                                        </p:tgtEl>
                                        <p:attrNameLst>
                                          <p:attrName>ppt_x</p:attrName>
                                        </p:attrNameLst>
                                      </p:cBhvr>
                                    </p:anim>
                                    <p:set>
                                      <p:cBhvr>
                                        <p:cTn id="23" dur="770" fill="hold"/>
                                        <p:tgtEl>
                                          <p:spTgt spid="26628"/>
                                        </p:tgtEl>
                                        <p:attrNameLst>
                                          <p:attrName>ppt_y</p:attrName>
                                        </p:attrNameLst>
                                      </p:cBhvr>
                                      <p:to>
                                        <p:strVal val="(#ppt_y+0.4)"/>
                                      </p:to>
                                    </p:set>
                                    <p:anim from="(#ppt_y+0.4)" to="(#ppt_y)" calcmode="lin" valueType="num">
                                      <p:cBhvr>
                                        <p:cTn id="24" dur="1230" accel="100000" fill="hold">
                                          <p:stCondLst>
                                            <p:cond delay="770"/>
                                          </p:stCondLst>
                                        </p:cTn>
                                        <p:tgtEl>
                                          <p:spTgt spid="26628"/>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630">
                                            <p:txEl>
                                              <p:pRg st="0" end="0"/>
                                            </p:txEl>
                                          </p:spTgt>
                                        </p:tgtEl>
                                        <p:attrNameLst>
                                          <p:attrName>style.visibility</p:attrName>
                                        </p:attrNameLst>
                                      </p:cBhvr>
                                      <p:to>
                                        <p:strVal val="visible"/>
                                      </p:to>
                                    </p:set>
                                    <p:anim calcmode="lin" valueType="num">
                                      <p:cBhvr additive="base">
                                        <p:cTn id="29" dur="500" fill="hold"/>
                                        <p:tgtEl>
                                          <p:spTgt spid="2663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iterate type="lt">
                                    <p:tmPct val="10000"/>
                                  </p:iterate>
                                  <p:childTnLst>
                                    <p:set>
                                      <p:cBhvr>
                                        <p:cTn id="34" dur="1" fill="hold">
                                          <p:stCondLst>
                                            <p:cond delay="0"/>
                                          </p:stCondLst>
                                        </p:cTn>
                                        <p:tgtEl>
                                          <p:spTgt spid="26630">
                                            <p:txEl>
                                              <p:pRg st="1" end="1"/>
                                            </p:txEl>
                                          </p:spTgt>
                                        </p:tgtEl>
                                        <p:attrNameLst>
                                          <p:attrName>style.visibility</p:attrName>
                                        </p:attrNameLst>
                                      </p:cBhvr>
                                      <p:to>
                                        <p:strVal val="visible"/>
                                      </p:to>
                                    </p:set>
                                    <p:anim calcmode="lin" valueType="num">
                                      <p:cBhvr additive="base">
                                        <p:cTn id="35" dur="500" fill="hold"/>
                                        <p:tgtEl>
                                          <p:spTgt spid="2663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6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iterate type="lt">
                                    <p:tmPct val="10000"/>
                                  </p:iterate>
                                  <p:childTnLst>
                                    <p:set>
                                      <p:cBhvr>
                                        <p:cTn id="40" dur="1" fill="hold">
                                          <p:stCondLst>
                                            <p:cond delay="0"/>
                                          </p:stCondLst>
                                        </p:cTn>
                                        <p:tgtEl>
                                          <p:spTgt spid="26630">
                                            <p:txEl>
                                              <p:pRg st="2" end="2"/>
                                            </p:txEl>
                                          </p:spTgt>
                                        </p:tgtEl>
                                        <p:attrNameLst>
                                          <p:attrName>style.visibility</p:attrName>
                                        </p:attrNameLst>
                                      </p:cBhvr>
                                      <p:to>
                                        <p:strVal val="visible"/>
                                      </p:to>
                                    </p:set>
                                    <p:anim calcmode="lin" valueType="num">
                                      <p:cBhvr additive="base">
                                        <p:cTn id="41" dur="500" fill="hold"/>
                                        <p:tgtEl>
                                          <p:spTgt spid="26630">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6630">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par>
                    <p:cTn id="43" fill="hold">
                      <p:stCondLst>
                        <p:cond delay="indefinite"/>
                      </p:stCondLst>
                      <p:childTnLst>
                        <p:par>
                          <p:cTn id="44" fill="hold">
                            <p:stCondLst>
                              <p:cond delay="0"/>
                            </p:stCondLst>
                            <p:childTnLst>
                              <p:par>
                                <p:cTn id="45" presetID="51" presetClass="entr" presetSubtype="0" fill="hold" nodeType="clickEffect">
                                  <p:stCondLst>
                                    <p:cond delay="0"/>
                                  </p:stCondLst>
                                  <p:childTnLst>
                                    <p:set>
                                      <p:cBhvr>
                                        <p:cTn id="46" dur="1" fill="hold">
                                          <p:stCondLst>
                                            <p:cond delay="0"/>
                                          </p:stCondLst>
                                        </p:cTn>
                                        <p:tgtEl>
                                          <p:spTgt spid="26630">
                                            <p:txEl>
                                              <p:pRg st="3" end="3"/>
                                            </p:txEl>
                                          </p:spTgt>
                                        </p:tgtEl>
                                        <p:attrNameLst>
                                          <p:attrName>style.visibility</p:attrName>
                                        </p:attrNameLst>
                                      </p:cBhvr>
                                      <p:to>
                                        <p:strVal val="visible"/>
                                      </p:to>
                                    </p:set>
                                    <p:animEffect transition="in" filter="fade">
                                      <p:cBhvr>
                                        <p:cTn id="47" dur="770" decel="100000"/>
                                        <p:tgtEl>
                                          <p:spTgt spid="26630">
                                            <p:txEl>
                                              <p:pRg st="3" end="3"/>
                                            </p:txEl>
                                          </p:spTgt>
                                        </p:tgtEl>
                                      </p:cBhvr>
                                    </p:animEffect>
                                    <p:animScale>
                                      <p:cBhvr>
                                        <p:cTn id="48" dur="770" decel="100000"/>
                                        <p:tgtEl>
                                          <p:spTgt spid="26630">
                                            <p:txEl>
                                              <p:pRg st="3" end="3"/>
                                            </p:txEl>
                                          </p:spTgt>
                                        </p:tgtEl>
                                      </p:cBhvr>
                                      <p:from x="10000" y="10000"/>
                                      <p:to x="200000" y="450000"/>
                                    </p:animScale>
                                    <p:animScale>
                                      <p:cBhvr>
                                        <p:cTn id="49" dur="1230" accel="100000" fill="hold">
                                          <p:stCondLst>
                                            <p:cond delay="770"/>
                                          </p:stCondLst>
                                        </p:cTn>
                                        <p:tgtEl>
                                          <p:spTgt spid="26630">
                                            <p:txEl>
                                              <p:pRg st="3" end="3"/>
                                            </p:txEl>
                                          </p:spTgt>
                                        </p:tgtEl>
                                      </p:cBhvr>
                                      <p:from x="200000" y="450000"/>
                                      <p:to x="100000" y="100000"/>
                                    </p:animScale>
                                    <p:set>
                                      <p:cBhvr>
                                        <p:cTn id="50" dur="770" fill="hold"/>
                                        <p:tgtEl>
                                          <p:spTgt spid="26630">
                                            <p:txEl>
                                              <p:pRg st="3" end="3"/>
                                            </p:txEl>
                                          </p:spTgt>
                                        </p:tgtEl>
                                        <p:attrNameLst>
                                          <p:attrName>ppt_x</p:attrName>
                                        </p:attrNameLst>
                                      </p:cBhvr>
                                      <p:to>
                                        <p:strVal val="(0.5)"/>
                                      </p:to>
                                    </p:set>
                                    <p:anim from="(0.5)" to="(#ppt_x)" calcmode="lin" valueType="num">
                                      <p:cBhvr>
                                        <p:cTn id="51" dur="1230" accel="100000" fill="hold">
                                          <p:stCondLst>
                                            <p:cond delay="770"/>
                                          </p:stCondLst>
                                        </p:cTn>
                                        <p:tgtEl>
                                          <p:spTgt spid="26630">
                                            <p:txEl>
                                              <p:pRg st="3" end="3"/>
                                            </p:txEl>
                                          </p:spTgt>
                                        </p:tgtEl>
                                        <p:attrNameLst>
                                          <p:attrName>ppt_x</p:attrName>
                                        </p:attrNameLst>
                                      </p:cBhvr>
                                    </p:anim>
                                    <p:set>
                                      <p:cBhvr>
                                        <p:cTn id="52" dur="770" fill="hold"/>
                                        <p:tgtEl>
                                          <p:spTgt spid="26630">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26630">
                                            <p:txEl>
                                              <p:pRg st="3" end="3"/>
                                            </p:txEl>
                                          </p:spTgt>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0" nodeType="clickEffect">
                                  <p:stCondLst>
                                    <p:cond delay="0"/>
                                  </p:stCondLst>
                                  <p:childTnLst>
                                    <p:anim calcmode="lin" valueType="num">
                                      <p:cBhvr additive="base">
                                        <p:cTn id="57" dur="500"/>
                                        <p:tgtEl>
                                          <p:spTgt spid="26630">
                                            <p:txEl>
                                              <p:pRg st="0" end="0"/>
                                            </p:txEl>
                                          </p:spTgt>
                                        </p:tgtEl>
                                        <p:attrNameLst>
                                          <p:attrName>ppt_x</p:attrName>
                                        </p:attrNameLst>
                                      </p:cBhvr>
                                      <p:tavLst>
                                        <p:tav tm="0">
                                          <p:val>
                                            <p:strVal val="ppt_x"/>
                                          </p:val>
                                        </p:tav>
                                        <p:tav tm="100000">
                                          <p:val>
                                            <p:strVal val="ppt_x"/>
                                          </p:val>
                                        </p:tav>
                                      </p:tavLst>
                                    </p:anim>
                                    <p:anim calcmode="lin" valueType="num">
                                      <p:cBhvr additive="base">
                                        <p:cTn id="58" dur="500"/>
                                        <p:tgtEl>
                                          <p:spTgt spid="26630">
                                            <p:txEl>
                                              <p:pRg st="0" end="0"/>
                                            </p:txEl>
                                          </p:spTgt>
                                        </p:tgtEl>
                                        <p:attrNameLst>
                                          <p:attrName>ppt_y</p:attrName>
                                        </p:attrNameLst>
                                      </p:cBhvr>
                                      <p:tavLst>
                                        <p:tav tm="0">
                                          <p:val>
                                            <p:strVal val="ppt_y"/>
                                          </p:val>
                                        </p:tav>
                                        <p:tav tm="100000">
                                          <p:val>
                                            <p:strVal val="1+ppt_h/2"/>
                                          </p:val>
                                        </p:tav>
                                      </p:tavLst>
                                    </p:anim>
                                    <p:set>
                                      <p:cBhvr>
                                        <p:cTn id="59" dur="1" fill="hold">
                                          <p:stCondLst>
                                            <p:cond delay="499"/>
                                          </p:stCondLst>
                                        </p:cTn>
                                        <p:tgtEl>
                                          <p:spTgt spid="26630">
                                            <p:txEl>
                                              <p:pRg st="0" end="0"/>
                                            </p:txEl>
                                          </p:spTgt>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6630">
                                            <p:txEl>
                                              <p:pRg st="1" end="1"/>
                                            </p:txEl>
                                          </p:spTgt>
                                        </p:tgtEl>
                                        <p:attrNameLst>
                                          <p:attrName>ppt_x</p:attrName>
                                        </p:attrNameLst>
                                      </p:cBhvr>
                                      <p:tavLst>
                                        <p:tav tm="0">
                                          <p:val>
                                            <p:strVal val="ppt_x"/>
                                          </p:val>
                                        </p:tav>
                                        <p:tav tm="100000">
                                          <p:val>
                                            <p:strVal val="ppt_x"/>
                                          </p:val>
                                        </p:tav>
                                      </p:tavLst>
                                    </p:anim>
                                    <p:anim calcmode="lin" valueType="num">
                                      <p:cBhvr additive="base">
                                        <p:cTn id="62" dur="500"/>
                                        <p:tgtEl>
                                          <p:spTgt spid="26630">
                                            <p:txEl>
                                              <p:pRg st="1" end="1"/>
                                            </p:txEl>
                                          </p:spTgt>
                                        </p:tgtEl>
                                        <p:attrNameLst>
                                          <p:attrName>ppt_y</p:attrName>
                                        </p:attrNameLst>
                                      </p:cBhvr>
                                      <p:tavLst>
                                        <p:tav tm="0">
                                          <p:val>
                                            <p:strVal val="ppt_y"/>
                                          </p:val>
                                        </p:tav>
                                        <p:tav tm="100000">
                                          <p:val>
                                            <p:strVal val="1+ppt_h/2"/>
                                          </p:val>
                                        </p:tav>
                                      </p:tavLst>
                                    </p:anim>
                                    <p:set>
                                      <p:cBhvr>
                                        <p:cTn id="63" dur="1" fill="hold">
                                          <p:stCondLst>
                                            <p:cond delay="499"/>
                                          </p:stCondLst>
                                        </p:cTn>
                                        <p:tgtEl>
                                          <p:spTgt spid="26630">
                                            <p:txEl>
                                              <p:pRg st="1" end="1"/>
                                            </p:txEl>
                                          </p:spTgt>
                                        </p:tgtEl>
                                        <p:attrNameLst>
                                          <p:attrName>style.visibility</p:attrName>
                                        </p:attrNameLst>
                                      </p:cBhvr>
                                      <p:to>
                                        <p:strVal val="hidden"/>
                                      </p:to>
                                    </p:set>
                                  </p:childTnLst>
                                </p:cTn>
                              </p:par>
                              <p:par>
                                <p:cTn id="64" presetID="2" presetClass="exit" presetSubtype="4" fill="hold" grpId="0" nodeType="withEffect">
                                  <p:stCondLst>
                                    <p:cond delay="0"/>
                                  </p:stCondLst>
                                  <p:iterate type="lt">
                                    <p:tmPct val="0"/>
                                  </p:iterate>
                                  <p:childTnLst>
                                    <p:anim calcmode="lin" valueType="num">
                                      <p:cBhvr additive="base">
                                        <p:cTn id="65" dur="500"/>
                                        <p:tgtEl>
                                          <p:spTgt spid="26630">
                                            <p:txEl>
                                              <p:pRg st="2" end="2"/>
                                            </p:txEl>
                                          </p:spTgt>
                                        </p:tgtEl>
                                        <p:attrNameLst>
                                          <p:attrName>ppt_x</p:attrName>
                                        </p:attrNameLst>
                                      </p:cBhvr>
                                      <p:tavLst>
                                        <p:tav tm="0">
                                          <p:val>
                                            <p:strVal val="ppt_x"/>
                                          </p:val>
                                        </p:tav>
                                        <p:tav tm="100000">
                                          <p:val>
                                            <p:strVal val="ppt_x"/>
                                          </p:val>
                                        </p:tav>
                                      </p:tavLst>
                                    </p:anim>
                                    <p:anim calcmode="lin" valueType="num">
                                      <p:cBhvr additive="base">
                                        <p:cTn id="66" dur="500"/>
                                        <p:tgtEl>
                                          <p:spTgt spid="26630">
                                            <p:txEl>
                                              <p:pRg st="2" end="2"/>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26630">
                                            <p:txEl>
                                              <p:pRg st="2" end="2"/>
                                            </p:txEl>
                                          </p:spTgt>
                                        </p:tgtEl>
                                        <p:attrNameLst>
                                          <p:attrName>style.visibility</p:attrName>
                                        </p:attrNameLst>
                                      </p:cBhvr>
                                      <p:to>
                                        <p:strVal val="hidden"/>
                                      </p:to>
                                    </p:set>
                                  </p:childTnLst>
                                </p:cTn>
                              </p:par>
                              <p:par>
                                <p:cTn id="68" presetID="2" presetClass="exit" presetSubtype="4" fill="hold" grpId="0" nodeType="withEffect">
                                  <p:stCondLst>
                                    <p:cond delay="0"/>
                                  </p:stCondLst>
                                  <p:childTnLst>
                                    <p:anim calcmode="lin" valueType="num">
                                      <p:cBhvr additive="base">
                                        <p:cTn id="69" dur="500"/>
                                        <p:tgtEl>
                                          <p:spTgt spid="26630">
                                            <p:txEl>
                                              <p:pRg st="3" end="3"/>
                                            </p:txEl>
                                          </p:spTgt>
                                        </p:tgtEl>
                                        <p:attrNameLst>
                                          <p:attrName>ppt_x</p:attrName>
                                        </p:attrNameLst>
                                      </p:cBhvr>
                                      <p:tavLst>
                                        <p:tav tm="0">
                                          <p:val>
                                            <p:strVal val="ppt_x"/>
                                          </p:val>
                                        </p:tav>
                                        <p:tav tm="100000">
                                          <p:val>
                                            <p:strVal val="ppt_x"/>
                                          </p:val>
                                        </p:tav>
                                      </p:tavLst>
                                    </p:anim>
                                    <p:anim calcmode="lin" valueType="num">
                                      <p:cBhvr additive="base">
                                        <p:cTn id="70" dur="500"/>
                                        <p:tgtEl>
                                          <p:spTgt spid="26630">
                                            <p:txEl>
                                              <p:pRg st="3" end="3"/>
                                            </p:txEl>
                                          </p:spTgt>
                                        </p:tgtEl>
                                        <p:attrNameLst>
                                          <p:attrName>ppt_y</p:attrName>
                                        </p:attrNameLst>
                                      </p:cBhvr>
                                      <p:tavLst>
                                        <p:tav tm="0">
                                          <p:val>
                                            <p:strVal val="ppt_y"/>
                                          </p:val>
                                        </p:tav>
                                        <p:tav tm="100000">
                                          <p:val>
                                            <p:strVal val="1+ppt_h/2"/>
                                          </p:val>
                                        </p:tav>
                                      </p:tavLst>
                                    </p:anim>
                                    <p:set>
                                      <p:cBhvr>
                                        <p:cTn id="71" dur="1" fill="hold">
                                          <p:stCondLst>
                                            <p:cond delay="499"/>
                                          </p:stCondLst>
                                        </p:cTn>
                                        <p:tgtEl>
                                          <p:spTgt spid="26630">
                                            <p:txEl>
                                              <p:pRg st="3" end="3"/>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1" presetClass="entr" presetSubtype="0" fill="hold" nodeType="clickEffect">
                                  <p:stCondLst>
                                    <p:cond delay="0"/>
                                  </p:stCondLst>
                                  <p:childTnLst>
                                    <p:set>
                                      <p:cBhvr>
                                        <p:cTn id="75" dur="1" fill="hold">
                                          <p:stCondLst>
                                            <p:cond delay="0"/>
                                          </p:stCondLst>
                                        </p:cTn>
                                        <p:tgtEl>
                                          <p:spTgt spid="26631"/>
                                        </p:tgtEl>
                                        <p:attrNameLst>
                                          <p:attrName>style.visibility</p:attrName>
                                        </p:attrNameLst>
                                      </p:cBhvr>
                                      <p:to>
                                        <p:strVal val="visible"/>
                                      </p:to>
                                    </p:set>
                                    <p:animEffect transition="in" filter="fade">
                                      <p:cBhvr>
                                        <p:cTn id="76" dur="770" decel="100000"/>
                                        <p:tgtEl>
                                          <p:spTgt spid="26631"/>
                                        </p:tgtEl>
                                      </p:cBhvr>
                                    </p:animEffect>
                                    <p:animScale>
                                      <p:cBhvr>
                                        <p:cTn id="77" dur="770" decel="100000"/>
                                        <p:tgtEl>
                                          <p:spTgt spid="26631"/>
                                        </p:tgtEl>
                                      </p:cBhvr>
                                      <p:from x="10000" y="10000"/>
                                      <p:to x="200000" y="450000"/>
                                    </p:animScale>
                                    <p:animScale>
                                      <p:cBhvr>
                                        <p:cTn id="78" dur="1230" accel="100000" fill="hold">
                                          <p:stCondLst>
                                            <p:cond delay="770"/>
                                          </p:stCondLst>
                                        </p:cTn>
                                        <p:tgtEl>
                                          <p:spTgt spid="26631"/>
                                        </p:tgtEl>
                                      </p:cBhvr>
                                      <p:from x="200000" y="450000"/>
                                      <p:to x="100000" y="100000"/>
                                    </p:animScale>
                                    <p:set>
                                      <p:cBhvr>
                                        <p:cTn id="79" dur="770" fill="hold"/>
                                        <p:tgtEl>
                                          <p:spTgt spid="26631"/>
                                        </p:tgtEl>
                                        <p:attrNameLst>
                                          <p:attrName>ppt_x</p:attrName>
                                        </p:attrNameLst>
                                      </p:cBhvr>
                                      <p:to>
                                        <p:strVal val="(0.5)"/>
                                      </p:to>
                                    </p:set>
                                    <p:anim from="(0.5)" to="(#ppt_x)" calcmode="lin" valueType="num">
                                      <p:cBhvr>
                                        <p:cTn id="80" dur="1230" accel="100000" fill="hold">
                                          <p:stCondLst>
                                            <p:cond delay="770"/>
                                          </p:stCondLst>
                                        </p:cTn>
                                        <p:tgtEl>
                                          <p:spTgt spid="26631"/>
                                        </p:tgtEl>
                                        <p:attrNameLst>
                                          <p:attrName>ppt_x</p:attrName>
                                        </p:attrNameLst>
                                      </p:cBhvr>
                                    </p:anim>
                                    <p:set>
                                      <p:cBhvr>
                                        <p:cTn id="81" dur="770" fill="hold"/>
                                        <p:tgtEl>
                                          <p:spTgt spid="26631"/>
                                        </p:tgtEl>
                                        <p:attrNameLst>
                                          <p:attrName>ppt_y</p:attrName>
                                        </p:attrNameLst>
                                      </p:cBhvr>
                                      <p:to>
                                        <p:strVal val="(#ppt_y+0.4)"/>
                                      </p:to>
                                    </p:set>
                                    <p:anim from="(#ppt_y+0.4)" to="(#ppt_y)" calcmode="lin" valueType="num">
                                      <p:cBhvr>
                                        <p:cTn id="82" dur="1230" accel="100000" fill="hold">
                                          <p:stCondLst>
                                            <p:cond delay="770"/>
                                          </p:stCondLst>
                                        </p:cTn>
                                        <p:tgtEl>
                                          <p:spTgt spid="26631"/>
                                        </p:tgtEl>
                                        <p:attrNameLst>
                                          <p:attrName>ppt_y</p:attrName>
                                        </p:attrNameLst>
                                      </p:cBhvr>
                                    </p:anim>
                                  </p:childTnLst>
                                  <p:subTnLst>
                                    <p:audio>
                                      <p:cMediaNode>
                                        <p:cTn display="0" masterRel="sameClick">
                                          <p:stCondLst>
                                            <p:cond evt="begin" delay="0">
                                              <p:tn val="74"/>
                                            </p:cond>
                                          </p:stCondLst>
                                          <p:endCondLst>
                                            <p:cond evt="onStopAudio" delay="0">
                                              <p:tgtEl>
                                                <p:sldTgt/>
                                              </p:tgtEl>
                                            </p:cond>
                                          </p:endCondLst>
                                        </p:cTn>
                                        <p:tgtEl>
                                          <p:sndTgt r:embed="rId4" name="breeze.wav"/>
                                        </p:tgtEl>
                                      </p:cMediaNode>
                                    </p:audio>
                                  </p:subTnLst>
                                </p:cTn>
                              </p:par>
                            </p:childTnLst>
                          </p:cTn>
                        </p:par>
                      </p:childTnLst>
                    </p:cTn>
                  </p:par>
                  <p:par>
                    <p:cTn id="83" fill="hold">
                      <p:stCondLst>
                        <p:cond delay="indefinite"/>
                      </p:stCondLst>
                      <p:childTnLst>
                        <p:par>
                          <p:cTn id="84" fill="hold">
                            <p:stCondLst>
                              <p:cond delay="0"/>
                            </p:stCondLst>
                            <p:childTnLst>
                              <p:par>
                                <p:cTn id="85" presetID="49" presetClass="exit" presetSubtype="0" accel="100000" fill="hold" nodeType="clickEffect">
                                  <p:stCondLst>
                                    <p:cond delay="0"/>
                                  </p:stCondLst>
                                  <p:childTnLst>
                                    <p:anim calcmode="lin" valueType="num">
                                      <p:cBhvr>
                                        <p:cTn id="86" dur="500"/>
                                        <p:tgtEl>
                                          <p:spTgt spid="26631"/>
                                        </p:tgtEl>
                                        <p:attrNameLst>
                                          <p:attrName>ppt_w</p:attrName>
                                        </p:attrNameLst>
                                      </p:cBhvr>
                                      <p:tavLst>
                                        <p:tav tm="0">
                                          <p:val>
                                            <p:strVal val="ppt_w"/>
                                          </p:val>
                                        </p:tav>
                                        <p:tav tm="100000">
                                          <p:val>
                                            <p:fltVal val="0"/>
                                          </p:val>
                                        </p:tav>
                                      </p:tavLst>
                                    </p:anim>
                                    <p:anim calcmode="lin" valueType="num">
                                      <p:cBhvr>
                                        <p:cTn id="87" dur="500"/>
                                        <p:tgtEl>
                                          <p:spTgt spid="26631"/>
                                        </p:tgtEl>
                                        <p:attrNameLst>
                                          <p:attrName>ppt_h</p:attrName>
                                        </p:attrNameLst>
                                      </p:cBhvr>
                                      <p:tavLst>
                                        <p:tav tm="0">
                                          <p:val>
                                            <p:strVal val="ppt_h"/>
                                          </p:val>
                                        </p:tav>
                                        <p:tav tm="100000">
                                          <p:val>
                                            <p:fltVal val="0"/>
                                          </p:val>
                                        </p:tav>
                                      </p:tavLst>
                                    </p:anim>
                                    <p:anim calcmode="lin" valueType="num">
                                      <p:cBhvr>
                                        <p:cTn id="88" dur="500"/>
                                        <p:tgtEl>
                                          <p:spTgt spid="26631"/>
                                        </p:tgtEl>
                                        <p:attrNameLst>
                                          <p:attrName>style.rotation</p:attrName>
                                        </p:attrNameLst>
                                      </p:cBhvr>
                                      <p:tavLst>
                                        <p:tav tm="0">
                                          <p:val>
                                            <p:fltVal val="0"/>
                                          </p:val>
                                        </p:tav>
                                        <p:tav tm="100000">
                                          <p:val>
                                            <p:fltVal val="360"/>
                                          </p:val>
                                        </p:tav>
                                      </p:tavLst>
                                    </p:anim>
                                    <p:animEffect transition="out" filter="fade">
                                      <p:cBhvr>
                                        <p:cTn id="89" dur="500"/>
                                        <p:tgtEl>
                                          <p:spTgt spid="26631"/>
                                        </p:tgtEl>
                                      </p:cBhvr>
                                    </p:animEffect>
                                    <p:set>
                                      <p:cBhvr>
                                        <p:cTn id="90" dur="1" fill="hold">
                                          <p:stCondLst>
                                            <p:cond delay="499"/>
                                          </p:stCondLst>
                                        </p:cTn>
                                        <p:tgtEl>
                                          <p:spTgt spid="2663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9" presetClass="exit" presetSubtype="0" accel="100000" fill="hold" grpId="1" nodeType="clickEffect">
                                  <p:stCondLst>
                                    <p:cond delay="0"/>
                                  </p:stCondLst>
                                  <p:childTnLst>
                                    <p:anim calcmode="lin" valueType="num">
                                      <p:cBhvr>
                                        <p:cTn id="94" dur="500"/>
                                        <p:tgtEl>
                                          <p:spTgt spid="26630">
                                            <p:txEl>
                                              <p:pRg st="0" end="0"/>
                                            </p:txEl>
                                          </p:spTgt>
                                        </p:tgtEl>
                                        <p:attrNameLst>
                                          <p:attrName>ppt_w</p:attrName>
                                        </p:attrNameLst>
                                      </p:cBhvr>
                                      <p:tavLst>
                                        <p:tav tm="0">
                                          <p:val>
                                            <p:strVal val="ppt_w"/>
                                          </p:val>
                                        </p:tav>
                                        <p:tav tm="100000">
                                          <p:val>
                                            <p:fltVal val="0"/>
                                          </p:val>
                                        </p:tav>
                                      </p:tavLst>
                                    </p:anim>
                                    <p:anim calcmode="lin" valueType="num">
                                      <p:cBhvr>
                                        <p:cTn id="95" dur="500"/>
                                        <p:tgtEl>
                                          <p:spTgt spid="26630">
                                            <p:txEl>
                                              <p:pRg st="0" end="0"/>
                                            </p:txEl>
                                          </p:spTgt>
                                        </p:tgtEl>
                                        <p:attrNameLst>
                                          <p:attrName>ppt_h</p:attrName>
                                        </p:attrNameLst>
                                      </p:cBhvr>
                                      <p:tavLst>
                                        <p:tav tm="0">
                                          <p:val>
                                            <p:strVal val="ppt_h"/>
                                          </p:val>
                                        </p:tav>
                                        <p:tav tm="100000">
                                          <p:val>
                                            <p:fltVal val="0"/>
                                          </p:val>
                                        </p:tav>
                                      </p:tavLst>
                                    </p:anim>
                                    <p:anim calcmode="lin" valueType="num">
                                      <p:cBhvr>
                                        <p:cTn id="96" dur="500"/>
                                        <p:tgtEl>
                                          <p:spTgt spid="26630">
                                            <p:txEl>
                                              <p:pRg st="0" end="0"/>
                                            </p:txEl>
                                          </p:spTgt>
                                        </p:tgtEl>
                                        <p:attrNameLst>
                                          <p:attrName>style.rotation</p:attrName>
                                        </p:attrNameLst>
                                      </p:cBhvr>
                                      <p:tavLst>
                                        <p:tav tm="0">
                                          <p:val>
                                            <p:fltVal val="0"/>
                                          </p:val>
                                        </p:tav>
                                        <p:tav tm="100000">
                                          <p:val>
                                            <p:fltVal val="360"/>
                                          </p:val>
                                        </p:tav>
                                      </p:tavLst>
                                    </p:anim>
                                    <p:animEffect transition="out" filter="fade">
                                      <p:cBhvr>
                                        <p:cTn id="97" dur="500"/>
                                        <p:tgtEl>
                                          <p:spTgt spid="26630">
                                            <p:txEl>
                                              <p:pRg st="0" end="0"/>
                                            </p:txEl>
                                          </p:spTgt>
                                        </p:tgtEl>
                                      </p:cBhvr>
                                    </p:animEffect>
                                    <p:set>
                                      <p:cBhvr>
                                        <p:cTn id="98" dur="1" fill="hold">
                                          <p:stCondLst>
                                            <p:cond delay="499"/>
                                          </p:stCondLst>
                                        </p:cTn>
                                        <p:tgtEl>
                                          <p:spTgt spid="26630">
                                            <p:txEl>
                                              <p:pRg st="0" end="0"/>
                                            </p:txEl>
                                          </p:spTgt>
                                        </p:tgtEl>
                                        <p:attrNameLst>
                                          <p:attrName>style.visibility</p:attrName>
                                        </p:attrNameLst>
                                      </p:cBhvr>
                                      <p:to>
                                        <p:strVal val="hidden"/>
                                      </p:to>
                                    </p:set>
                                  </p:childTnLst>
                                </p:cTn>
                              </p:par>
                              <p:par>
                                <p:cTn id="99" presetID="49" presetClass="exit" presetSubtype="0" accel="100000" fill="hold" grpId="1" nodeType="withEffect">
                                  <p:stCondLst>
                                    <p:cond delay="0"/>
                                  </p:stCondLst>
                                  <p:iterate type="lt">
                                    <p:tmPct val="0"/>
                                  </p:iterate>
                                  <p:childTnLst>
                                    <p:anim calcmode="lin" valueType="num">
                                      <p:cBhvr>
                                        <p:cTn id="100" dur="500"/>
                                        <p:tgtEl>
                                          <p:spTgt spid="26630">
                                            <p:txEl>
                                              <p:pRg st="1" end="1"/>
                                            </p:txEl>
                                          </p:spTgt>
                                        </p:tgtEl>
                                        <p:attrNameLst>
                                          <p:attrName>ppt_w</p:attrName>
                                        </p:attrNameLst>
                                      </p:cBhvr>
                                      <p:tavLst>
                                        <p:tav tm="0">
                                          <p:val>
                                            <p:strVal val="ppt_w"/>
                                          </p:val>
                                        </p:tav>
                                        <p:tav tm="100000">
                                          <p:val>
                                            <p:fltVal val="0"/>
                                          </p:val>
                                        </p:tav>
                                      </p:tavLst>
                                    </p:anim>
                                    <p:anim calcmode="lin" valueType="num">
                                      <p:cBhvr>
                                        <p:cTn id="101" dur="500"/>
                                        <p:tgtEl>
                                          <p:spTgt spid="26630">
                                            <p:txEl>
                                              <p:pRg st="1" end="1"/>
                                            </p:txEl>
                                          </p:spTgt>
                                        </p:tgtEl>
                                        <p:attrNameLst>
                                          <p:attrName>ppt_h</p:attrName>
                                        </p:attrNameLst>
                                      </p:cBhvr>
                                      <p:tavLst>
                                        <p:tav tm="0">
                                          <p:val>
                                            <p:strVal val="ppt_h"/>
                                          </p:val>
                                        </p:tav>
                                        <p:tav tm="100000">
                                          <p:val>
                                            <p:fltVal val="0"/>
                                          </p:val>
                                        </p:tav>
                                      </p:tavLst>
                                    </p:anim>
                                    <p:anim calcmode="lin" valueType="num">
                                      <p:cBhvr>
                                        <p:cTn id="102" dur="500"/>
                                        <p:tgtEl>
                                          <p:spTgt spid="26630">
                                            <p:txEl>
                                              <p:pRg st="1" end="1"/>
                                            </p:txEl>
                                          </p:spTgt>
                                        </p:tgtEl>
                                        <p:attrNameLst>
                                          <p:attrName>style.rotation</p:attrName>
                                        </p:attrNameLst>
                                      </p:cBhvr>
                                      <p:tavLst>
                                        <p:tav tm="0">
                                          <p:val>
                                            <p:fltVal val="0"/>
                                          </p:val>
                                        </p:tav>
                                        <p:tav tm="100000">
                                          <p:val>
                                            <p:fltVal val="360"/>
                                          </p:val>
                                        </p:tav>
                                      </p:tavLst>
                                    </p:anim>
                                    <p:animEffect transition="out" filter="fade">
                                      <p:cBhvr>
                                        <p:cTn id="103" dur="500"/>
                                        <p:tgtEl>
                                          <p:spTgt spid="26630">
                                            <p:txEl>
                                              <p:pRg st="1" end="1"/>
                                            </p:txEl>
                                          </p:spTgt>
                                        </p:tgtEl>
                                      </p:cBhvr>
                                    </p:animEffect>
                                    <p:set>
                                      <p:cBhvr>
                                        <p:cTn id="104" dur="1" fill="hold">
                                          <p:stCondLst>
                                            <p:cond delay="499"/>
                                          </p:stCondLst>
                                        </p:cTn>
                                        <p:tgtEl>
                                          <p:spTgt spid="26630">
                                            <p:txEl>
                                              <p:pRg st="1" end="1"/>
                                            </p:txEl>
                                          </p:spTgt>
                                        </p:tgtEl>
                                        <p:attrNameLst>
                                          <p:attrName>style.visibility</p:attrName>
                                        </p:attrNameLst>
                                      </p:cBhvr>
                                      <p:to>
                                        <p:strVal val="hidden"/>
                                      </p:to>
                                    </p:set>
                                  </p:childTnLst>
                                </p:cTn>
                              </p:par>
                              <p:par>
                                <p:cTn id="105" presetID="49" presetClass="exit" presetSubtype="0" accel="100000" fill="hold" grpId="1" nodeType="withEffect">
                                  <p:stCondLst>
                                    <p:cond delay="0"/>
                                  </p:stCondLst>
                                  <p:iterate type="lt">
                                    <p:tmPct val="0"/>
                                  </p:iterate>
                                  <p:childTnLst>
                                    <p:anim calcmode="lin" valueType="num">
                                      <p:cBhvr>
                                        <p:cTn id="106" dur="500"/>
                                        <p:tgtEl>
                                          <p:spTgt spid="26630">
                                            <p:txEl>
                                              <p:pRg st="2" end="2"/>
                                            </p:txEl>
                                          </p:spTgt>
                                        </p:tgtEl>
                                        <p:attrNameLst>
                                          <p:attrName>ppt_w</p:attrName>
                                        </p:attrNameLst>
                                      </p:cBhvr>
                                      <p:tavLst>
                                        <p:tav tm="0">
                                          <p:val>
                                            <p:strVal val="ppt_w"/>
                                          </p:val>
                                        </p:tav>
                                        <p:tav tm="100000">
                                          <p:val>
                                            <p:fltVal val="0"/>
                                          </p:val>
                                        </p:tav>
                                      </p:tavLst>
                                    </p:anim>
                                    <p:anim calcmode="lin" valueType="num">
                                      <p:cBhvr>
                                        <p:cTn id="107" dur="500"/>
                                        <p:tgtEl>
                                          <p:spTgt spid="26630">
                                            <p:txEl>
                                              <p:pRg st="2" end="2"/>
                                            </p:txEl>
                                          </p:spTgt>
                                        </p:tgtEl>
                                        <p:attrNameLst>
                                          <p:attrName>ppt_h</p:attrName>
                                        </p:attrNameLst>
                                      </p:cBhvr>
                                      <p:tavLst>
                                        <p:tav tm="0">
                                          <p:val>
                                            <p:strVal val="ppt_h"/>
                                          </p:val>
                                        </p:tav>
                                        <p:tav tm="100000">
                                          <p:val>
                                            <p:fltVal val="0"/>
                                          </p:val>
                                        </p:tav>
                                      </p:tavLst>
                                    </p:anim>
                                    <p:anim calcmode="lin" valueType="num">
                                      <p:cBhvr>
                                        <p:cTn id="108" dur="500"/>
                                        <p:tgtEl>
                                          <p:spTgt spid="26630">
                                            <p:txEl>
                                              <p:pRg st="2" end="2"/>
                                            </p:txEl>
                                          </p:spTgt>
                                        </p:tgtEl>
                                        <p:attrNameLst>
                                          <p:attrName>style.rotation</p:attrName>
                                        </p:attrNameLst>
                                      </p:cBhvr>
                                      <p:tavLst>
                                        <p:tav tm="0">
                                          <p:val>
                                            <p:fltVal val="0"/>
                                          </p:val>
                                        </p:tav>
                                        <p:tav tm="100000">
                                          <p:val>
                                            <p:fltVal val="360"/>
                                          </p:val>
                                        </p:tav>
                                      </p:tavLst>
                                    </p:anim>
                                    <p:animEffect transition="out" filter="fade">
                                      <p:cBhvr>
                                        <p:cTn id="109" dur="500"/>
                                        <p:tgtEl>
                                          <p:spTgt spid="26630">
                                            <p:txEl>
                                              <p:pRg st="2" end="2"/>
                                            </p:txEl>
                                          </p:spTgt>
                                        </p:tgtEl>
                                      </p:cBhvr>
                                    </p:animEffect>
                                    <p:set>
                                      <p:cBhvr>
                                        <p:cTn id="110" dur="1" fill="hold">
                                          <p:stCondLst>
                                            <p:cond delay="499"/>
                                          </p:stCondLst>
                                        </p:cTn>
                                        <p:tgtEl>
                                          <p:spTgt spid="26630">
                                            <p:txEl>
                                              <p:pRg st="2" end="2"/>
                                            </p:txEl>
                                          </p:spTgt>
                                        </p:tgtEl>
                                        <p:attrNameLst>
                                          <p:attrName>style.visibility</p:attrName>
                                        </p:attrNameLst>
                                      </p:cBhvr>
                                      <p:to>
                                        <p:strVal val="hidden"/>
                                      </p:to>
                                    </p:set>
                                  </p:childTnLst>
                                </p:cTn>
                              </p:par>
                              <p:par>
                                <p:cTn id="111" presetID="49" presetClass="exit" presetSubtype="0" accel="100000" fill="hold" grpId="1" nodeType="withEffect">
                                  <p:stCondLst>
                                    <p:cond delay="0"/>
                                  </p:stCondLst>
                                  <p:childTnLst>
                                    <p:anim calcmode="lin" valueType="num">
                                      <p:cBhvr>
                                        <p:cTn id="112" dur="500"/>
                                        <p:tgtEl>
                                          <p:spTgt spid="26630">
                                            <p:txEl>
                                              <p:pRg st="3" end="3"/>
                                            </p:txEl>
                                          </p:spTgt>
                                        </p:tgtEl>
                                        <p:attrNameLst>
                                          <p:attrName>ppt_w</p:attrName>
                                        </p:attrNameLst>
                                      </p:cBhvr>
                                      <p:tavLst>
                                        <p:tav tm="0">
                                          <p:val>
                                            <p:strVal val="ppt_w"/>
                                          </p:val>
                                        </p:tav>
                                        <p:tav tm="100000">
                                          <p:val>
                                            <p:fltVal val="0"/>
                                          </p:val>
                                        </p:tav>
                                      </p:tavLst>
                                    </p:anim>
                                    <p:anim calcmode="lin" valueType="num">
                                      <p:cBhvr>
                                        <p:cTn id="113" dur="500"/>
                                        <p:tgtEl>
                                          <p:spTgt spid="26630">
                                            <p:txEl>
                                              <p:pRg st="3" end="3"/>
                                            </p:txEl>
                                          </p:spTgt>
                                        </p:tgtEl>
                                        <p:attrNameLst>
                                          <p:attrName>ppt_h</p:attrName>
                                        </p:attrNameLst>
                                      </p:cBhvr>
                                      <p:tavLst>
                                        <p:tav tm="0">
                                          <p:val>
                                            <p:strVal val="ppt_h"/>
                                          </p:val>
                                        </p:tav>
                                        <p:tav tm="100000">
                                          <p:val>
                                            <p:fltVal val="0"/>
                                          </p:val>
                                        </p:tav>
                                      </p:tavLst>
                                    </p:anim>
                                    <p:anim calcmode="lin" valueType="num">
                                      <p:cBhvr>
                                        <p:cTn id="114" dur="500"/>
                                        <p:tgtEl>
                                          <p:spTgt spid="26630">
                                            <p:txEl>
                                              <p:pRg st="3" end="3"/>
                                            </p:txEl>
                                          </p:spTgt>
                                        </p:tgtEl>
                                        <p:attrNameLst>
                                          <p:attrName>style.rotation</p:attrName>
                                        </p:attrNameLst>
                                      </p:cBhvr>
                                      <p:tavLst>
                                        <p:tav tm="0">
                                          <p:val>
                                            <p:fltVal val="0"/>
                                          </p:val>
                                        </p:tav>
                                        <p:tav tm="100000">
                                          <p:val>
                                            <p:fltVal val="360"/>
                                          </p:val>
                                        </p:tav>
                                      </p:tavLst>
                                    </p:anim>
                                    <p:animEffect transition="out" filter="fade">
                                      <p:cBhvr>
                                        <p:cTn id="115" dur="500"/>
                                        <p:tgtEl>
                                          <p:spTgt spid="26630">
                                            <p:txEl>
                                              <p:pRg st="3" end="3"/>
                                            </p:txEl>
                                          </p:spTgt>
                                        </p:tgtEl>
                                      </p:cBhvr>
                                    </p:animEffect>
                                    <p:set>
                                      <p:cBhvr>
                                        <p:cTn id="116" dur="1" fill="hold">
                                          <p:stCondLst>
                                            <p:cond delay="499"/>
                                          </p:stCondLst>
                                        </p:cTn>
                                        <p:tgtEl>
                                          <p:spTgt spid="26630">
                                            <p:txEl>
                                              <p:pRg st="3" end="3"/>
                                            </p:txEl>
                                          </p:spTgt>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6" presetClass="exit" presetSubtype="26" fill="hold" nodeType="clickEffect">
                                  <p:stCondLst>
                                    <p:cond delay="0"/>
                                  </p:stCondLst>
                                  <p:childTnLst>
                                    <p:animEffect transition="out" filter="barn(inHorizontal)">
                                      <p:cBhvr>
                                        <p:cTn id="120" dur="500"/>
                                        <p:tgtEl>
                                          <p:spTgt spid="26628"/>
                                        </p:tgtEl>
                                      </p:cBhvr>
                                    </p:animEffect>
                                    <p:set>
                                      <p:cBhvr>
                                        <p:cTn id="121" dur="1" fill="hold">
                                          <p:stCondLst>
                                            <p:cond delay="499"/>
                                          </p:stCondLst>
                                        </p:cTn>
                                        <p:tgtEl>
                                          <p:spTgt spid="2662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 presetClass="exit" presetSubtype="4" fill="hold" grpId="0" nodeType="clickEffect">
                                  <p:stCondLst>
                                    <p:cond delay="0"/>
                                  </p:stCondLst>
                                  <p:childTnLst>
                                    <p:anim calcmode="lin" valueType="num">
                                      <p:cBhvr additive="base">
                                        <p:cTn id="125" dur="500"/>
                                        <p:tgtEl>
                                          <p:spTgt spid="26629">
                                            <p:txEl>
                                              <p:pRg st="0" end="0"/>
                                            </p:txEl>
                                          </p:spTgt>
                                        </p:tgtEl>
                                        <p:attrNameLst>
                                          <p:attrName>ppt_x</p:attrName>
                                        </p:attrNameLst>
                                      </p:cBhvr>
                                      <p:tavLst>
                                        <p:tav tm="0">
                                          <p:val>
                                            <p:strVal val="ppt_x"/>
                                          </p:val>
                                        </p:tav>
                                        <p:tav tm="100000">
                                          <p:val>
                                            <p:strVal val="ppt_x"/>
                                          </p:val>
                                        </p:tav>
                                      </p:tavLst>
                                    </p:anim>
                                    <p:anim calcmode="lin" valueType="num">
                                      <p:cBhvr additive="base">
                                        <p:cTn id="126" dur="500"/>
                                        <p:tgtEl>
                                          <p:spTgt spid="26629">
                                            <p:txEl>
                                              <p:pRg st="0" end="0"/>
                                            </p:txEl>
                                          </p:spTgt>
                                        </p:tgtEl>
                                        <p:attrNameLst>
                                          <p:attrName>ppt_y</p:attrName>
                                        </p:attrNameLst>
                                      </p:cBhvr>
                                      <p:tavLst>
                                        <p:tav tm="0">
                                          <p:val>
                                            <p:strVal val="ppt_y"/>
                                          </p:val>
                                        </p:tav>
                                        <p:tav tm="100000">
                                          <p:val>
                                            <p:strVal val="1+ppt_h/2"/>
                                          </p:val>
                                        </p:tav>
                                      </p:tavLst>
                                    </p:anim>
                                    <p:set>
                                      <p:cBhvr>
                                        <p:cTn id="127" dur="1" fill="hold">
                                          <p:stCondLst>
                                            <p:cond delay="499"/>
                                          </p:stCondLst>
                                        </p:cTn>
                                        <p:tgtEl>
                                          <p:spTgt spid="26629">
                                            <p:txEl>
                                              <p:pRg st="0" end="0"/>
                                            </p:txEl>
                                          </p:spTgt>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 presetClass="entr" presetSubtype="6" fill="hold" nodeType="clickEffect">
                                  <p:stCondLst>
                                    <p:cond delay="0"/>
                                  </p:stCondLst>
                                  <p:iterate type="lt">
                                    <p:tmPct val="10000"/>
                                  </p:iterate>
                                  <p:childTnLst>
                                    <p:set>
                                      <p:cBhvr>
                                        <p:cTn id="131" dur="1" fill="hold">
                                          <p:stCondLst>
                                            <p:cond delay="0"/>
                                          </p:stCondLst>
                                        </p:cTn>
                                        <p:tgtEl>
                                          <p:spTgt spid="26633">
                                            <p:txEl>
                                              <p:pRg st="0" end="0"/>
                                            </p:txEl>
                                          </p:spTgt>
                                        </p:tgtEl>
                                        <p:attrNameLst>
                                          <p:attrName>style.visibility</p:attrName>
                                        </p:attrNameLst>
                                      </p:cBhvr>
                                      <p:to>
                                        <p:strVal val="visible"/>
                                      </p:to>
                                    </p:set>
                                    <p:anim calcmode="lin" valueType="num">
                                      <p:cBhvr additive="base">
                                        <p:cTn id="132" dur="500" fill="hold"/>
                                        <p:tgtEl>
                                          <p:spTgt spid="26633">
                                            <p:txEl>
                                              <p:pRg st="0" end="0"/>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266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5" name="cashreg.wav"/>
                                        </p:tgtEl>
                                      </p:cMediaNode>
                                    </p:audio>
                                  </p:subTnLst>
                                </p:cTn>
                              </p:par>
                            </p:childTnLst>
                          </p:cTn>
                        </p:par>
                      </p:childTnLst>
                    </p:cTn>
                  </p:par>
                  <p:par>
                    <p:cTn id="134" fill="hold">
                      <p:stCondLst>
                        <p:cond delay="indefinite"/>
                      </p:stCondLst>
                      <p:childTnLst>
                        <p:par>
                          <p:cTn id="135" fill="hold">
                            <p:stCondLst>
                              <p:cond delay="0"/>
                            </p:stCondLst>
                            <p:childTnLst>
                              <p:par>
                                <p:cTn id="136" presetID="51" presetClass="entr" presetSubtype="0" fill="hold" nodeType="clickEffect">
                                  <p:stCondLst>
                                    <p:cond delay="0"/>
                                  </p:stCondLst>
                                  <p:childTnLst>
                                    <p:set>
                                      <p:cBhvr>
                                        <p:cTn id="137" dur="1" fill="hold">
                                          <p:stCondLst>
                                            <p:cond delay="0"/>
                                          </p:stCondLst>
                                        </p:cTn>
                                        <p:tgtEl>
                                          <p:spTgt spid="26633">
                                            <p:txEl>
                                              <p:pRg st="2" end="2"/>
                                            </p:txEl>
                                          </p:spTgt>
                                        </p:tgtEl>
                                        <p:attrNameLst>
                                          <p:attrName>style.visibility</p:attrName>
                                        </p:attrNameLst>
                                      </p:cBhvr>
                                      <p:to>
                                        <p:strVal val="visible"/>
                                      </p:to>
                                    </p:set>
                                    <p:animEffect transition="in" filter="fade">
                                      <p:cBhvr>
                                        <p:cTn id="138" dur="770" decel="100000"/>
                                        <p:tgtEl>
                                          <p:spTgt spid="26633">
                                            <p:txEl>
                                              <p:pRg st="2" end="2"/>
                                            </p:txEl>
                                          </p:spTgt>
                                        </p:tgtEl>
                                      </p:cBhvr>
                                    </p:animEffect>
                                    <p:animScale>
                                      <p:cBhvr>
                                        <p:cTn id="139" dur="770" decel="100000"/>
                                        <p:tgtEl>
                                          <p:spTgt spid="26633">
                                            <p:txEl>
                                              <p:pRg st="2" end="2"/>
                                            </p:txEl>
                                          </p:spTgt>
                                        </p:tgtEl>
                                      </p:cBhvr>
                                      <p:from x="10000" y="10000"/>
                                      <p:to x="200000" y="450000"/>
                                    </p:animScale>
                                    <p:animScale>
                                      <p:cBhvr>
                                        <p:cTn id="140" dur="1230" accel="100000" fill="hold">
                                          <p:stCondLst>
                                            <p:cond delay="770"/>
                                          </p:stCondLst>
                                        </p:cTn>
                                        <p:tgtEl>
                                          <p:spTgt spid="26633">
                                            <p:txEl>
                                              <p:pRg st="2" end="2"/>
                                            </p:txEl>
                                          </p:spTgt>
                                        </p:tgtEl>
                                      </p:cBhvr>
                                      <p:from x="200000" y="450000"/>
                                      <p:to x="100000" y="100000"/>
                                    </p:animScale>
                                    <p:set>
                                      <p:cBhvr>
                                        <p:cTn id="141" dur="770" fill="hold"/>
                                        <p:tgtEl>
                                          <p:spTgt spid="26633">
                                            <p:txEl>
                                              <p:pRg st="2" end="2"/>
                                            </p:txEl>
                                          </p:spTgt>
                                        </p:tgtEl>
                                        <p:attrNameLst>
                                          <p:attrName>ppt_x</p:attrName>
                                        </p:attrNameLst>
                                      </p:cBhvr>
                                      <p:to>
                                        <p:strVal val="(0.5)"/>
                                      </p:to>
                                    </p:set>
                                    <p:anim from="(0.5)" to="(#ppt_x)" calcmode="lin" valueType="num">
                                      <p:cBhvr>
                                        <p:cTn id="142" dur="1230" accel="100000" fill="hold">
                                          <p:stCondLst>
                                            <p:cond delay="770"/>
                                          </p:stCondLst>
                                        </p:cTn>
                                        <p:tgtEl>
                                          <p:spTgt spid="26633">
                                            <p:txEl>
                                              <p:pRg st="2" end="2"/>
                                            </p:txEl>
                                          </p:spTgt>
                                        </p:tgtEl>
                                        <p:attrNameLst>
                                          <p:attrName>ppt_x</p:attrName>
                                        </p:attrNameLst>
                                      </p:cBhvr>
                                    </p:anim>
                                    <p:set>
                                      <p:cBhvr>
                                        <p:cTn id="143" dur="770" fill="hold"/>
                                        <p:tgtEl>
                                          <p:spTgt spid="26633">
                                            <p:txEl>
                                              <p:pRg st="2" end="2"/>
                                            </p:txEl>
                                          </p:spTgt>
                                        </p:tgtEl>
                                        <p:attrNameLst>
                                          <p:attrName>ppt_y</p:attrName>
                                        </p:attrNameLst>
                                      </p:cBhvr>
                                      <p:to>
                                        <p:strVal val="(#ppt_y+0.4)"/>
                                      </p:to>
                                    </p:set>
                                    <p:anim from="(#ppt_y+0.4)" to="(#ppt_y)" calcmode="lin" valueType="num">
                                      <p:cBhvr>
                                        <p:cTn id="144" dur="1230" accel="100000" fill="hold">
                                          <p:stCondLst>
                                            <p:cond delay="770"/>
                                          </p:stCondLst>
                                        </p:cTn>
                                        <p:tgtEl>
                                          <p:spTgt spid="26633">
                                            <p:txEl>
                                              <p:pRg st="2" end="2"/>
                                            </p:txEl>
                                          </p:spTgt>
                                        </p:tgtEl>
                                        <p:attrNameLst>
                                          <p:attrName>ppt_y</p:attrName>
                                        </p:attrNameLst>
                                      </p:cBhvr>
                                    </p:anim>
                                  </p:childTnLst>
                                </p:cTn>
                              </p:par>
                            </p:childTnLst>
                          </p:cTn>
                        </p:par>
                      </p:childTnLst>
                    </p:cTn>
                  </p:par>
                  <p:par>
                    <p:cTn id="145" fill="hold">
                      <p:stCondLst>
                        <p:cond delay="indefinite"/>
                      </p:stCondLst>
                      <p:childTnLst>
                        <p:par>
                          <p:cTn id="146" fill="hold">
                            <p:stCondLst>
                              <p:cond delay="0"/>
                            </p:stCondLst>
                            <p:childTnLst>
                              <p:par>
                                <p:cTn id="147" presetID="19" presetClass="entr" presetSubtype="10" fill="hold" nodeType="clickEffect">
                                  <p:stCondLst>
                                    <p:cond delay="0"/>
                                  </p:stCondLst>
                                  <p:childTnLst>
                                    <p:set>
                                      <p:cBhvr>
                                        <p:cTn id="148" dur="1" fill="hold">
                                          <p:stCondLst>
                                            <p:cond delay="0"/>
                                          </p:stCondLst>
                                        </p:cTn>
                                        <p:tgtEl>
                                          <p:spTgt spid="26633">
                                            <p:txEl>
                                              <p:pRg st="3" end="3"/>
                                            </p:txEl>
                                          </p:spTgt>
                                        </p:tgtEl>
                                        <p:attrNameLst>
                                          <p:attrName>style.visibility</p:attrName>
                                        </p:attrNameLst>
                                      </p:cBhvr>
                                      <p:to>
                                        <p:strVal val="visible"/>
                                      </p:to>
                                    </p:set>
                                    <p:anim calcmode="lin" valueType="num">
                                      <p:cBhvr>
                                        <p:cTn id="149" dur="5000" fill="hold"/>
                                        <p:tgtEl>
                                          <p:spTgt spid="26633">
                                            <p:txEl>
                                              <p:pRg st="3" end="3"/>
                                            </p:txEl>
                                          </p:spTgt>
                                        </p:tgtEl>
                                        <p:attrNameLst>
                                          <p:attrName>ppt_w</p:attrName>
                                        </p:attrNameLst>
                                      </p:cBhvr>
                                      <p:tavLst>
                                        <p:tav tm="0" fmla="#ppt_w*sin(2.5*pi*$)">
                                          <p:val>
                                            <p:fltVal val="0"/>
                                          </p:val>
                                        </p:tav>
                                        <p:tav tm="100000">
                                          <p:val>
                                            <p:fltVal val="1"/>
                                          </p:val>
                                        </p:tav>
                                      </p:tavLst>
                                    </p:anim>
                                    <p:anim calcmode="lin" valueType="num">
                                      <p:cBhvr>
                                        <p:cTn id="150" dur="5000" fill="hold"/>
                                        <p:tgtEl>
                                          <p:spTgt spid="2663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51" presetClass="entr" presetSubtype="0" fill="hold" nodeType="clickEffect">
                                  <p:stCondLst>
                                    <p:cond delay="0"/>
                                  </p:stCondLst>
                                  <p:childTnLst>
                                    <p:set>
                                      <p:cBhvr>
                                        <p:cTn id="154" dur="1" fill="hold">
                                          <p:stCondLst>
                                            <p:cond delay="0"/>
                                          </p:stCondLst>
                                        </p:cTn>
                                        <p:tgtEl>
                                          <p:spTgt spid="26633">
                                            <p:txEl>
                                              <p:pRg st="5" end="5"/>
                                            </p:txEl>
                                          </p:spTgt>
                                        </p:tgtEl>
                                        <p:attrNameLst>
                                          <p:attrName>style.visibility</p:attrName>
                                        </p:attrNameLst>
                                      </p:cBhvr>
                                      <p:to>
                                        <p:strVal val="visible"/>
                                      </p:to>
                                    </p:set>
                                    <p:animEffect transition="in" filter="fade">
                                      <p:cBhvr>
                                        <p:cTn id="155" dur="770" decel="100000"/>
                                        <p:tgtEl>
                                          <p:spTgt spid="26633">
                                            <p:txEl>
                                              <p:pRg st="5" end="5"/>
                                            </p:txEl>
                                          </p:spTgt>
                                        </p:tgtEl>
                                      </p:cBhvr>
                                    </p:animEffect>
                                    <p:animScale>
                                      <p:cBhvr>
                                        <p:cTn id="156" dur="770" decel="100000"/>
                                        <p:tgtEl>
                                          <p:spTgt spid="26633">
                                            <p:txEl>
                                              <p:pRg st="5" end="5"/>
                                            </p:txEl>
                                          </p:spTgt>
                                        </p:tgtEl>
                                      </p:cBhvr>
                                      <p:from x="10000" y="10000"/>
                                      <p:to x="200000" y="450000"/>
                                    </p:animScale>
                                    <p:animScale>
                                      <p:cBhvr>
                                        <p:cTn id="157" dur="1230" accel="100000" fill="hold">
                                          <p:stCondLst>
                                            <p:cond delay="770"/>
                                          </p:stCondLst>
                                        </p:cTn>
                                        <p:tgtEl>
                                          <p:spTgt spid="26633">
                                            <p:txEl>
                                              <p:pRg st="5" end="5"/>
                                            </p:txEl>
                                          </p:spTgt>
                                        </p:tgtEl>
                                      </p:cBhvr>
                                      <p:from x="200000" y="450000"/>
                                      <p:to x="100000" y="100000"/>
                                    </p:animScale>
                                    <p:set>
                                      <p:cBhvr>
                                        <p:cTn id="158" dur="770" fill="hold"/>
                                        <p:tgtEl>
                                          <p:spTgt spid="26633">
                                            <p:txEl>
                                              <p:pRg st="5" end="5"/>
                                            </p:txEl>
                                          </p:spTgt>
                                        </p:tgtEl>
                                        <p:attrNameLst>
                                          <p:attrName>ppt_x</p:attrName>
                                        </p:attrNameLst>
                                      </p:cBhvr>
                                      <p:to>
                                        <p:strVal val="(0.5)"/>
                                      </p:to>
                                    </p:set>
                                    <p:anim from="(0.5)" to="(#ppt_x)" calcmode="lin" valueType="num">
                                      <p:cBhvr>
                                        <p:cTn id="159" dur="1230" accel="100000" fill="hold">
                                          <p:stCondLst>
                                            <p:cond delay="770"/>
                                          </p:stCondLst>
                                        </p:cTn>
                                        <p:tgtEl>
                                          <p:spTgt spid="26633">
                                            <p:txEl>
                                              <p:pRg st="5" end="5"/>
                                            </p:txEl>
                                          </p:spTgt>
                                        </p:tgtEl>
                                        <p:attrNameLst>
                                          <p:attrName>ppt_x</p:attrName>
                                        </p:attrNameLst>
                                      </p:cBhvr>
                                    </p:anim>
                                    <p:set>
                                      <p:cBhvr>
                                        <p:cTn id="160" dur="770" fill="hold"/>
                                        <p:tgtEl>
                                          <p:spTgt spid="26633">
                                            <p:txEl>
                                              <p:pRg st="5" end="5"/>
                                            </p:txEl>
                                          </p:spTgt>
                                        </p:tgtEl>
                                        <p:attrNameLst>
                                          <p:attrName>ppt_y</p:attrName>
                                        </p:attrNameLst>
                                      </p:cBhvr>
                                      <p:to>
                                        <p:strVal val="(#ppt_y+0.4)"/>
                                      </p:to>
                                    </p:set>
                                    <p:anim from="(#ppt_y+0.4)" to="(#ppt_y)" calcmode="lin" valueType="num">
                                      <p:cBhvr>
                                        <p:cTn id="161" dur="1230" accel="100000" fill="hold">
                                          <p:stCondLst>
                                            <p:cond delay="770"/>
                                          </p:stCondLst>
                                        </p:cTn>
                                        <p:tgtEl>
                                          <p:spTgt spid="26633">
                                            <p:txEl>
                                              <p:pRg st="5" end="5"/>
                                            </p:txEl>
                                          </p:spTgt>
                                        </p:tgtEl>
                                        <p:attrNameLst>
                                          <p:attrName>ppt_y</p:attrName>
                                        </p:attrNameLst>
                                      </p:cBhvr>
                                    </p:anim>
                                  </p:childTnLst>
                                </p:cTn>
                              </p:par>
                            </p:childTnLst>
                          </p:cTn>
                        </p:par>
                      </p:childTnLst>
                    </p:cTn>
                  </p:par>
                  <p:par>
                    <p:cTn id="162" fill="hold">
                      <p:stCondLst>
                        <p:cond delay="indefinite"/>
                      </p:stCondLst>
                      <p:childTnLst>
                        <p:par>
                          <p:cTn id="163" fill="hold">
                            <p:stCondLst>
                              <p:cond delay="0"/>
                            </p:stCondLst>
                            <p:childTnLst>
                              <p:par>
                                <p:cTn id="164" presetID="51" presetClass="entr" presetSubtype="0" fill="hold" nodeType="clickEffect">
                                  <p:stCondLst>
                                    <p:cond delay="0"/>
                                  </p:stCondLst>
                                  <p:childTnLst>
                                    <p:set>
                                      <p:cBhvr>
                                        <p:cTn id="165" dur="1" fill="hold">
                                          <p:stCondLst>
                                            <p:cond delay="0"/>
                                          </p:stCondLst>
                                        </p:cTn>
                                        <p:tgtEl>
                                          <p:spTgt spid="26633">
                                            <p:txEl>
                                              <p:pRg st="7" end="7"/>
                                            </p:txEl>
                                          </p:spTgt>
                                        </p:tgtEl>
                                        <p:attrNameLst>
                                          <p:attrName>style.visibility</p:attrName>
                                        </p:attrNameLst>
                                      </p:cBhvr>
                                      <p:to>
                                        <p:strVal val="visible"/>
                                      </p:to>
                                    </p:set>
                                    <p:animEffect transition="in" filter="fade">
                                      <p:cBhvr>
                                        <p:cTn id="166" dur="770" decel="100000"/>
                                        <p:tgtEl>
                                          <p:spTgt spid="26633">
                                            <p:txEl>
                                              <p:pRg st="7" end="7"/>
                                            </p:txEl>
                                          </p:spTgt>
                                        </p:tgtEl>
                                      </p:cBhvr>
                                    </p:animEffect>
                                    <p:animScale>
                                      <p:cBhvr>
                                        <p:cTn id="167" dur="770" decel="100000"/>
                                        <p:tgtEl>
                                          <p:spTgt spid="26633">
                                            <p:txEl>
                                              <p:pRg st="7" end="7"/>
                                            </p:txEl>
                                          </p:spTgt>
                                        </p:tgtEl>
                                      </p:cBhvr>
                                      <p:from x="10000" y="10000"/>
                                      <p:to x="200000" y="450000"/>
                                    </p:animScale>
                                    <p:animScale>
                                      <p:cBhvr>
                                        <p:cTn id="168" dur="1230" accel="100000" fill="hold">
                                          <p:stCondLst>
                                            <p:cond delay="770"/>
                                          </p:stCondLst>
                                        </p:cTn>
                                        <p:tgtEl>
                                          <p:spTgt spid="26633">
                                            <p:txEl>
                                              <p:pRg st="7" end="7"/>
                                            </p:txEl>
                                          </p:spTgt>
                                        </p:tgtEl>
                                      </p:cBhvr>
                                      <p:from x="200000" y="450000"/>
                                      <p:to x="100000" y="100000"/>
                                    </p:animScale>
                                    <p:set>
                                      <p:cBhvr>
                                        <p:cTn id="169" dur="770" fill="hold"/>
                                        <p:tgtEl>
                                          <p:spTgt spid="26633">
                                            <p:txEl>
                                              <p:pRg st="7" end="7"/>
                                            </p:txEl>
                                          </p:spTgt>
                                        </p:tgtEl>
                                        <p:attrNameLst>
                                          <p:attrName>ppt_x</p:attrName>
                                        </p:attrNameLst>
                                      </p:cBhvr>
                                      <p:to>
                                        <p:strVal val="(0.5)"/>
                                      </p:to>
                                    </p:set>
                                    <p:anim from="(0.5)" to="(#ppt_x)" calcmode="lin" valueType="num">
                                      <p:cBhvr>
                                        <p:cTn id="170" dur="1230" accel="100000" fill="hold">
                                          <p:stCondLst>
                                            <p:cond delay="770"/>
                                          </p:stCondLst>
                                        </p:cTn>
                                        <p:tgtEl>
                                          <p:spTgt spid="26633">
                                            <p:txEl>
                                              <p:pRg st="7" end="7"/>
                                            </p:txEl>
                                          </p:spTgt>
                                        </p:tgtEl>
                                        <p:attrNameLst>
                                          <p:attrName>ppt_x</p:attrName>
                                        </p:attrNameLst>
                                      </p:cBhvr>
                                    </p:anim>
                                    <p:set>
                                      <p:cBhvr>
                                        <p:cTn id="171" dur="770" fill="hold"/>
                                        <p:tgtEl>
                                          <p:spTgt spid="26633">
                                            <p:txEl>
                                              <p:pRg st="7" end="7"/>
                                            </p:txEl>
                                          </p:spTgt>
                                        </p:tgtEl>
                                        <p:attrNameLst>
                                          <p:attrName>ppt_y</p:attrName>
                                        </p:attrNameLst>
                                      </p:cBhvr>
                                      <p:to>
                                        <p:strVal val="(#ppt_y+0.4)"/>
                                      </p:to>
                                    </p:set>
                                    <p:anim from="(#ppt_y+0.4)" to="(#ppt_y)" calcmode="lin" valueType="num">
                                      <p:cBhvr>
                                        <p:cTn id="172" dur="1230" accel="100000" fill="hold">
                                          <p:stCondLst>
                                            <p:cond delay="770"/>
                                          </p:stCondLst>
                                        </p:cTn>
                                        <p:tgtEl>
                                          <p:spTgt spid="26633">
                                            <p:txEl>
                                              <p:pRg st="7" end="7"/>
                                            </p:txEl>
                                          </p:spTgt>
                                        </p:tgtEl>
                                        <p:attrNameLst>
                                          <p:attrName>ppt_y</p:attrName>
                                        </p:attrNameLst>
                                      </p:cBhvr>
                                    </p:anim>
                                  </p:childTnLst>
                                </p:cTn>
                              </p:par>
                            </p:childTnLst>
                          </p:cTn>
                        </p:par>
                      </p:childTnLst>
                    </p:cTn>
                  </p:par>
                  <p:par>
                    <p:cTn id="173" fill="hold">
                      <p:stCondLst>
                        <p:cond delay="indefinite"/>
                      </p:stCondLst>
                      <p:childTnLst>
                        <p:par>
                          <p:cTn id="174" fill="hold">
                            <p:stCondLst>
                              <p:cond delay="0"/>
                            </p:stCondLst>
                            <p:childTnLst>
                              <p:par>
                                <p:cTn id="175" presetID="51" presetClass="entr" presetSubtype="0" fill="hold" nodeType="clickEffect">
                                  <p:stCondLst>
                                    <p:cond delay="0"/>
                                  </p:stCondLst>
                                  <p:childTnLst>
                                    <p:set>
                                      <p:cBhvr>
                                        <p:cTn id="176" dur="1" fill="hold">
                                          <p:stCondLst>
                                            <p:cond delay="0"/>
                                          </p:stCondLst>
                                        </p:cTn>
                                        <p:tgtEl>
                                          <p:spTgt spid="26633">
                                            <p:txEl>
                                              <p:pRg st="8" end="8"/>
                                            </p:txEl>
                                          </p:spTgt>
                                        </p:tgtEl>
                                        <p:attrNameLst>
                                          <p:attrName>style.visibility</p:attrName>
                                        </p:attrNameLst>
                                      </p:cBhvr>
                                      <p:to>
                                        <p:strVal val="visible"/>
                                      </p:to>
                                    </p:set>
                                    <p:animEffect transition="in" filter="fade">
                                      <p:cBhvr>
                                        <p:cTn id="177" dur="770" decel="100000"/>
                                        <p:tgtEl>
                                          <p:spTgt spid="26633">
                                            <p:txEl>
                                              <p:pRg st="8" end="8"/>
                                            </p:txEl>
                                          </p:spTgt>
                                        </p:tgtEl>
                                      </p:cBhvr>
                                    </p:animEffect>
                                    <p:animScale>
                                      <p:cBhvr>
                                        <p:cTn id="178" dur="770" decel="100000"/>
                                        <p:tgtEl>
                                          <p:spTgt spid="26633">
                                            <p:txEl>
                                              <p:pRg st="8" end="8"/>
                                            </p:txEl>
                                          </p:spTgt>
                                        </p:tgtEl>
                                      </p:cBhvr>
                                      <p:from x="10000" y="10000"/>
                                      <p:to x="200000" y="450000"/>
                                    </p:animScale>
                                    <p:animScale>
                                      <p:cBhvr>
                                        <p:cTn id="179" dur="1230" accel="100000" fill="hold">
                                          <p:stCondLst>
                                            <p:cond delay="770"/>
                                          </p:stCondLst>
                                        </p:cTn>
                                        <p:tgtEl>
                                          <p:spTgt spid="26633">
                                            <p:txEl>
                                              <p:pRg st="8" end="8"/>
                                            </p:txEl>
                                          </p:spTgt>
                                        </p:tgtEl>
                                      </p:cBhvr>
                                      <p:from x="200000" y="450000"/>
                                      <p:to x="100000" y="100000"/>
                                    </p:animScale>
                                    <p:set>
                                      <p:cBhvr>
                                        <p:cTn id="180" dur="770" fill="hold"/>
                                        <p:tgtEl>
                                          <p:spTgt spid="26633">
                                            <p:txEl>
                                              <p:pRg st="8" end="8"/>
                                            </p:txEl>
                                          </p:spTgt>
                                        </p:tgtEl>
                                        <p:attrNameLst>
                                          <p:attrName>ppt_x</p:attrName>
                                        </p:attrNameLst>
                                      </p:cBhvr>
                                      <p:to>
                                        <p:strVal val="(0.5)"/>
                                      </p:to>
                                    </p:set>
                                    <p:anim from="(0.5)" to="(#ppt_x)" calcmode="lin" valueType="num">
                                      <p:cBhvr>
                                        <p:cTn id="181" dur="1230" accel="100000" fill="hold">
                                          <p:stCondLst>
                                            <p:cond delay="770"/>
                                          </p:stCondLst>
                                        </p:cTn>
                                        <p:tgtEl>
                                          <p:spTgt spid="26633">
                                            <p:txEl>
                                              <p:pRg st="8" end="8"/>
                                            </p:txEl>
                                          </p:spTgt>
                                        </p:tgtEl>
                                        <p:attrNameLst>
                                          <p:attrName>ppt_x</p:attrName>
                                        </p:attrNameLst>
                                      </p:cBhvr>
                                    </p:anim>
                                    <p:set>
                                      <p:cBhvr>
                                        <p:cTn id="182" dur="770" fill="hold"/>
                                        <p:tgtEl>
                                          <p:spTgt spid="26633">
                                            <p:txEl>
                                              <p:pRg st="8" end="8"/>
                                            </p:txEl>
                                          </p:spTgt>
                                        </p:tgtEl>
                                        <p:attrNameLst>
                                          <p:attrName>ppt_y</p:attrName>
                                        </p:attrNameLst>
                                      </p:cBhvr>
                                      <p:to>
                                        <p:strVal val="(#ppt_y+0.4)"/>
                                      </p:to>
                                    </p:set>
                                    <p:anim from="(#ppt_y+0.4)" to="(#ppt_y)" calcmode="lin" valueType="num">
                                      <p:cBhvr>
                                        <p:cTn id="183" dur="1230" accel="100000" fill="hold">
                                          <p:stCondLst>
                                            <p:cond delay="770"/>
                                          </p:stCondLst>
                                        </p:cTn>
                                        <p:tgtEl>
                                          <p:spTgt spid="26633">
                                            <p:txEl>
                                              <p:pRg st="8" end="8"/>
                                            </p:txEl>
                                          </p:spTgt>
                                        </p:tgtEl>
                                        <p:attrNameLst>
                                          <p:attrName>ppt_y</p:attrName>
                                        </p:attrNameLst>
                                      </p:cBhvr>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nodeType="clickEffect">
                                  <p:stCondLst>
                                    <p:cond delay="0"/>
                                  </p:stCondLst>
                                  <p:iterate type="lt">
                                    <p:tmPct val="10000"/>
                                  </p:iterate>
                                  <p:childTnLst>
                                    <p:set>
                                      <p:cBhvr>
                                        <p:cTn id="187" dur="1" fill="hold">
                                          <p:stCondLst>
                                            <p:cond delay="0"/>
                                          </p:stCondLst>
                                        </p:cTn>
                                        <p:tgtEl>
                                          <p:spTgt spid="26633">
                                            <p:txEl>
                                              <p:pRg st="10" end="10"/>
                                            </p:txEl>
                                          </p:spTgt>
                                        </p:tgtEl>
                                        <p:attrNameLst>
                                          <p:attrName>style.visibility</p:attrName>
                                        </p:attrNameLst>
                                      </p:cBhvr>
                                      <p:to>
                                        <p:strVal val="visible"/>
                                      </p:to>
                                    </p:set>
                                    <p:anim calcmode="lin" valueType="num">
                                      <p:cBhvr additive="base">
                                        <p:cTn id="188" dur="500" fill="hold"/>
                                        <p:tgtEl>
                                          <p:spTgt spid="26633">
                                            <p:txEl>
                                              <p:pRg st="10" end="10"/>
                                            </p:txEl>
                                          </p:spTgt>
                                        </p:tgtEl>
                                        <p:attrNameLst>
                                          <p:attrName>ppt_x</p:attrName>
                                        </p:attrNameLst>
                                      </p:cBhvr>
                                      <p:tavLst>
                                        <p:tav tm="0">
                                          <p:val>
                                            <p:strVal val="#ppt_x"/>
                                          </p:val>
                                        </p:tav>
                                        <p:tav tm="100000">
                                          <p:val>
                                            <p:strVal val="#ppt_x"/>
                                          </p:val>
                                        </p:tav>
                                      </p:tavLst>
                                    </p:anim>
                                    <p:anim calcmode="lin" valueType="num">
                                      <p:cBhvr additive="base">
                                        <p:cTn id="189" dur="500" fill="hold"/>
                                        <p:tgtEl>
                                          <p:spTgt spid="26633">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633">
                                            <p:txEl>
                                              <p:pRg st="10" end="10"/>
                                            </p:txEl>
                                          </p:spTgt>
                                        </p:tgtEl>
                                        <p:attrNameLst>
                                          <p:attrName>ppt_c</p:attrName>
                                        </p:attrNameLst>
                                      </p:cBhvr>
                                      <p:to>
                                        <a:schemeClr val="folHlink"/>
                                      </p:to>
                                    </p:animClr>
                                    <p:audio>
                                      <p:cMediaNode>
                                        <p:cTn display="0" masterRel="sameClick">
                                          <p:stCondLst>
                                            <p:cond evt="begin" delay="0">
                                              <p:tn val="186"/>
                                            </p:cond>
                                          </p:stCondLst>
                                          <p:endCondLst>
                                            <p:cond evt="onStopAudio" delay="0">
                                              <p:tgtEl>
                                                <p:sldTgt/>
                                              </p:tgtEl>
                                            </p:cond>
                                          </p:endCondLst>
                                        </p:cTn>
                                        <p:tgtEl>
                                          <p:sndTgt r:embed="rId6" name="drumroll.wav"/>
                                        </p:tgtEl>
                                      </p:cMediaNode>
                                    </p:audio>
                                  </p:subTnLst>
                                </p:cTn>
                              </p:par>
                            </p:childTnLst>
                          </p:cTn>
                        </p:par>
                      </p:childTnLst>
                    </p:cTn>
                  </p:par>
                  <p:par>
                    <p:cTn id="190" fill="hold">
                      <p:stCondLst>
                        <p:cond delay="indefinite"/>
                      </p:stCondLst>
                      <p:childTnLst>
                        <p:par>
                          <p:cTn id="191" fill="hold">
                            <p:stCondLst>
                              <p:cond delay="0"/>
                            </p:stCondLst>
                            <p:childTnLst>
                              <p:par>
                                <p:cTn id="192" presetID="51" presetClass="entr" presetSubtype="0" fill="hold" nodeType="clickEffect">
                                  <p:stCondLst>
                                    <p:cond delay="0"/>
                                  </p:stCondLst>
                                  <p:childTnLst>
                                    <p:set>
                                      <p:cBhvr>
                                        <p:cTn id="193" dur="1" fill="hold">
                                          <p:stCondLst>
                                            <p:cond delay="0"/>
                                          </p:stCondLst>
                                        </p:cTn>
                                        <p:tgtEl>
                                          <p:spTgt spid="26633">
                                            <p:txEl>
                                              <p:pRg st="12" end="12"/>
                                            </p:txEl>
                                          </p:spTgt>
                                        </p:tgtEl>
                                        <p:attrNameLst>
                                          <p:attrName>style.visibility</p:attrName>
                                        </p:attrNameLst>
                                      </p:cBhvr>
                                      <p:to>
                                        <p:strVal val="visible"/>
                                      </p:to>
                                    </p:set>
                                    <p:animEffect transition="in" filter="fade">
                                      <p:cBhvr>
                                        <p:cTn id="194" dur="770" decel="100000"/>
                                        <p:tgtEl>
                                          <p:spTgt spid="26633">
                                            <p:txEl>
                                              <p:pRg st="12" end="12"/>
                                            </p:txEl>
                                          </p:spTgt>
                                        </p:tgtEl>
                                      </p:cBhvr>
                                    </p:animEffect>
                                    <p:animScale>
                                      <p:cBhvr>
                                        <p:cTn id="195" dur="770" decel="100000"/>
                                        <p:tgtEl>
                                          <p:spTgt spid="26633">
                                            <p:txEl>
                                              <p:pRg st="12" end="12"/>
                                            </p:txEl>
                                          </p:spTgt>
                                        </p:tgtEl>
                                      </p:cBhvr>
                                      <p:from x="10000" y="10000"/>
                                      <p:to x="200000" y="450000"/>
                                    </p:animScale>
                                    <p:animScale>
                                      <p:cBhvr>
                                        <p:cTn id="196" dur="1230" accel="100000" fill="hold">
                                          <p:stCondLst>
                                            <p:cond delay="770"/>
                                          </p:stCondLst>
                                        </p:cTn>
                                        <p:tgtEl>
                                          <p:spTgt spid="26633">
                                            <p:txEl>
                                              <p:pRg st="12" end="12"/>
                                            </p:txEl>
                                          </p:spTgt>
                                        </p:tgtEl>
                                      </p:cBhvr>
                                      <p:from x="200000" y="450000"/>
                                      <p:to x="100000" y="100000"/>
                                    </p:animScale>
                                    <p:set>
                                      <p:cBhvr>
                                        <p:cTn id="197" dur="770" fill="hold"/>
                                        <p:tgtEl>
                                          <p:spTgt spid="26633">
                                            <p:txEl>
                                              <p:pRg st="12" end="12"/>
                                            </p:txEl>
                                          </p:spTgt>
                                        </p:tgtEl>
                                        <p:attrNameLst>
                                          <p:attrName>ppt_x</p:attrName>
                                        </p:attrNameLst>
                                      </p:cBhvr>
                                      <p:to>
                                        <p:strVal val="(0.5)"/>
                                      </p:to>
                                    </p:set>
                                    <p:anim from="(0.5)" to="(#ppt_x)" calcmode="lin" valueType="num">
                                      <p:cBhvr>
                                        <p:cTn id="198" dur="1230" accel="100000" fill="hold">
                                          <p:stCondLst>
                                            <p:cond delay="770"/>
                                          </p:stCondLst>
                                        </p:cTn>
                                        <p:tgtEl>
                                          <p:spTgt spid="26633">
                                            <p:txEl>
                                              <p:pRg st="12" end="12"/>
                                            </p:txEl>
                                          </p:spTgt>
                                        </p:tgtEl>
                                        <p:attrNameLst>
                                          <p:attrName>ppt_x</p:attrName>
                                        </p:attrNameLst>
                                      </p:cBhvr>
                                    </p:anim>
                                    <p:set>
                                      <p:cBhvr>
                                        <p:cTn id="199" dur="770" fill="hold"/>
                                        <p:tgtEl>
                                          <p:spTgt spid="26633">
                                            <p:txEl>
                                              <p:pRg st="12" end="12"/>
                                            </p:txEl>
                                          </p:spTgt>
                                        </p:tgtEl>
                                        <p:attrNameLst>
                                          <p:attrName>ppt_y</p:attrName>
                                        </p:attrNameLst>
                                      </p:cBhvr>
                                      <p:to>
                                        <p:strVal val="(#ppt_y+0.4)"/>
                                      </p:to>
                                    </p:set>
                                    <p:anim from="(#ppt_y+0.4)" to="(#ppt_y)" calcmode="lin" valueType="num">
                                      <p:cBhvr>
                                        <p:cTn id="200" dur="1230" accel="100000" fill="hold">
                                          <p:stCondLst>
                                            <p:cond delay="770"/>
                                          </p:stCondLst>
                                        </p:cTn>
                                        <p:tgtEl>
                                          <p:spTgt spid="26633">
                                            <p:txEl>
                                              <p:pRg st="12" end="12"/>
                                            </p:txEl>
                                          </p:spTgt>
                                        </p:tgtEl>
                                        <p:attrNameLst>
                                          <p:attrName>ppt_y</p:attrName>
                                        </p:attrNameLst>
                                      </p:cBhvr>
                                    </p:anim>
                                  </p:childTnLst>
                                </p:cTn>
                              </p:par>
                              <p:par>
                                <p:cTn id="201" presetID="51" presetClass="entr" presetSubtype="0" fill="hold" nodeType="withEffect">
                                  <p:stCondLst>
                                    <p:cond delay="0"/>
                                  </p:stCondLst>
                                  <p:childTnLst>
                                    <p:set>
                                      <p:cBhvr>
                                        <p:cTn id="202" dur="1" fill="hold">
                                          <p:stCondLst>
                                            <p:cond delay="0"/>
                                          </p:stCondLst>
                                        </p:cTn>
                                        <p:tgtEl>
                                          <p:spTgt spid="26633">
                                            <p:txEl>
                                              <p:pRg st="13" end="13"/>
                                            </p:txEl>
                                          </p:spTgt>
                                        </p:tgtEl>
                                        <p:attrNameLst>
                                          <p:attrName>style.visibility</p:attrName>
                                        </p:attrNameLst>
                                      </p:cBhvr>
                                      <p:to>
                                        <p:strVal val="visible"/>
                                      </p:to>
                                    </p:set>
                                    <p:animEffect transition="in" filter="fade">
                                      <p:cBhvr>
                                        <p:cTn id="203" dur="770" decel="100000"/>
                                        <p:tgtEl>
                                          <p:spTgt spid="26633">
                                            <p:txEl>
                                              <p:pRg st="13" end="13"/>
                                            </p:txEl>
                                          </p:spTgt>
                                        </p:tgtEl>
                                      </p:cBhvr>
                                    </p:animEffect>
                                    <p:animScale>
                                      <p:cBhvr>
                                        <p:cTn id="204" dur="770" decel="100000"/>
                                        <p:tgtEl>
                                          <p:spTgt spid="26633">
                                            <p:txEl>
                                              <p:pRg st="13" end="13"/>
                                            </p:txEl>
                                          </p:spTgt>
                                        </p:tgtEl>
                                      </p:cBhvr>
                                      <p:from x="10000" y="10000"/>
                                      <p:to x="200000" y="450000"/>
                                    </p:animScale>
                                    <p:animScale>
                                      <p:cBhvr>
                                        <p:cTn id="205" dur="1230" accel="100000" fill="hold">
                                          <p:stCondLst>
                                            <p:cond delay="770"/>
                                          </p:stCondLst>
                                        </p:cTn>
                                        <p:tgtEl>
                                          <p:spTgt spid="26633">
                                            <p:txEl>
                                              <p:pRg st="13" end="13"/>
                                            </p:txEl>
                                          </p:spTgt>
                                        </p:tgtEl>
                                      </p:cBhvr>
                                      <p:from x="200000" y="450000"/>
                                      <p:to x="100000" y="100000"/>
                                    </p:animScale>
                                    <p:set>
                                      <p:cBhvr>
                                        <p:cTn id="206" dur="770" fill="hold"/>
                                        <p:tgtEl>
                                          <p:spTgt spid="26633">
                                            <p:txEl>
                                              <p:pRg st="13" end="13"/>
                                            </p:txEl>
                                          </p:spTgt>
                                        </p:tgtEl>
                                        <p:attrNameLst>
                                          <p:attrName>ppt_x</p:attrName>
                                        </p:attrNameLst>
                                      </p:cBhvr>
                                      <p:to>
                                        <p:strVal val="(0.5)"/>
                                      </p:to>
                                    </p:set>
                                    <p:anim from="(0.5)" to="(#ppt_x)" calcmode="lin" valueType="num">
                                      <p:cBhvr>
                                        <p:cTn id="207" dur="1230" accel="100000" fill="hold">
                                          <p:stCondLst>
                                            <p:cond delay="770"/>
                                          </p:stCondLst>
                                        </p:cTn>
                                        <p:tgtEl>
                                          <p:spTgt spid="26633">
                                            <p:txEl>
                                              <p:pRg st="13" end="13"/>
                                            </p:txEl>
                                          </p:spTgt>
                                        </p:tgtEl>
                                        <p:attrNameLst>
                                          <p:attrName>ppt_x</p:attrName>
                                        </p:attrNameLst>
                                      </p:cBhvr>
                                    </p:anim>
                                    <p:set>
                                      <p:cBhvr>
                                        <p:cTn id="208" dur="770" fill="hold"/>
                                        <p:tgtEl>
                                          <p:spTgt spid="26633">
                                            <p:txEl>
                                              <p:pRg st="13" end="13"/>
                                            </p:txEl>
                                          </p:spTgt>
                                        </p:tgtEl>
                                        <p:attrNameLst>
                                          <p:attrName>ppt_y</p:attrName>
                                        </p:attrNameLst>
                                      </p:cBhvr>
                                      <p:to>
                                        <p:strVal val="(#ppt_y+0.4)"/>
                                      </p:to>
                                    </p:set>
                                    <p:anim from="(#ppt_y+0.4)" to="(#ppt_y)" calcmode="lin" valueType="num">
                                      <p:cBhvr>
                                        <p:cTn id="209" dur="1230" accel="100000" fill="hold">
                                          <p:stCondLst>
                                            <p:cond delay="770"/>
                                          </p:stCondLst>
                                        </p:cTn>
                                        <p:tgtEl>
                                          <p:spTgt spid="26633">
                                            <p:txEl>
                                              <p:pRg st="13" end="13"/>
                                            </p:txEl>
                                          </p:spTgt>
                                        </p:tgtEl>
                                        <p:attrNameLst>
                                          <p:attrName>ppt_y</p:attrName>
                                        </p:attrNameLst>
                                      </p:cBhvr>
                                    </p:anim>
                                  </p:childTnLst>
                                </p:cTn>
                              </p:par>
                              <p:par>
                                <p:cTn id="210" presetID="51" presetClass="entr" presetSubtype="0" fill="hold" nodeType="withEffect">
                                  <p:stCondLst>
                                    <p:cond delay="0"/>
                                  </p:stCondLst>
                                  <p:childTnLst>
                                    <p:set>
                                      <p:cBhvr>
                                        <p:cTn id="211" dur="1" fill="hold">
                                          <p:stCondLst>
                                            <p:cond delay="0"/>
                                          </p:stCondLst>
                                        </p:cTn>
                                        <p:tgtEl>
                                          <p:spTgt spid="26633">
                                            <p:txEl>
                                              <p:pRg st="14" end="14"/>
                                            </p:txEl>
                                          </p:spTgt>
                                        </p:tgtEl>
                                        <p:attrNameLst>
                                          <p:attrName>style.visibility</p:attrName>
                                        </p:attrNameLst>
                                      </p:cBhvr>
                                      <p:to>
                                        <p:strVal val="visible"/>
                                      </p:to>
                                    </p:set>
                                    <p:animEffect transition="in" filter="fade">
                                      <p:cBhvr>
                                        <p:cTn id="212" dur="770" decel="100000"/>
                                        <p:tgtEl>
                                          <p:spTgt spid="26633">
                                            <p:txEl>
                                              <p:pRg st="14" end="14"/>
                                            </p:txEl>
                                          </p:spTgt>
                                        </p:tgtEl>
                                      </p:cBhvr>
                                    </p:animEffect>
                                    <p:animScale>
                                      <p:cBhvr>
                                        <p:cTn id="213" dur="770" decel="100000"/>
                                        <p:tgtEl>
                                          <p:spTgt spid="26633">
                                            <p:txEl>
                                              <p:pRg st="14" end="14"/>
                                            </p:txEl>
                                          </p:spTgt>
                                        </p:tgtEl>
                                      </p:cBhvr>
                                      <p:from x="10000" y="10000"/>
                                      <p:to x="200000" y="450000"/>
                                    </p:animScale>
                                    <p:animScale>
                                      <p:cBhvr>
                                        <p:cTn id="214" dur="1230" accel="100000" fill="hold">
                                          <p:stCondLst>
                                            <p:cond delay="770"/>
                                          </p:stCondLst>
                                        </p:cTn>
                                        <p:tgtEl>
                                          <p:spTgt spid="26633">
                                            <p:txEl>
                                              <p:pRg st="14" end="14"/>
                                            </p:txEl>
                                          </p:spTgt>
                                        </p:tgtEl>
                                      </p:cBhvr>
                                      <p:from x="200000" y="450000"/>
                                      <p:to x="100000" y="100000"/>
                                    </p:animScale>
                                    <p:set>
                                      <p:cBhvr>
                                        <p:cTn id="215" dur="770" fill="hold"/>
                                        <p:tgtEl>
                                          <p:spTgt spid="26633">
                                            <p:txEl>
                                              <p:pRg st="14" end="14"/>
                                            </p:txEl>
                                          </p:spTgt>
                                        </p:tgtEl>
                                        <p:attrNameLst>
                                          <p:attrName>ppt_x</p:attrName>
                                        </p:attrNameLst>
                                      </p:cBhvr>
                                      <p:to>
                                        <p:strVal val="(0.5)"/>
                                      </p:to>
                                    </p:set>
                                    <p:anim from="(0.5)" to="(#ppt_x)" calcmode="lin" valueType="num">
                                      <p:cBhvr>
                                        <p:cTn id="216" dur="1230" accel="100000" fill="hold">
                                          <p:stCondLst>
                                            <p:cond delay="770"/>
                                          </p:stCondLst>
                                        </p:cTn>
                                        <p:tgtEl>
                                          <p:spTgt spid="26633">
                                            <p:txEl>
                                              <p:pRg st="14" end="14"/>
                                            </p:txEl>
                                          </p:spTgt>
                                        </p:tgtEl>
                                        <p:attrNameLst>
                                          <p:attrName>ppt_x</p:attrName>
                                        </p:attrNameLst>
                                      </p:cBhvr>
                                    </p:anim>
                                    <p:set>
                                      <p:cBhvr>
                                        <p:cTn id="217" dur="770" fill="hold"/>
                                        <p:tgtEl>
                                          <p:spTgt spid="26633">
                                            <p:txEl>
                                              <p:pRg st="14" end="14"/>
                                            </p:txEl>
                                          </p:spTgt>
                                        </p:tgtEl>
                                        <p:attrNameLst>
                                          <p:attrName>ppt_y</p:attrName>
                                        </p:attrNameLst>
                                      </p:cBhvr>
                                      <p:to>
                                        <p:strVal val="(#ppt_y+0.4)"/>
                                      </p:to>
                                    </p:set>
                                    <p:anim from="(#ppt_y+0.4)" to="(#ppt_y)" calcmode="lin" valueType="num">
                                      <p:cBhvr>
                                        <p:cTn id="218" dur="1230" accel="100000" fill="hold">
                                          <p:stCondLst>
                                            <p:cond delay="770"/>
                                          </p:stCondLst>
                                        </p:cTn>
                                        <p:tgtEl>
                                          <p:spTgt spid="26633">
                                            <p:txEl>
                                              <p:pRg st="14" end="14"/>
                                            </p:txEl>
                                          </p:spTgt>
                                        </p:tgtEl>
                                        <p:attrNameLst>
                                          <p:attrName>ppt_y</p:attrName>
                                        </p:attrNameLst>
                                      </p:cBhvr>
                                    </p:anim>
                                  </p:childTnLst>
                                </p:cTn>
                              </p:par>
                              <p:par>
                                <p:cTn id="219" presetID="51" presetClass="entr" presetSubtype="0" fill="hold" nodeType="withEffect">
                                  <p:stCondLst>
                                    <p:cond delay="0"/>
                                  </p:stCondLst>
                                  <p:childTnLst>
                                    <p:set>
                                      <p:cBhvr>
                                        <p:cTn id="220" dur="1" fill="hold">
                                          <p:stCondLst>
                                            <p:cond delay="0"/>
                                          </p:stCondLst>
                                        </p:cTn>
                                        <p:tgtEl>
                                          <p:spTgt spid="26633">
                                            <p:txEl>
                                              <p:pRg st="15" end="15"/>
                                            </p:txEl>
                                          </p:spTgt>
                                        </p:tgtEl>
                                        <p:attrNameLst>
                                          <p:attrName>style.visibility</p:attrName>
                                        </p:attrNameLst>
                                      </p:cBhvr>
                                      <p:to>
                                        <p:strVal val="visible"/>
                                      </p:to>
                                    </p:set>
                                    <p:animEffect transition="in" filter="fade">
                                      <p:cBhvr>
                                        <p:cTn id="221" dur="770" decel="100000"/>
                                        <p:tgtEl>
                                          <p:spTgt spid="26633">
                                            <p:txEl>
                                              <p:pRg st="15" end="15"/>
                                            </p:txEl>
                                          </p:spTgt>
                                        </p:tgtEl>
                                      </p:cBhvr>
                                    </p:animEffect>
                                    <p:animScale>
                                      <p:cBhvr>
                                        <p:cTn id="222" dur="770" decel="100000"/>
                                        <p:tgtEl>
                                          <p:spTgt spid="26633">
                                            <p:txEl>
                                              <p:pRg st="15" end="15"/>
                                            </p:txEl>
                                          </p:spTgt>
                                        </p:tgtEl>
                                      </p:cBhvr>
                                      <p:from x="10000" y="10000"/>
                                      <p:to x="200000" y="450000"/>
                                    </p:animScale>
                                    <p:animScale>
                                      <p:cBhvr>
                                        <p:cTn id="223" dur="1230" accel="100000" fill="hold">
                                          <p:stCondLst>
                                            <p:cond delay="770"/>
                                          </p:stCondLst>
                                        </p:cTn>
                                        <p:tgtEl>
                                          <p:spTgt spid="26633">
                                            <p:txEl>
                                              <p:pRg st="15" end="15"/>
                                            </p:txEl>
                                          </p:spTgt>
                                        </p:tgtEl>
                                      </p:cBhvr>
                                      <p:from x="200000" y="450000"/>
                                      <p:to x="100000" y="100000"/>
                                    </p:animScale>
                                    <p:set>
                                      <p:cBhvr>
                                        <p:cTn id="224" dur="770" fill="hold"/>
                                        <p:tgtEl>
                                          <p:spTgt spid="26633">
                                            <p:txEl>
                                              <p:pRg st="15" end="15"/>
                                            </p:txEl>
                                          </p:spTgt>
                                        </p:tgtEl>
                                        <p:attrNameLst>
                                          <p:attrName>ppt_x</p:attrName>
                                        </p:attrNameLst>
                                      </p:cBhvr>
                                      <p:to>
                                        <p:strVal val="(0.5)"/>
                                      </p:to>
                                    </p:set>
                                    <p:anim from="(0.5)" to="(#ppt_x)" calcmode="lin" valueType="num">
                                      <p:cBhvr>
                                        <p:cTn id="225" dur="1230" accel="100000" fill="hold">
                                          <p:stCondLst>
                                            <p:cond delay="770"/>
                                          </p:stCondLst>
                                        </p:cTn>
                                        <p:tgtEl>
                                          <p:spTgt spid="26633">
                                            <p:txEl>
                                              <p:pRg st="15" end="15"/>
                                            </p:txEl>
                                          </p:spTgt>
                                        </p:tgtEl>
                                        <p:attrNameLst>
                                          <p:attrName>ppt_x</p:attrName>
                                        </p:attrNameLst>
                                      </p:cBhvr>
                                    </p:anim>
                                    <p:set>
                                      <p:cBhvr>
                                        <p:cTn id="226" dur="770" fill="hold"/>
                                        <p:tgtEl>
                                          <p:spTgt spid="26633">
                                            <p:txEl>
                                              <p:pRg st="15" end="15"/>
                                            </p:txEl>
                                          </p:spTgt>
                                        </p:tgtEl>
                                        <p:attrNameLst>
                                          <p:attrName>ppt_y</p:attrName>
                                        </p:attrNameLst>
                                      </p:cBhvr>
                                      <p:to>
                                        <p:strVal val="(#ppt_y+0.4)"/>
                                      </p:to>
                                    </p:set>
                                    <p:anim from="(#ppt_y+0.4)" to="(#ppt_y)" calcmode="lin" valueType="num">
                                      <p:cBhvr>
                                        <p:cTn id="227" dur="1230" accel="100000" fill="hold">
                                          <p:stCondLst>
                                            <p:cond delay="770"/>
                                          </p:stCondLst>
                                        </p:cTn>
                                        <p:tgtEl>
                                          <p:spTgt spid="26633">
                                            <p:txEl>
                                              <p:pRg st="15" end="15"/>
                                            </p:txEl>
                                          </p:spTgt>
                                        </p:tgtEl>
                                        <p:attrNameLst>
                                          <p:attrName>ppt_y</p:attrName>
                                        </p:attrNameLst>
                                      </p:cBhvr>
                                    </p:anim>
                                  </p:childTnLst>
                                </p:cTn>
                              </p:par>
                              <p:par>
                                <p:cTn id="228" presetID="51" presetClass="entr" presetSubtype="0" fill="hold" nodeType="withEffect">
                                  <p:stCondLst>
                                    <p:cond delay="0"/>
                                  </p:stCondLst>
                                  <p:childTnLst>
                                    <p:set>
                                      <p:cBhvr>
                                        <p:cTn id="229" dur="1" fill="hold">
                                          <p:stCondLst>
                                            <p:cond delay="0"/>
                                          </p:stCondLst>
                                        </p:cTn>
                                        <p:tgtEl>
                                          <p:spTgt spid="26633">
                                            <p:txEl>
                                              <p:pRg st="16" end="16"/>
                                            </p:txEl>
                                          </p:spTgt>
                                        </p:tgtEl>
                                        <p:attrNameLst>
                                          <p:attrName>style.visibility</p:attrName>
                                        </p:attrNameLst>
                                      </p:cBhvr>
                                      <p:to>
                                        <p:strVal val="visible"/>
                                      </p:to>
                                    </p:set>
                                    <p:animEffect transition="in" filter="fade">
                                      <p:cBhvr>
                                        <p:cTn id="230" dur="770" decel="100000"/>
                                        <p:tgtEl>
                                          <p:spTgt spid="26633">
                                            <p:txEl>
                                              <p:pRg st="16" end="16"/>
                                            </p:txEl>
                                          </p:spTgt>
                                        </p:tgtEl>
                                      </p:cBhvr>
                                    </p:animEffect>
                                    <p:animScale>
                                      <p:cBhvr>
                                        <p:cTn id="231" dur="770" decel="100000"/>
                                        <p:tgtEl>
                                          <p:spTgt spid="26633">
                                            <p:txEl>
                                              <p:pRg st="16" end="16"/>
                                            </p:txEl>
                                          </p:spTgt>
                                        </p:tgtEl>
                                      </p:cBhvr>
                                      <p:from x="10000" y="10000"/>
                                      <p:to x="200000" y="450000"/>
                                    </p:animScale>
                                    <p:animScale>
                                      <p:cBhvr>
                                        <p:cTn id="232" dur="1230" accel="100000" fill="hold">
                                          <p:stCondLst>
                                            <p:cond delay="770"/>
                                          </p:stCondLst>
                                        </p:cTn>
                                        <p:tgtEl>
                                          <p:spTgt spid="26633">
                                            <p:txEl>
                                              <p:pRg st="16" end="16"/>
                                            </p:txEl>
                                          </p:spTgt>
                                        </p:tgtEl>
                                      </p:cBhvr>
                                      <p:from x="200000" y="450000"/>
                                      <p:to x="100000" y="100000"/>
                                    </p:animScale>
                                    <p:set>
                                      <p:cBhvr>
                                        <p:cTn id="233" dur="770" fill="hold"/>
                                        <p:tgtEl>
                                          <p:spTgt spid="26633">
                                            <p:txEl>
                                              <p:pRg st="16" end="16"/>
                                            </p:txEl>
                                          </p:spTgt>
                                        </p:tgtEl>
                                        <p:attrNameLst>
                                          <p:attrName>ppt_x</p:attrName>
                                        </p:attrNameLst>
                                      </p:cBhvr>
                                      <p:to>
                                        <p:strVal val="(0.5)"/>
                                      </p:to>
                                    </p:set>
                                    <p:anim from="(0.5)" to="(#ppt_x)" calcmode="lin" valueType="num">
                                      <p:cBhvr>
                                        <p:cTn id="234" dur="1230" accel="100000" fill="hold">
                                          <p:stCondLst>
                                            <p:cond delay="770"/>
                                          </p:stCondLst>
                                        </p:cTn>
                                        <p:tgtEl>
                                          <p:spTgt spid="26633">
                                            <p:txEl>
                                              <p:pRg st="16" end="16"/>
                                            </p:txEl>
                                          </p:spTgt>
                                        </p:tgtEl>
                                        <p:attrNameLst>
                                          <p:attrName>ppt_x</p:attrName>
                                        </p:attrNameLst>
                                      </p:cBhvr>
                                    </p:anim>
                                    <p:set>
                                      <p:cBhvr>
                                        <p:cTn id="235" dur="770" fill="hold"/>
                                        <p:tgtEl>
                                          <p:spTgt spid="26633">
                                            <p:txEl>
                                              <p:pRg st="16" end="16"/>
                                            </p:txEl>
                                          </p:spTgt>
                                        </p:tgtEl>
                                        <p:attrNameLst>
                                          <p:attrName>ppt_y</p:attrName>
                                        </p:attrNameLst>
                                      </p:cBhvr>
                                      <p:to>
                                        <p:strVal val="(#ppt_y+0.4)"/>
                                      </p:to>
                                    </p:set>
                                    <p:anim from="(#ppt_y+0.4)" to="(#ppt_y)" calcmode="lin" valueType="num">
                                      <p:cBhvr>
                                        <p:cTn id="236" dur="1230" accel="100000" fill="hold">
                                          <p:stCondLst>
                                            <p:cond delay="770"/>
                                          </p:stCondLst>
                                        </p:cTn>
                                        <p:tgtEl>
                                          <p:spTgt spid="26633">
                                            <p:txEl>
                                              <p:pRg st="16" end="16"/>
                                            </p:txEl>
                                          </p:spTgt>
                                        </p:tgtEl>
                                        <p:attrNameLst>
                                          <p:attrName>ppt_y</p:attrName>
                                        </p:attrNameLst>
                                      </p:cBhvr>
                                    </p:anim>
                                  </p:childTnLst>
                                </p:cTn>
                              </p:par>
                              <p:par>
                                <p:cTn id="237" presetID="51" presetClass="entr" presetSubtype="0" fill="hold" nodeType="withEffect">
                                  <p:stCondLst>
                                    <p:cond delay="0"/>
                                  </p:stCondLst>
                                  <p:childTnLst>
                                    <p:set>
                                      <p:cBhvr>
                                        <p:cTn id="238" dur="1" fill="hold">
                                          <p:stCondLst>
                                            <p:cond delay="0"/>
                                          </p:stCondLst>
                                        </p:cTn>
                                        <p:tgtEl>
                                          <p:spTgt spid="26633">
                                            <p:txEl>
                                              <p:pRg st="17" end="17"/>
                                            </p:txEl>
                                          </p:spTgt>
                                        </p:tgtEl>
                                        <p:attrNameLst>
                                          <p:attrName>style.visibility</p:attrName>
                                        </p:attrNameLst>
                                      </p:cBhvr>
                                      <p:to>
                                        <p:strVal val="visible"/>
                                      </p:to>
                                    </p:set>
                                    <p:animEffect transition="in" filter="fade">
                                      <p:cBhvr>
                                        <p:cTn id="239" dur="770" decel="100000"/>
                                        <p:tgtEl>
                                          <p:spTgt spid="26633">
                                            <p:txEl>
                                              <p:pRg st="17" end="17"/>
                                            </p:txEl>
                                          </p:spTgt>
                                        </p:tgtEl>
                                      </p:cBhvr>
                                    </p:animEffect>
                                    <p:animScale>
                                      <p:cBhvr>
                                        <p:cTn id="240" dur="770" decel="100000"/>
                                        <p:tgtEl>
                                          <p:spTgt spid="26633">
                                            <p:txEl>
                                              <p:pRg st="17" end="17"/>
                                            </p:txEl>
                                          </p:spTgt>
                                        </p:tgtEl>
                                      </p:cBhvr>
                                      <p:from x="10000" y="10000"/>
                                      <p:to x="200000" y="450000"/>
                                    </p:animScale>
                                    <p:animScale>
                                      <p:cBhvr>
                                        <p:cTn id="241" dur="1230" accel="100000" fill="hold">
                                          <p:stCondLst>
                                            <p:cond delay="770"/>
                                          </p:stCondLst>
                                        </p:cTn>
                                        <p:tgtEl>
                                          <p:spTgt spid="26633">
                                            <p:txEl>
                                              <p:pRg st="17" end="17"/>
                                            </p:txEl>
                                          </p:spTgt>
                                        </p:tgtEl>
                                      </p:cBhvr>
                                      <p:from x="200000" y="450000"/>
                                      <p:to x="100000" y="100000"/>
                                    </p:animScale>
                                    <p:set>
                                      <p:cBhvr>
                                        <p:cTn id="242" dur="770" fill="hold"/>
                                        <p:tgtEl>
                                          <p:spTgt spid="26633">
                                            <p:txEl>
                                              <p:pRg st="17" end="17"/>
                                            </p:txEl>
                                          </p:spTgt>
                                        </p:tgtEl>
                                        <p:attrNameLst>
                                          <p:attrName>ppt_x</p:attrName>
                                        </p:attrNameLst>
                                      </p:cBhvr>
                                      <p:to>
                                        <p:strVal val="(0.5)"/>
                                      </p:to>
                                    </p:set>
                                    <p:anim from="(0.5)" to="(#ppt_x)" calcmode="lin" valueType="num">
                                      <p:cBhvr>
                                        <p:cTn id="243" dur="1230" accel="100000" fill="hold">
                                          <p:stCondLst>
                                            <p:cond delay="770"/>
                                          </p:stCondLst>
                                        </p:cTn>
                                        <p:tgtEl>
                                          <p:spTgt spid="26633">
                                            <p:txEl>
                                              <p:pRg st="17" end="17"/>
                                            </p:txEl>
                                          </p:spTgt>
                                        </p:tgtEl>
                                        <p:attrNameLst>
                                          <p:attrName>ppt_x</p:attrName>
                                        </p:attrNameLst>
                                      </p:cBhvr>
                                    </p:anim>
                                    <p:set>
                                      <p:cBhvr>
                                        <p:cTn id="244" dur="770" fill="hold"/>
                                        <p:tgtEl>
                                          <p:spTgt spid="26633">
                                            <p:txEl>
                                              <p:pRg st="17" end="17"/>
                                            </p:txEl>
                                          </p:spTgt>
                                        </p:tgtEl>
                                        <p:attrNameLst>
                                          <p:attrName>ppt_y</p:attrName>
                                        </p:attrNameLst>
                                      </p:cBhvr>
                                      <p:to>
                                        <p:strVal val="(#ppt_y+0.4)"/>
                                      </p:to>
                                    </p:set>
                                    <p:anim from="(#ppt_y+0.4)" to="(#ppt_y)" calcmode="lin" valueType="num">
                                      <p:cBhvr>
                                        <p:cTn id="245" dur="1230" accel="100000" fill="hold">
                                          <p:stCondLst>
                                            <p:cond delay="770"/>
                                          </p:stCondLst>
                                        </p:cTn>
                                        <p:tgtEl>
                                          <p:spTgt spid="26633">
                                            <p:txEl>
                                              <p:pRg st="17" end="17"/>
                                            </p:txEl>
                                          </p:spTgt>
                                        </p:tgtEl>
                                        <p:attrNameLst>
                                          <p:attrName>ppt_y</p:attrName>
                                        </p:attrNameLst>
                                      </p:cBhvr>
                                    </p:anim>
                                  </p:childTnLst>
                                </p:cTn>
                              </p:par>
                              <p:par>
                                <p:cTn id="246" presetID="51" presetClass="entr" presetSubtype="0" fill="hold" nodeType="withEffect">
                                  <p:stCondLst>
                                    <p:cond delay="0"/>
                                  </p:stCondLst>
                                  <p:childTnLst>
                                    <p:set>
                                      <p:cBhvr>
                                        <p:cTn id="247" dur="1" fill="hold">
                                          <p:stCondLst>
                                            <p:cond delay="0"/>
                                          </p:stCondLst>
                                        </p:cTn>
                                        <p:tgtEl>
                                          <p:spTgt spid="26633">
                                            <p:txEl>
                                              <p:pRg st="18" end="18"/>
                                            </p:txEl>
                                          </p:spTgt>
                                        </p:tgtEl>
                                        <p:attrNameLst>
                                          <p:attrName>style.visibility</p:attrName>
                                        </p:attrNameLst>
                                      </p:cBhvr>
                                      <p:to>
                                        <p:strVal val="visible"/>
                                      </p:to>
                                    </p:set>
                                    <p:animEffect transition="in" filter="fade">
                                      <p:cBhvr>
                                        <p:cTn id="248" dur="770" decel="100000"/>
                                        <p:tgtEl>
                                          <p:spTgt spid="26633">
                                            <p:txEl>
                                              <p:pRg st="18" end="18"/>
                                            </p:txEl>
                                          </p:spTgt>
                                        </p:tgtEl>
                                      </p:cBhvr>
                                    </p:animEffect>
                                    <p:animScale>
                                      <p:cBhvr>
                                        <p:cTn id="249" dur="770" decel="100000"/>
                                        <p:tgtEl>
                                          <p:spTgt spid="26633">
                                            <p:txEl>
                                              <p:pRg st="18" end="18"/>
                                            </p:txEl>
                                          </p:spTgt>
                                        </p:tgtEl>
                                      </p:cBhvr>
                                      <p:from x="10000" y="10000"/>
                                      <p:to x="200000" y="450000"/>
                                    </p:animScale>
                                    <p:animScale>
                                      <p:cBhvr>
                                        <p:cTn id="250" dur="1230" accel="100000" fill="hold">
                                          <p:stCondLst>
                                            <p:cond delay="770"/>
                                          </p:stCondLst>
                                        </p:cTn>
                                        <p:tgtEl>
                                          <p:spTgt spid="26633">
                                            <p:txEl>
                                              <p:pRg st="18" end="18"/>
                                            </p:txEl>
                                          </p:spTgt>
                                        </p:tgtEl>
                                      </p:cBhvr>
                                      <p:from x="200000" y="450000"/>
                                      <p:to x="100000" y="100000"/>
                                    </p:animScale>
                                    <p:set>
                                      <p:cBhvr>
                                        <p:cTn id="251" dur="770" fill="hold"/>
                                        <p:tgtEl>
                                          <p:spTgt spid="26633">
                                            <p:txEl>
                                              <p:pRg st="18" end="18"/>
                                            </p:txEl>
                                          </p:spTgt>
                                        </p:tgtEl>
                                        <p:attrNameLst>
                                          <p:attrName>ppt_x</p:attrName>
                                        </p:attrNameLst>
                                      </p:cBhvr>
                                      <p:to>
                                        <p:strVal val="(0.5)"/>
                                      </p:to>
                                    </p:set>
                                    <p:anim from="(0.5)" to="(#ppt_x)" calcmode="lin" valueType="num">
                                      <p:cBhvr>
                                        <p:cTn id="252" dur="1230" accel="100000" fill="hold">
                                          <p:stCondLst>
                                            <p:cond delay="770"/>
                                          </p:stCondLst>
                                        </p:cTn>
                                        <p:tgtEl>
                                          <p:spTgt spid="26633">
                                            <p:txEl>
                                              <p:pRg st="18" end="18"/>
                                            </p:txEl>
                                          </p:spTgt>
                                        </p:tgtEl>
                                        <p:attrNameLst>
                                          <p:attrName>ppt_x</p:attrName>
                                        </p:attrNameLst>
                                      </p:cBhvr>
                                    </p:anim>
                                    <p:set>
                                      <p:cBhvr>
                                        <p:cTn id="253" dur="770" fill="hold"/>
                                        <p:tgtEl>
                                          <p:spTgt spid="26633">
                                            <p:txEl>
                                              <p:pRg st="18" end="18"/>
                                            </p:txEl>
                                          </p:spTgt>
                                        </p:tgtEl>
                                        <p:attrNameLst>
                                          <p:attrName>ppt_y</p:attrName>
                                        </p:attrNameLst>
                                      </p:cBhvr>
                                      <p:to>
                                        <p:strVal val="(#ppt_y+0.4)"/>
                                      </p:to>
                                    </p:set>
                                    <p:anim from="(#ppt_y+0.4)" to="(#ppt_y)" calcmode="lin" valueType="num">
                                      <p:cBhvr>
                                        <p:cTn id="254" dur="1230" accel="100000" fill="hold">
                                          <p:stCondLst>
                                            <p:cond delay="770"/>
                                          </p:stCondLst>
                                        </p:cTn>
                                        <p:tgtEl>
                                          <p:spTgt spid="26633">
                                            <p:txEl>
                                              <p:pRg st="18" end="18"/>
                                            </p:txEl>
                                          </p:spTgt>
                                        </p:tgtEl>
                                        <p:attrNameLst>
                                          <p:attrName>ppt_y</p:attrName>
                                        </p:attrNameLst>
                                      </p:cBhvr>
                                    </p:anim>
                                  </p:childTnLst>
                                </p:cTn>
                              </p:par>
                              <p:par>
                                <p:cTn id="255" presetID="51" presetClass="entr" presetSubtype="0" fill="hold" nodeType="withEffect">
                                  <p:stCondLst>
                                    <p:cond delay="0"/>
                                  </p:stCondLst>
                                  <p:iterate type="lt">
                                    <p:tmPct val="0"/>
                                  </p:iterate>
                                  <p:childTnLst>
                                    <p:set>
                                      <p:cBhvr>
                                        <p:cTn id="256" dur="1" fill="hold">
                                          <p:stCondLst>
                                            <p:cond delay="0"/>
                                          </p:stCondLst>
                                        </p:cTn>
                                        <p:tgtEl>
                                          <p:spTgt spid="26633">
                                            <p:txEl>
                                              <p:pRg st="19" end="19"/>
                                            </p:txEl>
                                          </p:spTgt>
                                        </p:tgtEl>
                                        <p:attrNameLst>
                                          <p:attrName>style.visibility</p:attrName>
                                        </p:attrNameLst>
                                      </p:cBhvr>
                                      <p:to>
                                        <p:strVal val="visible"/>
                                      </p:to>
                                    </p:set>
                                    <p:animEffect transition="in" filter="fade">
                                      <p:cBhvr>
                                        <p:cTn id="257" dur="770" decel="100000"/>
                                        <p:tgtEl>
                                          <p:spTgt spid="26633">
                                            <p:txEl>
                                              <p:pRg st="19" end="19"/>
                                            </p:txEl>
                                          </p:spTgt>
                                        </p:tgtEl>
                                      </p:cBhvr>
                                    </p:animEffect>
                                    <p:animScale>
                                      <p:cBhvr>
                                        <p:cTn id="258" dur="770" decel="100000"/>
                                        <p:tgtEl>
                                          <p:spTgt spid="26633">
                                            <p:txEl>
                                              <p:pRg st="19" end="19"/>
                                            </p:txEl>
                                          </p:spTgt>
                                        </p:tgtEl>
                                      </p:cBhvr>
                                      <p:from x="10000" y="10000"/>
                                      <p:to x="200000" y="450000"/>
                                    </p:animScale>
                                    <p:animScale>
                                      <p:cBhvr>
                                        <p:cTn id="259" dur="1230" accel="100000" fill="hold">
                                          <p:stCondLst>
                                            <p:cond delay="770"/>
                                          </p:stCondLst>
                                        </p:cTn>
                                        <p:tgtEl>
                                          <p:spTgt spid="26633">
                                            <p:txEl>
                                              <p:pRg st="19" end="19"/>
                                            </p:txEl>
                                          </p:spTgt>
                                        </p:tgtEl>
                                      </p:cBhvr>
                                      <p:from x="200000" y="450000"/>
                                      <p:to x="100000" y="100000"/>
                                    </p:animScale>
                                    <p:set>
                                      <p:cBhvr>
                                        <p:cTn id="260" dur="770" fill="hold"/>
                                        <p:tgtEl>
                                          <p:spTgt spid="26633">
                                            <p:txEl>
                                              <p:pRg st="19" end="19"/>
                                            </p:txEl>
                                          </p:spTgt>
                                        </p:tgtEl>
                                        <p:attrNameLst>
                                          <p:attrName>ppt_x</p:attrName>
                                        </p:attrNameLst>
                                      </p:cBhvr>
                                      <p:to>
                                        <p:strVal val="(0.5)"/>
                                      </p:to>
                                    </p:set>
                                    <p:anim from="(0.5)" to="(#ppt_x)" calcmode="lin" valueType="num">
                                      <p:cBhvr>
                                        <p:cTn id="261" dur="1230" accel="100000" fill="hold">
                                          <p:stCondLst>
                                            <p:cond delay="770"/>
                                          </p:stCondLst>
                                        </p:cTn>
                                        <p:tgtEl>
                                          <p:spTgt spid="26633">
                                            <p:txEl>
                                              <p:pRg st="19" end="19"/>
                                            </p:txEl>
                                          </p:spTgt>
                                        </p:tgtEl>
                                        <p:attrNameLst>
                                          <p:attrName>ppt_x</p:attrName>
                                        </p:attrNameLst>
                                      </p:cBhvr>
                                    </p:anim>
                                    <p:set>
                                      <p:cBhvr>
                                        <p:cTn id="262" dur="770" fill="hold"/>
                                        <p:tgtEl>
                                          <p:spTgt spid="26633">
                                            <p:txEl>
                                              <p:pRg st="19" end="19"/>
                                            </p:txEl>
                                          </p:spTgt>
                                        </p:tgtEl>
                                        <p:attrNameLst>
                                          <p:attrName>ppt_y</p:attrName>
                                        </p:attrNameLst>
                                      </p:cBhvr>
                                      <p:to>
                                        <p:strVal val="(#ppt_y+0.4)"/>
                                      </p:to>
                                    </p:set>
                                    <p:anim from="(#ppt_y+0.4)" to="(#ppt_y)" calcmode="lin" valueType="num">
                                      <p:cBhvr>
                                        <p:cTn id="263" dur="1230" accel="100000" fill="hold">
                                          <p:stCondLst>
                                            <p:cond delay="770"/>
                                          </p:stCondLst>
                                        </p:cTn>
                                        <p:tgtEl>
                                          <p:spTgt spid="26633">
                                            <p:txEl>
                                              <p:pRg st="19" end="19"/>
                                            </p:txEl>
                                          </p:spTgt>
                                        </p:tgtEl>
                                        <p:attrNameLst>
                                          <p:attrName>ppt_y</p:attrName>
                                        </p:attrNameLst>
                                      </p:cBhvr>
                                    </p:anim>
                                  </p:childTnLst>
                                </p:cTn>
                              </p:par>
                            </p:childTnLst>
                          </p:cTn>
                        </p:par>
                      </p:childTnLst>
                    </p:cTn>
                  </p:par>
                  <p:par>
                    <p:cTn id="264" fill="hold">
                      <p:stCondLst>
                        <p:cond delay="indefinite"/>
                      </p:stCondLst>
                      <p:childTnLst>
                        <p:par>
                          <p:cTn id="265" fill="hold">
                            <p:stCondLst>
                              <p:cond delay="0"/>
                            </p:stCondLst>
                            <p:childTnLst>
                              <p:par>
                                <p:cTn id="266" presetID="19" presetClass="entr" presetSubtype="10" fill="hold" nodeType="clickEffect">
                                  <p:stCondLst>
                                    <p:cond delay="0"/>
                                  </p:stCondLst>
                                  <p:childTnLst>
                                    <p:set>
                                      <p:cBhvr>
                                        <p:cTn id="267" dur="1" fill="hold">
                                          <p:stCondLst>
                                            <p:cond delay="0"/>
                                          </p:stCondLst>
                                        </p:cTn>
                                        <p:tgtEl>
                                          <p:spTgt spid="26633">
                                            <p:txEl>
                                              <p:pRg st="12" end="12"/>
                                            </p:txEl>
                                          </p:spTgt>
                                        </p:tgtEl>
                                        <p:attrNameLst>
                                          <p:attrName>style.visibility</p:attrName>
                                        </p:attrNameLst>
                                      </p:cBhvr>
                                      <p:to>
                                        <p:strVal val="visible"/>
                                      </p:to>
                                    </p:set>
                                    <p:anim calcmode="lin" valueType="num">
                                      <p:cBhvr>
                                        <p:cTn id="268" dur="5000" fill="hold"/>
                                        <p:tgtEl>
                                          <p:spTgt spid="26633">
                                            <p:txEl>
                                              <p:pRg st="12" end="12"/>
                                            </p:txEl>
                                          </p:spTgt>
                                        </p:tgtEl>
                                        <p:attrNameLst>
                                          <p:attrName>ppt_w</p:attrName>
                                        </p:attrNameLst>
                                      </p:cBhvr>
                                      <p:tavLst>
                                        <p:tav tm="0" fmla="#ppt_w*sin(2.5*pi*$)">
                                          <p:val>
                                            <p:fltVal val="0"/>
                                          </p:val>
                                        </p:tav>
                                        <p:tav tm="100000">
                                          <p:val>
                                            <p:fltVal val="1"/>
                                          </p:val>
                                        </p:tav>
                                      </p:tavLst>
                                    </p:anim>
                                    <p:anim calcmode="lin" valueType="num">
                                      <p:cBhvr>
                                        <p:cTn id="269" dur="5000" fill="hold"/>
                                        <p:tgtEl>
                                          <p:spTgt spid="26633">
                                            <p:txEl>
                                              <p:pRg st="12" end="12"/>
                                            </p:txEl>
                                          </p:spTgt>
                                        </p:tgtEl>
                                        <p:attrNameLst>
                                          <p:attrName>ppt_h</p:attrName>
                                        </p:attrNameLst>
                                      </p:cBhvr>
                                      <p:tavLst>
                                        <p:tav tm="0">
                                          <p:val>
                                            <p:strVal val="#ppt_h"/>
                                          </p:val>
                                        </p:tav>
                                        <p:tav tm="100000">
                                          <p:val>
                                            <p:strVal val="#ppt_h"/>
                                          </p:val>
                                        </p:tav>
                                      </p:tavLst>
                                    </p:anim>
                                  </p:childTnLst>
                                </p:cTn>
                              </p:par>
                              <p:par>
                                <p:cTn id="270" presetID="19" presetClass="entr" presetSubtype="10" fill="hold" nodeType="withEffect">
                                  <p:stCondLst>
                                    <p:cond delay="0"/>
                                  </p:stCondLst>
                                  <p:childTnLst>
                                    <p:set>
                                      <p:cBhvr>
                                        <p:cTn id="271" dur="1" fill="hold">
                                          <p:stCondLst>
                                            <p:cond delay="0"/>
                                          </p:stCondLst>
                                        </p:cTn>
                                        <p:tgtEl>
                                          <p:spTgt spid="26633">
                                            <p:txEl>
                                              <p:pRg st="13" end="13"/>
                                            </p:txEl>
                                          </p:spTgt>
                                        </p:tgtEl>
                                        <p:attrNameLst>
                                          <p:attrName>style.visibility</p:attrName>
                                        </p:attrNameLst>
                                      </p:cBhvr>
                                      <p:to>
                                        <p:strVal val="visible"/>
                                      </p:to>
                                    </p:set>
                                    <p:anim calcmode="lin" valueType="num">
                                      <p:cBhvr>
                                        <p:cTn id="272" dur="5000" fill="hold"/>
                                        <p:tgtEl>
                                          <p:spTgt spid="26633">
                                            <p:txEl>
                                              <p:pRg st="13" end="13"/>
                                            </p:txEl>
                                          </p:spTgt>
                                        </p:tgtEl>
                                        <p:attrNameLst>
                                          <p:attrName>ppt_w</p:attrName>
                                        </p:attrNameLst>
                                      </p:cBhvr>
                                      <p:tavLst>
                                        <p:tav tm="0" fmla="#ppt_w*sin(2.5*pi*$)">
                                          <p:val>
                                            <p:fltVal val="0"/>
                                          </p:val>
                                        </p:tav>
                                        <p:tav tm="100000">
                                          <p:val>
                                            <p:fltVal val="1"/>
                                          </p:val>
                                        </p:tav>
                                      </p:tavLst>
                                    </p:anim>
                                    <p:anim calcmode="lin" valueType="num">
                                      <p:cBhvr>
                                        <p:cTn id="273" dur="5000" fill="hold"/>
                                        <p:tgtEl>
                                          <p:spTgt spid="26633">
                                            <p:txEl>
                                              <p:pRg st="13" end="13"/>
                                            </p:txEl>
                                          </p:spTgt>
                                        </p:tgtEl>
                                        <p:attrNameLst>
                                          <p:attrName>ppt_h</p:attrName>
                                        </p:attrNameLst>
                                      </p:cBhvr>
                                      <p:tavLst>
                                        <p:tav tm="0">
                                          <p:val>
                                            <p:strVal val="#ppt_h"/>
                                          </p:val>
                                        </p:tav>
                                        <p:tav tm="100000">
                                          <p:val>
                                            <p:strVal val="#ppt_h"/>
                                          </p:val>
                                        </p:tav>
                                      </p:tavLst>
                                    </p:anim>
                                  </p:childTnLst>
                                </p:cTn>
                              </p:par>
                              <p:par>
                                <p:cTn id="274" presetID="19" presetClass="entr" presetSubtype="10" fill="hold" nodeType="withEffect">
                                  <p:stCondLst>
                                    <p:cond delay="0"/>
                                  </p:stCondLst>
                                  <p:childTnLst>
                                    <p:set>
                                      <p:cBhvr>
                                        <p:cTn id="275" dur="1" fill="hold">
                                          <p:stCondLst>
                                            <p:cond delay="0"/>
                                          </p:stCondLst>
                                        </p:cTn>
                                        <p:tgtEl>
                                          <p:spTgt spid="26633">
                                            <p:txEl>
                                              <p:pRg st="14" end="14"/>
                                            </p:txEl>
                                          </p:spTgt>
                                        </p:tgtEl>
                                        <p:attrNameLst>
                                          <p:attrName>style.visibility</p:attrName>
                                        </p:attrNameLst>
                                      </p:cBhvr>
                                      <p:to>
                                        <p:strVal val="visible"/>
                                      </p:to>
                                    </p:set>
                                    <p:anim calcmode="lin" valueType="num">
                                      <p:cBhvr>
                                        <p:cTn id="276" dur="5000" fill="hold"/>
                                        <p:tgtEl>
                                          <p:spTgt spid="26633">
                                            <p:txEl>
                                              <p:pRg st="14" end="14"/>
                                            </p:txEl>
                                          </p:spTgt>
                                        </p:tgtEl>
                                        <p:attrNameLst>
                                          <p:attrName>ppt_w</p:attrName>
                                        </p:attrNameLst>
                                      </p:cBhvr>
                                      <p:tavLst>
                                        <p:tav tm="0" fmla="#ppt_w*sin(2.5*pi*$)">
                                          <p:val>
                                            <p:fltVal val="0"/>
                                          </p:val>
                                        </p:tav>
                                        <p:tav tm="100000">
                                          <p:val>
                                            <p:fltVal val="1"/>
                                          </p:val>
                                        </p:tav>
                                      </p:tavLst>
                                    </p:anim>
                                    <p:anim calcmode="lin" valueType="num">
                                      <p:cBhvr>
                                        <p:cTn id="277" dur="5000" fill="hold"/>
                                        <p:tgtEl>
                                          <p:spTgt spid="26633">
                                            <p:txEl>
                                              <p:pRg st="14" end="14"/>
                                            </p:txEl>
                                          </p:spTgt>
                                        </p:tgtEl>
                                        <p:attrNameLst>
                                          <p:attrName>ppt_h</p:attrName>
                                        </p:attrNameLst>
                                      </p:cBhvr>
                                      <p:tavLst>
                                        <p:tav tm="0">
                                          <p:val>
                                            <p:strVal val="#ppt_h"/>
                                          </p:val>
                                        </p:tav>
                                        <p:tav tm="100000">
                                          <p:val>
                                            <p:strVal val="#ppt_h"/>
                                          </p:val>
                                        </p:tav>
                                      </p:tavLst>
                                    </p:anim>
                                  </p:childTnLst>
                                </p:cTn>
                              </p:par>
                              <p:par>
                                <p:cTn id="278" presetID="19" presetClass="entr" presetSubtype="10" fill="hold" nodeType="withEffect">
                                  <p:stCondLst>
                                    <p:cond delay="0"/>
                                  </p:stCondLst>
                                  <p:childTnLst>
                                    <p:set>
                                      <p:cBhvr>
                                        <p:cTn id="279" dur="1" fill="hold">
                                          <p:stCondLst>
                                            <p:cond delay="0"/>
                                          </p:stCondLst>
                                        </p:cTn>
                                        <p:tgtEl>
                                          <p:spTgt spid="26633">
                                            <p:txEl>
                                              <p:pRg st="15" end="15"/>
                                            </p:txEl>
                                          </p:spTgt>
                                        </p:tgtEl>
                                        <p:attrNameLst>
                                          <p:attrName>style.visibility</p:attrName>
                                        </p:attrNameLst>
                                      </p:cBhvr>
                                      <p:to>
                                        <p:strVal val="visible"/>
                                      </p:to>
                                    </p:set>
                                    <p:anim calcmode="lin" valueType="num">
                                      <p:cBhvr>
                                        <p:cTn id="280" dur="5000" fill="hold"/>
                                        <p:tgtEl>
                                          <p:spTgt spid="26633">
                                            <p:txEl>
                                              <p:pRg st="15" end="15"/>
                                            </p:txEl>
                                          </p:spTgt>
                                        </p:tgtEl>
                                        <p:attrNameLst>
                                          <p:attrName>ppt_w</p:attrName>
                                        </p:attrNameLst>
                                      </p:cBhvr>
                                      <p:tavLst>
                                        <p:tav tm="0" fmla="#ppt_w*sin(2.5*pi*$)">
                                          <p:val>
                                            <p:fltVal val="0"/>
                                          </p:val>
                                        </p:tav>
                                        <p:tav tm="100000">
                                          <p:val>
                                            <p:fltVal val="1"/>
                                          </p:val>
                                        </p:tav>
                                      </p:tavLst>
                                    </p:anim>
                                    <p:anim calcmode="lin" valueType="num">
                                      <p:cBhvr>
                                        <p:cTn id="281" dur="5000" fill="hold"/>
                                        <p:tgtEl>
                                          <p:spTgt spid="26633">
                                            <p:txEl>
                                              <p:pRg st="15" end="15"/>
                                            </p:txEl>
                                          </p:spTgt>
                                        </p:tgtEl>
                                        <p:attrNameLst>
                                          <p:attrName>ppt_h</p:attrName>
                                        </p:attrNameLst>
                                      </p:cBhvr>
                                      <p:tavLst>
                                        <p:tav tm="0">
                                          <p:val>
                                            <p:strVal val="#ppt_h"/>
                                          </p:val>
                                        </p:tav>
                                        <p:tav tm="100000">
                                          <p:val>
                                            <p:strVal val="#ppt_h"/>
                                          </p:val>
                                        </p:tav>
                                      </p:tavLst>
                                    </p:anim>
                                  </p:childTnLst>
                                </p:cTn>
                              </p:par>
                              <p:par>
                                <p:cTn id="282" presetID="19" presetClass="entr" presetSubtype="10" fill="hold" nodeType="withEffect">
                                  <p:stCondLst>
                                    <p:cond delay="0"/>
                                  </p:stCondLst>
                                  <p:childTnLst>
                                    <p:set>
                                      <p:cBhvr>
                                        <p:cTn id="283" dur="1" fill="hold">
                                          <p:stCondLst>
                                            <p:cond delay="0"/>
                                          </p:stCondLst>
                                        </p:cTn>
                                        <p:tgtEl>
                                          <p:spTgt spid="26633">
                                            <p:txEl>
                                              <p:pRg st="16" end="16"/>
                                            </p:txEl>
                                          </p:spTgt>
                                        </p:tgtEl>
                                        <p:attrNameLst>
                                          <p:attrName>style.visibility</p:attrName>
                                        </p:attrNameLst>
                                      </p:cBhvr>
                                      <p:to>
                                        <p:strVal val="visible"/>
                                      </p:to>
                                    </p:set>
                                    <p:anim calcmode="lin" valueType="num">
                                      <p:cBhvr>
                                        <p:cTn id="284" dur="5000" fill="hold"/>
                                        <p:tgtEl>
                                          <p:spTgt spid="26633">
                                            <p:txEl>
                                              <p:pRg st="16" end="16"/>
                                            </p:txEl>
                                          </p:spTgt>
                                        </p:tgtEl>
                                        <p:attrNameLst>
                                          <p:attrName>ppt_w</p:attrName>
                                        </p:attrNameLst>
                                      </p:cBhvr>
                                      <p:tavLst>
                                        <p:tav tm="0" fmla="#ppt_w*sin(2.5*pi*$)">
                                          <p:val>
                                            <p:fltVal val="0"/>
                                          </p:val>
                                        </p:tav>
                                        <p:tav tm="100000">
                                          <p:val>
                                            <p:fltVal val="1"/>
                                          </p:val>
                                        </p:tav>
                                      </p:tavLst>
                                    </p:anim>
                                    <p:anim calcmode="lin" valueType="num">
                                      <p:cBhvr>
                                        <p:cTn id="285" dur="5000" fill="hold"/>
                                        <p:tgtEl>
                                          <p:spTgt spid="26633">
                                            <p:txEl>
                                              <p:pRg st="16" end="16"/>
                                            </p:txEl>
                                          </p:spTgt>
                                        </p:tgtEl>
                                        <p:attrNameLst>
                                          <p:attrName>ppt_h</p:attrName>
                                        </p:attrNameLst>
                                      </p:cBhvr>
                                      <p:tavLst>
                                        <p:tav tm="0">
                                          <p:val>
                                            <p:strVal val="#ppt_h"/>
                                          </p:val>
                                        </p:tav>
                                        <p:tav tm="100000">
                                          <p:val>
                                            <p:strVal val="#ppt_h"/>
                                          </p:val>
                                        </p:tav>
                                      </p:tavLst>
                                    </p:anim>
                                  </p:childTnLst>
                                </p:cTn>
                              </p:par>
                              <p:par>
                                <p:cTn id="286" presetID="19" presetClass="entr" presetSubtype="10" fill="hold" nodeType="withEffect">
                                  <p:stCondLst>
                                    <p:cond delay="0"/>
                                  </p:stCondLst>
                                  <p:childTnLst>
                                    <p:set>
                                      <p:cBhvr>
                                        <p:cTn id="287" dur="1" fill="hold">
                                          <p:stCondLst>
                                            <p:cond delay="0"/>
                                          </p:stCondLst>
                                        </p:cTn>
                                        <p:tgtEl>
                                          <p:spTgt spid="26633">
                                            <p:txEl>
                                              <p:pRg st="17" end="17"/>
                                            </p:txEl>
                                          </p:spTgt>
                                        </p:tgtEl>
                                        <p:attrNameLst>
                                          <p:attrName>style.visibility</p:attrName>
                                        </p:attrNameLst>
                                      </p:cBhvr>
                                      <p:to>
                                        <p:strVal val="visible"/>
                                      </p:to>
                                    </p:set>
                                    <p:anim calcmode="lin" valueType="num">
                                      <p:cBhvr>
                                        <p:cTn id="288" dur="5000" fill="hold"/>
                                        <p:tgtEl>
                                          <p:spTgt spid="26633">
                                            <p:txEl>
                                              <p:pRg st="17" end="17"/>
                                            </p:txEl>
                                          </p:spTgt>
                                        </p:tgtEl>
                                        <p:attrNameLst>
                                          <p:attrName>ppt_w</p:attrName>
                                        </p:attrNameLst>
                                      </p:cBhvr>
                                      <p:tavLst>
                                        <p:tav tm="0" fmla="#ppt_w*sin(2.5*pi*$)">
                                          <p:val>
                                            <p:fltVal val="0"/>
                                          </p:val>
                                        </p:tav>
                                        <p:tav tm="100000">
                                          <p:val>
                                            <p:fltVal val="1"/>
                                          </p:val>
                                        </p:tav>
                                      </p:tavLst>
                                    </p:anim>
                                    <p:anim calcmode="lin" valueType="num">
                                      <p:cBhvr>
                                        <p:cTn id="289" dur="5000" fill="hold"/>
                                        <p:tgtEl>
                                          <p:spTgt spid="26633">
                                            <p:txEl>
                                              <p:pRg st="17" end="17"/>
                                            </p:txEl>
                                          </p:spTgt>
                                        </p:tgtEl>
                                        <p:attrNameLst>
                                          <p:attrName>ppt_h</p:attrName>
                                        </p:attrNameLst>
                                      </p:cBhvr>
                                      <p:tavLst>
                                        <p:tav tm="0">
                                          <p:val>
                                            <p:strVal val="#ppt_h"/>
                                          </p:val>
                                        </p:tav>
                                        <p:tav tm="100000">
                                          <p:val>
                                            <p:strVal val="#ppt_h"/>
                                          </p:val>
                                        </p:tav>
                                      </p:tavLst>
                                    </p:anim>
                                  </p:childTnLst>
                                </p:cTn>
                              </p:par>
                              <p:par>
                                <p:cTn id="290" presetID="19" presetClass="entr" presetSubtype="10" fill="hold" nodeType="withEffect">
                                  <p:stCondLst>
                                    <p:cond delay="0"/>
                                  </p:stCondLst>
                                  <p:childTnLst>
                                    <p:set>
                                      <p:cBhvr>
                                        <p:cTn id="291" dur="1" fill="hold">
                                          <p:stCondLst>
                                            <p:cond delay="0"/>
                                          </p:stCondLst>
                                        </p:cTn>
                                        <p:tgtEl>
                                          <p:spTgt spid="26633">
                                            <p:txEl>
                                              <p:pRg st="18" end="18"/>
                                            </p:txEl>
                                          </p:spTgt>
                                        </p:tgtEl>
                                        <p:attrNameLst>
                                          <p:attrName>style.visibility</p:attrName>
                                        </p:attrNameLst>
                                      </p:cBhvr>
                                      <p:to>
                                        <p:strVal val="visible"/>
                                      </p:to>
                                    </p:set>
                                    <p:anim calcmode="lin" valueType="num">
                                      <p:cBhvr>
                                        <p:cTn id="292" dur="5000" fill="hold"/>
                                        <p:tgtEl>
                                          <p:spTgt spid="26633">
                                            <p:txEl>
                                              <p:pRg st="18" end="18"/>
                                            </p:txEl>
                                          </p:spTgt>
                                        </p:tgtEl>
                                        <p:attrNameLst>
                                          <p:attrName>ppt_w</p:attrName>
                                        </p:attrNameLst>
                                      </p:cBhvr>
                                      <p:tavLst>
                                        <p:tav tm="0" fmla="#ppt_w*sin(2.5*pi*$)">
                                          <p:val>
                                            <p:fltVal val="0"/>
                                          </p:val>
                                        </p:tav>
                                        <p:tav tm="100000">
                                          <p:val>
                                            <p:fltVal val="1"/>
                                          </p:val>
                                        </p:tav>
                                      </p:tavLst>
                                    </p:anim>
                                    <p:anim calcmode="lin" valueType="num">
                                      <p:cBhvr>
                                        <p:cTn id="293" dur="5000" fill="hold"/>
                                        <p:tgtEl>
                                          <p:spTgt spid="26633">
                                            <p:txEl>
                                              <p:pRg st="18" end="18"/>
                                            </p:txEl>
                                          </p:spTgt>
                                        </p:tgtEl>
                                        <p:attrNameLst>
                                          <p:attrName>ppt_h</p:attrName>
                                        </p:attrNameLst>
                                      </p:cBhvr>
                                      <p:tavLst>
                                        <p:tav tm="0">
                                          <p:val>
                                            <p:strVal val="#ppt_h"/>
                                          </p:val>
                                        </p:tav>
                                        <p:tav tm="100000">
                                          <p:val>
                                            <p:strVal val="#ppt_h"/>
                                          </p:val>
                                        </p:tav>
                                      </p:tavLst>
                                    </p:anim>
                                  </p:childTnLst>
                                </p:cTn>
                              </p:par>
                              <p:par>
                                <p:cTn id="294" presetID="19" presetClass="entr" presetSubtype="10" fill="hold" nodeType="withEffect">
                                  <p:stCondLst>
                                    <p:cond delay="0"/>
                                  </p:stCondLst>
                                  <p:iterate type="lt">
                                    <p:tmPct val="0"/>
                                  </p:iterate>
                                  <p:childTnLst>
                                    <p:set>
                                      <p:cBhvr>
                                        <p:cTn id="295" dur="1" fill="hold">
                                          <p:stCondLst>
                                            <p:cond delay="0"/>
                                          </p:stCondLst>
                                        </p:cTn>
                                        <p:tgtEl>
                                          <p:spTgt spid="26633">
                                            <p:txEl>
                                              <p:pRg st="19" end="19"/>
                                            </p:txEl>
                                          </p:spTgt>
                                        </p:tgtEl>
                                        <p:attrNameLst>
                                          <p:attrName>style.visibility</p:attrName>
                                        </p:attrNameLst>
                                      </p:cBhvr>
                                      <p:to>
                                        <p:strVal val="visible"/>
                                      </p:to>
                                    </p:set>
                                    <p:anim calcmode="lin" valueType="num">
                                      <p:cBhvr>
                                        <p:cTn id="296" dur="5000" fill="hold"/>
                                        <p:tgtEl>
                                          <p:spTgt spid="26633">
                                            <p:txEl>
                                              <p:pRg st="19" end="19"/>
                                            </p:txEl>
                                          </p:spTgt>
                                        </p:tgtEl>
                                        <p:attrNameLst>
                                          <p:attrName>ppt_w</p:attrName>
                                        </p:attrNameLst>
                                      </p:cBhvr>
                                      <p:tavLst>
                                        <p:tav tm="0" fmla="#ppt_w*sin(2.5*pi*$)">
                                          <p:val>
                                            <p:fltVal val="0"/>
                                          </p:val>
                                        </p:tav>
                                        <p:tav tm="100000">
                                          <p:val>
                                            <p:fltVal val="1"/>
                                          </p:val>
                                        </p:tav>
                                      </p:tavLst>
                                    </p:anim>
                                    <p:anim calcmode="lin" valueType="num">
                                      <p:cBhvr>
                                        <p:cTn id="297" dur="5000" fill="hold"/>
                                        <p:tgtEl>
                                          <p:spTgt spid="26633">
                                            <p:txEl>
                                              <p:pRg st="19" end="19"/>
                                            </p:txEl>
                                          </p:spTgt>
                                        </p:tgtEl>
                                        <p:attrNameLst>
                                          <p:attrName>ppt_h</p:attrName>
                                        </p:attrNameLst>
                                      </p:cBhvr>
                                      <p:tavLst>
                                        <p:tav tm="0">
                                          <p:val>
                                            <p:strVal val="#ppt_h"/>
                                          </p:val>
                                        </p:tav>
                                        <p:tav tm="100000">
                                          <p:val>
                                            <p:strVal val="#ppt_h"/>
                                          </p:val>
                                        </p:tav>
                                      </p:tavLst>
                                    </p:anim>
                                  </p:childTnLst>
                                </p:cTn>
                              </p:par>
                            </p:childTnLst>
                          </p:cTn>
                        </p:par>
                      </p:childTnLst>
                    </p:cTn>
                  </p:par>
                  <p:par>
                    <p:cTn id="298" fill="hold">
                      <p:stCondLst>
                        <p:cond delay="indefinite"/>
                      </p:stCondLst>
                      <p:childTnLst>
                        <p:par>
                          <p:cTn id="299" fill="hold">
                            <p:stCondLst>
                              <p:cond delay="0"/>
                            </p:stCondLst>
                            <p:childTnLst>
                              <p:par>
                                <p:cTn id="300" presetID="51" presetClass="entr" presetSubtype="0" fill="hold" nodeType="clickEffect">
                                  <p:stCondLst>
                                    <p:cond delay="0"/>
                                  </p:stCondLst>
                                  <p:childTnLst>
                                    <p:set>
                                      <p:cBhvr>
                                        <p:cTn id="301" dur="1" fill="hold">
                                          <p:stCondLst>
                                            <p:cond delay="0"/>
                                          </p:stCondLst>
                                        </p:cTn>
                                        <p:tgtEl>
                                          <p:spTgt spid="26633">
                                            <p:txEl>
                                              <p:pRg st="21" end="21"/>
                                            </p:txEl>
                                          </p:spTgt>
                                        </p:tgtEl>
                                        <p:attrNameLst>
                                          <p:attrName>style.visibility</p:attrName>
                                        </p:attrNameLst>
                                      </p:cBhvr>
                                      <p:to>
                                        <p:strVal val="visible"/>
                                      </p:to>
                                    </p:set>
                                    <p:animEffect transition="in" filter="fade">
                                      <p:cBhvr>
                                        <p:cTn id="302" dur="770" decel="100000"/>
                                        <p:tgtEl>
                                          <p:spTgt spid="26633">
                                            <p:txEl>
                                              <p:pRg st="21" end="21"/>
                                            </p:txEl>
                                          </p:spTgt>
                                        </p:tgtEl>
                                      </p:cBhvr>
                                    </p:animEffect>
                                    <p:animScale>
                                      <p:cBhvr>
                                        <p:cTn id="303" dur="770" decel="100000"/>
                                        <p:tgtEl>
                                          <p:spTgt spid="26633">
                                            <p:txEl>
                                              <p:pRg st="21" end="21"/>
                                            </p:txEl>
                                          </p:spTgt>
                                        </p:tgtEl>
                                      </p:cBhvr>
                                      <p:from x="10000" y="10000"/>
                                      <p:to x="200000" y="450000"/>
                                    </p:animScale>
                                    <p:animScale>
                                      <p:cBhvr>
                                        <p:cTn id="304" dur="1230" accel="100000" fill="hold">
                                          <p:stCondLst>
                                            <p:cond delay="770"/>
                                          </p:stCondLst>
                                        </p:cTn>
                                        <p:tgtEl>
                                          <p:spTgt spid="26633">
                                            <p:txEl>
                                              <p:pRg st="21" end="21"/>
                                            </p:txEl>
                                          </p:spTgt>
                                        </p:tgtEl>
                                      </p:cBhvr>
                                      <p:from x="200000" y="450000"/>
                                      <p:to x="100000" y="100000"/>
                                    </p:animScale>
                                    <p:set>
                                      <p:cBhvr>
                                        <p:cTn id="305" dur="770" fill="hold"/>
                                        <p:tgtEl>
                                          <p:spTgt spid="26633">
                                            <p:txEl>
                                              <p:pRg st="21" end="21"/>
                                            </p:txEl>
                                          </p:spTgt>
                                        </p:tgtEl>
                                        <p:attrNameLst>
                                          <p:attrName>ppt_x</p:attrName>
                                        </p:attrNameLst>
                                      </p:cBhvr>
                                      <p:to>
                                        <p:strVal val="(0.5)"/>
                                      </p:to>
                                    </p:set>
                                    <p:anim from="(0.5)" to="(#ppt_x)" calcmode="lin" valueType="num">
                                      <p:cBhvr>
                                        <p:cTn id="306" dur="1230" accel="100000" fill="hold">
                                          <p:stCondLst>
                                            <p:cond delay="770"/>
                                          </p:stCondLst>
                                        </p:cTn>
                                        <p:tgtEl>
                                          <p:spTgt spid="26633">
                                            <p:txEl>
                                              <p:pRg st="21" end="21"/>
                                            </p:txEl>
                                          </p:spTgt>
                                        </p:tgtEl>
                                        <p:attrNameLst>
                                          <p:attrName>ppt_x</p:attrName>
                                        </p:attrNameLst>
                                      </p:cBhvr>
                                    </p:anim>
                                    <p:set>
                                      <p:cBhvr>
                                        <p:cTn id="307" dur="770" fill="hold"/>
                                        <p:tgtEl>
                                          <p:spTgt spid="26633">
                                            <p:txEl>
                                              <p:pRg st="21" end="21"/>
                                            </p:txEl>
                                          </p:spTgt>
                                        </p:tgtEl>
                                        <p:attrNameLst>
                                          <p:attrName>ppt_y</p:attrName>
                                        </p:attrNameLst>
                                      </p:cBhvr>
                                      <p:to>
                                        <p:strVal val="(#ppt_y+0.4)"/>
                                      </p:to>
                                    </p:set>
                                    <p:anim from="(#ppt_y+0.4)" to="(#ppt_y)" calcmode="lin" valueType="num">
                                      <p:cBhvr>
                                        <p:cTn id="308" dur="1230" accel="100000" fill="hold">
                                          <p:stCondLst>
                                            <p:cond delay="770"/>
                                          </p:stCondLst>
                                        </p:cTn>
                                        <p:tgtEl>
                                          <p:spTgt spid="26633">
                                            <p:txEl>
                                              <p:pRg st="21" end="21"/>
                                            </p:txEl>
                                          </p:spTgt>
                                        </p:tgtEl>
                                        <p:attrNameLst>
                                          <p:attrName>ppt_y</p:attrName>
                                        </p:attrNameLst>
                                      </p:cBhvr>
                                    </p:anim>
                                  </p:childTnLst>
                                </p:cTn>
                              </p:par>
                            </p:childTnLst>
                          </p:cTn>
                        </p:par>
                      </p:childTnLst>
                    </p:cTn>
                  </p:par>
                  <p:par>
                    <p:cTn id="309" fill="hold">
                      <p:stCondLst>
                        <p:cond delay="indefinite"/>
                      </p:stCondLst>
                      <p:childTnLst>
                        <p:par>
                          <p:cTn id="310" fill="hold">
                            <p:stCondLst>
                              <p:cond delay="0"/>
                            </p:stCondLst>
                            <p:childTnLst>
                              <p:par>
                                <p:cTn id="311" presetID="19" presetClass="entr" presetSubtype="10" fill="hold" nodeType="clickEffect">
                                  <p:stCondLst>
                                    <p:cond delay="0"/>
                                  </p:stCondLst>
                                  <p:childTnLst>
                                    <p:set>
                                      <p:cBhvr>
                                        <p:cTn id="312" dur="1" fill="hold">
                                          <p:stCondLst>
                                            <p:cond delay="0"/>
                                          </p:stCondLst>
                                        </p:cTn>
                                        <p:tgtEl>
                                          <p:spTgt spid="26633">
                                            <p:txEl>
                                              <p:pRg st="21" end="21"/>
                                            </p:txEl>
                                          </p:spTgt>
                                        </p:tgtEl>
                                        <p:attrNameLst>
                                          <p:attrName>style.visibility</p:attrName>
                                        </p:attrNameLst>
                                      </p:cBhvr>
                                      <p:to>
                                        <p:strVal val="visible"/>
                                      </p:to>
                                    </p:set>
                                    <p:anim calcmode="lin" valueType="num">
                                      <p:cBhvr>
                                        <p:cTn id="313" dur="5000" fill="hold"/>
                                        <p:tgtEl>
                                          <p:spTgt spid="26633">
                                            <p:txEl>
                                              <p:pRg st="21" end="21"/>
                                            </p:txEl>
                                          </p:spTgt>
                                        </p:tgtEl>
                                        <p:attrNameLst>
                                          <p:attrName>ppt_w</p:attrName>
                                        </p:attrNameLst>
                                      </p:cBhvr>
                                      <p:tavLst>
                                        <p:tav tm="0" fmla="#ppt_w*sin(2.5*pi*$)">
                                          <p:val>
                                            <p:fltVal val="0"/>
                                          </p:val>
                                        </p:tav>
                                        <p:tav tm="100000">
                                          <p:val>
                                            <p:fltVal val="1"/>
                                          </p:val>
                                        </p:tav>
                                      </p:tavLst>
                                    </p:anim>
                                    <p:anim calcmode="lin" valueType="num">
                                      <p:cBhvr>
                                        <p:cTn id="314" dur="5000" fill="hold"/>
                                        <p:tgtEl>
                                          <p:spTgt spid="26633">
                                            <p:txEl>
                                              <p:pRg st="21" end="21"/>
                                            </p:txEl>
                                          </p:spTgt>
                                        </p:tgtEl>
                                        <p:attrNameLst>
                                          <p:attrName>ppt_h</p:attrName>
                                        </p:attrNameLst>
                                      </p:cBhvr>
                                      <p:tavLst>
                                        <p:tav tm="0">
                                          <p:val>
                                            <p:strVal val="#ppt_h"/>
                                          </p:val>
                                        </p:tav>
                                        <p:tav tm="100000">
                                          <p:val>
                                            <p:strVal val="#ppt_h"/>
                                          </p:val>
                                        </p:tav>
                                      </p:tavLst>
                                    </p:anim>
                                  </p:childTnLst>
                                </p:cTn>
                              </p:par>
                            </p:childTnLst>
                          </p:cTn>
                        </p:par>
                      </p:childTnLst>
                    </p:cTn>
                  </p:par>
                  <p:par>
                    <p:cTn id="315" fill="hold">
                      <p:stCondLst>
                        <p:cond delay="indefinite"/>
                      </p:stCondLst>
                      <p:childTnLst>
                        <p:par>
                          <p:cTn id="316" fill="hold">
                            <p:stCondLst>
                              <p:cond delay="0"/>
                            </p:stCondLst>
                            <p:childTnLst>
                              <p:par>
                                <p:cTn id="317" presetID="2" presetClass="exit" presetSubtype="4" fill="hold" nodeType="clickEffect">
                                  <p:stCondLst>
                                    <p:cond delay="0"/>
                                  </p:stCondLst>
                                  <p:iterate type="lt">
                                    <p:tmPct val="0"/>
                                  </p:iterate>
                                  <p:childTnLst>
                                    <p:anim calcmode="lin" valueType="num">
                                      <p:cBhvr additive="base">
                                        <p:cTn id="318" dur="500"/>
                                        <p:tgtEl>
                                          <p:spTgt spid="26633">
                                            <p:txEl>
                                              <p:pRg st="0" end="0"/>
                                            </p:txEl>
                                          </p:spTgt>
                                        </p:tgtEl>
                                        <p:attrNameLst>
                                          <p:attrName>ppt_x</p:attrName>
                                        </p:attrNameLst>
                                      </p:cBhvr>
                                      <p:tavLst>
                                        <p:tav tm="0">
                                          <p:val>
                                            <p:strVal val="ppt_x"/>
                                          </p:val>
                                        </p:tav>
                                        <p:tav tm="100000">
                                          <p:val>
                                            <p:strVal val="ppt_x"/>
                                          </p:val>
                                        </p:tav>
                                      </p:tavLst>
                                    </p:anim>
                                    <p:anim calcmode="lin" valueType="num">
                                      <p:cBhvr additive="base">
                                        <p:cTn id="319" dur="500"/>
                                        <p:tgtEl>
                                          <p:spTgt spid="26633">
                                            <p:txEl>
                                              <p:pRg st="0" end="0"/>
                                            </p:txEl>
                                          </p:spTgt>
                                        </p:tgtEl>
                                        <p:attrNameLst>
                                          <p:attrName>ppt_y</p:attrName>
                                        </p:attrNameLst>
                                      </p:cBhvr>
                                      <p:tavLst>
                                        <p:tav tm="0">
                                          <p:val>
                                            <p:strVal val="ppt_y"/>
                                          </p:val>
                                        </p:tav>
                                        <p:tav tm="100000">
                                          <p:val>
                                            <p:strVal val="1+ppt_h/2"/>
                                          </p:val>
                                        </p:tav>
                                      </p:tavLst>
                                    </p:anim>
                                    <p:set>
                                      <p:cBhvr>
                                        <p:cTn id="320" dur="1" fill="hold">
                                          <p:stCondLst>
                                            <p:cond delay="499"/>
                                          </p:stCondLst>
                                        </p:cTn>
                                        <p:tgtEl>
                                          <p:spTgt spid="26633">
                                            <p:txEl>
                                              <p:pRg st="0" end="0"/>
                                            </p:txEl>
                                          </p:spTgt>
                                        </p:tgtEl>
                                        <p:attrNameLst>
                                          <p:attrName>style.visibility</p:attrName>
                                        </p:attrNameLst>
                                      </p:cBhvr>
                                      <p:to>
                                        <p:strVal val="hidden"/>
                                      </p:to>
                                    </p:set>
                                  </p:childTnLst>
                                </p:cTn>
                              </p:par>
                              <p:par>
                                <p:cTn id="321" presetID="2" presetClass="exit" presetSubtype="4" fill="hold" nodeType="withEffect">
                                  <p:stCondLst>
                                    <p:cond delay="0"/>
                                  </p:stCondLst>
                                  <p:childTnLst>
                                    <p:anim calcmode="lin" valueType="num">
                                      <p:cBhvr additive="base">
                                        <p:cTn id="322" dur="500"/>
                                        <p:tgtEl>
                                          <p:spTgt spid="26633">
                                            <p:txEl>
                                              <p:pRg st="2" end="2"/>
                                            </p:txEl>
                                          </p:spTgt>
                                        </p:tgtEl>
                                        <p:attrNameLst>
                                          <p:attrName>ppt_x</p:attrName>
                                        </p:attrNameLst>
                                      </p:cBhvr>
                                      <p:tavLst>
                                        <p:tav tm="0">
                                          <p:val>
                                            <p:strVal val="ppt_x"/>
                                          </p:val>
                                        </p:tav>
                                        <p:tav tm="100000">
                                          <p:val>
                                            <p:strVal val="ppt_x"/>
                                          </p:val>
                                        </p:tav>
                                      </p:tavLst>
                                    </p:anim>
                                    <p:anim calcmode="lin" valueType="num">
                                      <p:cBhvr additive="base">
                                        <p:cTn id="323" dur="500"/>
                                        <p:tgtEl>
                                          <p:spTgt spid="26633">
                                            <p:txEl>
                                              <p:pRg st="2" end="2"/>
                                            </p:txEl>
                                          </p:spTgt>
                                        </p:tgtEl>
                                        <p:attrNameLst>
                                          <p:attrName>ppt_y</p:attrName>
                                        </p:attrNameLst>
                                      </p:cBhvr>
                                      <p:tavLst>
                                        <p:tav tm="0">
                                          <p:val>
                                            <p:strVal val="ppt_y"/>
                                          </p:val>
                                        </p:tav>
                                        <p:tav tm="100000">
                                          <p:val>
                                            <p:strVal val="1+ppt_h/2"/>
                                          </p:val>
                                        </p:tav>
                                      </p:tavLst>
                                    </p:anim>
                                    <p:set>
                                      <p:cBhvr>
                                        <p:cTn id="324" dur="1" fill="hold">
                                          <p:stCondLst>
                                            <p:cond delay="499"/>
                                          </p:stCondLst>
                                        </p:cTn>
                                        <p:tgtEl>
                                          <p:spTgt spid="26633">
                                            <p:txEl>
                                              <p:pRg st="2" end="2"/>
                                            </p:txEl>
                                          </p:spTgt>
                                        </p:tgtEl>
                                        <p:attrNameLst>
                                          <p:attrName>style.visibility</p:attrName>
                                        </p:attrNameLst>
                                      </p:cBhvr>
                                      <p:to>
                                        <p:strVal val="hidden"/>
                                      </p:to>
                                    </p:set>
                                  </p:childTnLst>
                                </p:cTn>
                              </p:par>
                              <p:par>
                                <p:cTn id="325" presetID="2" presetClass="exit" presetSubtype="4" fill="hold" nodeType="withEffect">
                                  <p:stCondLst>
                                    <p:cond delay="0"/>
                                  </p:stCondLst>
                                  <p:childTnLst>
                                    <p:anim calcmode="lin" valueType="num">
                                      <p:cBhvr additive="base">
                                        <p:cTn id="326" dur="500"/>
                                        <p:tgtEl>
                                          <p:spTgt spid="26633">
                                            <p:txEl>
                                              <p:pRg st="3" end="3"/>
                                            </p:txEl>
                                          </p:spTgt>
                                        </p:tgtEl>
                                        <p:attrNameLst>
                                          <p:attrName>ppt_x</p:attrName>
                                        </p:attrNameLst>
                                      </p:cBhvr>
                                      <p:tavLst>
                                        <p:tav tm="0">
                                          <p:val>
                                            <p:strVal val="ppt_x"/>
                                          </p:val>
                                        </p:tav>
                                        <p:tav tm="100000">
                                          <p:val>
                                            <p:strVal val="ppt_x"/>
                                          </p:val>
                                        </p:tav>
                                      </p:tavLst>
                                    </p:anim>
                                    <p:anim calcmode="lin" valueType="num">
                                      <p:cBhvr additive="base">
                                        <p:cTn id="327" dur="500"/>
                                        <p:tgtEl>
                                          <p:spTgt spid="26633">
                                            <p:txEl>
                                              <p:pRg st="3" end="3"/>
                                            </p:txEl>
                                          </p:spTgt>
                                        </p:tgtEl>
                                        <p:attrNameLst>
                                          <p:attrName>ppt_y</p:attrName>
                                        </p:attrNameLst>
                                      </p:cBhvr>
                                      <p:tavLst>
                                        <p:tav tm="0">
                                          <p:val>
                                            <p:strVal val="ppt_y"/>
                                          </p:val>
                                        </p:tav>
                                        <p:tav tm="100000">
                                          <p:val>
                                            <p:strVal val="1+ppt_h/2"/>
                                          </p:val>
                                        </p:tav>
                                      </p:tavLst>
                                    </p:anim>
                                    <p:set>
                                      <p:cBhvr>
                                        <p:cTn id="328" dur="1" fill="hold">
                                          <p:stCondLst>
                                            <p:cond delay="499"/>
                                          </p:stCondLst>
                                        </p:cTn>
                                        <p:tgtEl>
                                          <p:spTgt spid="26633">
                                            <p:txEl>
                                              <p:pRg st="3" end="3"/>
                                            </p:txEl>
                                          </p:spTgt>
                                        </p:tgtEl>
                                        <p:attrNameLst>
                                          <p:attrName>style.visibility</p:attrName>
                                        </p:attrNameLst>
                                      </p:cBhvr>
                                      <p:to>
                                        <p:strVal val="hidden"/>
                                      </p:to>
                                    </p:set>
                                  </p:childTnLst>
                                </p:cTn>
                              </p:par>
                              <p:par>
                                <p:cTn id="329" presetID="2" presetClass="exit" presetSubtype="4" fill="hold" nodeType="withEffect">
                                  <p:stCondLst>
                                    <p:cond delay="0"/>
                                  </p:stCondLst>
                                  <p:childTnLst>
                                    <p:anim calcmode="lin" valueType="num">
                                      <p:cBhvr additive="base">
                                        <p:cTn id="330" dur="500"/>
                                        <p:tgtEl>
                                          <p:spTgt spid="26633">
                                            <p:txEl>
                                              <p:pRg st="5" end="5"/>
                                            </p:txEl>
                                          </p:spTgt>
                                        </p:tgtEl>
                                        <p:attrNameLst>
                                          <p:attrName>ppt_x</p:attrName>
                                        </p:attrNameLst>
                                      </p:cBhvr>
                                      <p:tavLst>
                                        <p:tav tm="0">
                                          <p:val>
                                            <p:strVal val="ppt_x"/>
                                          </p:val>
                                        </p:tav>
                                        <p:tav tm="100000">
                                          <p:val>
                                            <p:strVal val="ppt_x"/>
                                          </p:val>
                                        </p:tav>
                                      </p:tavLst>
                                    </p:anim>
                                    <p:anim calcmode="lin" valueType="num">
                                      <p:cBhvr additive="base">
                                        <p:cTn id="331" dur="500"/>
                                        <p:tgtEl>
                                          <p:spTgt spid="26633">
                                            <p:txEl>
                                              <p:pRg st="5" end="5"/>
                                            </p:txEl>
                                          </p:spTgt>
                                        </p:tgtEl>
                                        <p:attrNameLst>
                                          <p:attrName>ppt_y</p:attrName>
                                        </p:attrNameLst>
                                      </p:cBhvr>
                                      <p:tavLst>
                                        <p:tav tm="0">
                                          <p:val>
                                            <p:strVal val="ppt_y"/>
                                          </p:val>
                                        </p:tav>
                                        <p:tav tm="100000">
                                          <p:val>
                                            <p:strVal val="1+ppt_h/2"/>
                                          </p:val>
                                        </p:tav>
                                      </p:tavLst>
                                    </p:anim>
                                    <p:set>
                                      <p:cBhvr>
                                        <p:cTn id="332" dur="1" fill="hold">
                                          <p:stCondLst>
                                            <p:cond delay="499"/>
                                          </p:stCondLst>
                                        </p:cTn>
                                        <p:tgtEl>
                                          <p:spTgt spid="26633">
                                            <p:txEl>
                                              <p:pRg st="5" end="5"/>
                                            </p:txEl>
                                          </p:spTgt>
                                        </p:tgtEl>
                                        <p:attrNameLst>
                                          <p:attrName>style.visibility</p:attrName>
                                        </p:attrNameLst>
                                      </p:cBhvr>
                                      <p:to>
                                        <p:strVal val="hidden"/>
                                      </p:to>
                                    </p:set>
                                  </p:childTnLst>
                                </p:cTn>
                              </p:par>
                              <p:par>
                                <p:cTn id="333" presetID="2" presetClass="exit" presetSubtype="4" fill="hold" nodeType="withEffect">
                                  <p:stCondLst>
                                    <p:cond delay="0"/>
                                  </p:stCondLst>
                                  <p:childTnLst>
                                    <p:anim calcmode="lin" valueType="num">
                                      <p:cBhvr additive="base">
                                        <p:cTn id="334" dur="500"/>
                                        <p:tgtEl>
                                          <p:spTgt spid="26633">
                                            <p:txEl>
                                              <p:pRg st="7" end="7"/>
                                            </p:txEl>
                                          </p:spTgt>
                                        </p:tgtEl>
                                        <p:attrNameLst>
                                          <p:attrName>ppt_x</p:attrName>
                                        </p:attrNameLst>
                                      </p:cBhvr>
                                      <p:tavLst>
                                        <p:tav tm="0">
                                          <p:val>
                                            <p:strVal val="ppt_x"/>
                                          </p:val>
                                        </p:tav>
                                        <p:tav tm="100000">
                                          <p:val>
                                            <p:strVal val="ppt_x"/>
                                          </p:val>
                                        </p:tav>
                                      </p:tavLst>
                                    </p:anim>
                                    <p:anim calcmode="lin" valueType="num">
                                      <p:cBhvr additive="base">
                                        <p:cTn id="335" dur="500"/>
                                        <p:tgtEl>
                                          <p:spTgt spid="26633">
                                            <p:txEl>
                                              <p:pRg st="7" end="7"/>
                                            </p:txEl>
                                          </p:spTgt>
                                        </p:tgtEl>
                                        <p:attrNameLst>
                                          <p:attrName>ppt_y</p:attrName>
                                        </p:attrNameLst>
                                      </p:cBhvr>
                                      <p:tavLst>
                                        <p:tav tm="0">
                                          <p:val>
                                            <p:strVal val="ppt_y"/>
                                          </p:val>
                                        </p:tav>
                                        <p:tav tm="100000">
                                          <p:val>
                                            <p:strVal val="1+ppt_h/2"/>
                                          </p:val>
                                        </p:tav>
                                      </p:tavLst>
                                    </p:anim>
                                    <p:set>
                                      <p:cBhvr>
                                        <p:cTn id="336" dur="1" fill="hold">
                                          <p:stCondLst>
                                            <p:cond delay="499"/>
                                          </p:stCondLst>
                                        </p:cTn>
                                        <p:tgtEl>
                                          <p:spTgt spid="26633">
                                            <p:txEl>
                                              <p:pRg st="7" end="7"/>
                                            </p:txEl>
                                          </p:spTgt>
                                        </p:tgtEl>
                                        <p:attrNameLst>
                                          <p:attrName>style.visibility</p:attrName>
                                        </p:attrNameLst>
                                      </p:cBhvr>
                                      <p:to>
                                        <p:strVal val="hidden"/>
                                      </p:to>
                                    </p:set>
                                  </p:childTnLst>
                                </p:cTn>
                              </p:par>
                              <p:par>
                                <p:cTn id="337" presetID="2" presetClass="exit" presetSubtype="4" fill="hold" nodeType="withEffect">
                                  <p:stCondLst>
                                    <p:cond delay="0"/>
                                  </p:stCondLst>
                                  <p:childTnLst>
                                    <p:anim calcmode="lin" valueType="num">
                                      <p:cBhvr additive="base">
                                        <p:cTn id="338" dur="500"/>
                                        <p:tgtEl>
                                          <p:spTgt spid="26633">
                                            <p:txEl>
                                              <p:pRg st="8" end="8"/>
                                            </p:txEl>
                                          </p:spTgt>
                                        </p:tgtEl>
                                        <p:attrNameLst>
                                          <p:attrName>ppt_x</p:attrName>
                                        </p:attrNameLst>
                                      </p:cBhvr>
                                      <p:tavLst>
                                        <p:tav tm="0">
                                          <p:val>
                                            <p:strVal val="ppt_x"/>
                                          </p:val>
                                        </p:tav>
                                        <p:tav tm="100000">
                                          <p:val>
                                            <p:strVal val="ppt_x"/>
                                          </p:val>
                                        </p:tav>
                                      </p:tavLst>
                                    </p:anim>
                                    <p:anim calcmode="lin" valueType="num">
                                      <p:cBhvr additive="base">
                                        <p:cTn id="339" dur="500"/>
                                        <p:tgtEl>
                                          <p:spTgt spid="26633">
                                            <p:txEl>
                                              <p:pRg st="8" end="8"/>
                                            </p:txEl>
                                          </p:spTgt>
                                        </p:tgtEl>
                                        <p:attrNameLst>
                                          <p:attrName>ppt_y</p:attrName>
                                        </p:attrNameLst>
                                      </p:cBhvr>
                                      <p:tavLst>
                                        <p:tav tm="0">
                                          <p:val>
                                            <p:strVal val="ppt_y"/>
                                          </p:val>
                                        </p:tav>
                                        <p:tav tm="100000">
                                          <p:val>
                                            <p:strVal val="1+ppt_h/2"/>
                                          </p:val>
                                        </p:tav>
                                      </p:tavLst>
                                    </p:anim>
                                    <p:set>
                                      <p:cBhvr>
                                        <p:cTn id="340" dur="1" fill="hold">
                                          <p:stCondLst>
                                            <p:cond delay="499"/>
                                          </p:stCondLst>
                                        </p:cTn>
                                        <p:tgtEl>
                                          <p:spTgt spid="26633">
                                            <p:txEl>
                                              <p:pRg st="8" end="8"/>
                                            </p:txEl>
                                          </p:spTgt>
                                        </p:tgtEl>
                                        <p:attrNameLst>
                                          <p:attrName>style.visibility</p:attrName>
                                        </p:attrNameLst>
                                      </p:cBhvr>
                                      <p:to>
                                        <p:strVal val="hidden"/>
                                      </p:to>
                                    </p:set>
                                  </p:childTnLst>
                                </p:cTn>
                              </p:par>
                              <p:par>
                                <p:cTn id="341" presetID="2" presetClass="exit" presetSubtype="4" fill="hold" nodeType="withEffect">
                                  <p:stCondLst>
                                    <p:cond delay="0"/>
                                  </p:stCondLst>
                                  <p:iterate type="lt">
                                    <p:tmPct val="0"/>
                                  </p:iterate>
                                  <p:childTnLst>
                                    <p:anim calcmode="lin" valueType="num">
                                      <p:cBhvr additive="base">
                                        <p:cTn id="342" dur="500"/>
                                        <p:tgtEl>
                                          <p:spTgt spid="26633">
                                            <p:txEl>
                                              <p:pRg st="10" end="10"/>
                                            </p:txEl>
                                          </p:spTgt>
                                        </p:tgtEl>
                                        <p:attrNameLst>
                                          <p:attrName>ppt_x</p:attrName>
                                        </p:attrNameLst>
                                      </p:cBhvr>
                                      <p:tavLst>
                                        <p:tav tm="0">
                                          <p:val>
                                            <p:strVal val="ppt_x"/>
                                          </p:val>
                                        </p:tav>
                                        <p:tav tm="100000">
                                          <p:val>
                                            <p:strVal val="ppt_x"/>
                                          </p:val>
                                        </p:tav>
                                      </p:tavLst>
                                    </p:anim>
                                    <p:anim calcmode="lin" valueType="num">
                                      <p:cBhvr additive="base">
                                        <p:cTn id="343" dur="500"/>
                                        <p:tgtEl>
                                          <p:spTgt spid="26633">
                                            <p:txEl>
                                              <p:pRg st="10" end="10"/>
                                            </p:txEl>
                                          </p:spTgt>
                                        </p:tgtEl>
                                        <p:attrNameLst>
                                          <p:attrName>ppt_y</p:attrName>
                                        </p:attrNameLst>
                                      </p:cBhvr>
                                      <p:tavLst>
                                        <p:tav tm="0">
                                          <p:val>
                                            <p:strVal val="ppt_y"/>
                                          </p:val>
                                        </p:tav>
                                        <p:tav tm="100000">
                                          <p:val>
                                            <p:strVal val="1+ppt_h/2"/>
                                          </p:val>
                                        </p:tav>
                                      </p:tavLst>
                                    </p:anim>
                                    <p:set>
                                      <p:cBhvr>
                                        <p:cTn id="344" dur="1" fill="hold">
                                          <p:stCondLst>
                                            <p:cond delay="499"/>
                                          </p:stCondLst>
                                        </p:cTn>
                                        <p:tgtEl>
                                          <p:spTgt spid="26633">
                                            <p:txEl>
                                              <p:pRg st="10" end="10"/>
                                            </p:txEl>
                                          </p:spTgt>
                                        </p:tgtEl>
                                        <p:attrNameLst>
                                          <p:attrName>style.visibility</p:attrName>
                                        </p:attrNameLst>
                                      </p:cBhvr>
                                      <p:to>
                                        <p:strVal val="hidden"/>
                                      </p:to>
                                    </p:set>
                                  </p:childTnLst>
                                </p:cTn>
                              </p:par>
                            </p:childTnLst>
                          </p:cTn>
                        </p:par>
                      </p:childTnLst>
                    </p:cTn>
                  </p:par>
                  <p:par>
                    <p:cTn id="345" fill="hold">
                      <p:stCondLst>
                        <p:cond delay="indefinite"/>
                      </p:stCondLst>
                      <p:childTnLst>
                        <p:par>
                          <p:cTn id="346" fill="hold">
                            <p:stCondLst>
                              <p:cond delay="0"/>
                            </p:stCondLst>
                            <p:childTnLst>
                              <p:par>
                                <p:cTn id="347" presetID="51" presetClass="entr" presetSubtype="0" fill="hold" nodeType="clickEffect">
                                  <p:stCondLst>
                                    <p:cond delay="0"/>
                                  </p:stCondLst>
                                  <p:childTnLst>
                                    <p:set>
                                      <p:cBhvr>
                                        <p:cTn id="348" dur="1" fill="hold">
                                          <p:stCondLst>
                                            <p:cond delay="0"/>
                                          </p:stCondLst>
                                        </p:cTn>
                                        <p:tgtEl>
                                          <p:spTgt spid="26628"/>
                                        </p:tgtEl>
                                        <p:attrNameLst>
                                          <p:attrName>style.visibility</p:attrName>
                                        </p:attrNameLst>
                                      </p:cBhvr>
                                      <p:to>
                                        <p:strVal val="visible"/>
                                      </p:to>
                                    </p:set>
                                    <p:animEffect transition="in" filter="fade">
                                      <p:cBhvr>
                                        <p:cTn id="349" dur="770" decel="100000"/>
                                        <p:tgtEl>
                                          <p:spTgt spid="26628"/>
                                        </p:tgtEl>
                                      </p:cBhvr>
                                    </p:animEffect>
                                    <p:animScale>
                                      <p:cBhvr>
                                        <p:cTn id="350" dur="770" decel="100000"/>
                                        <p:tgtEl>
                                          <p:spTgt spid="26628"/>
                                        </p:tgtEl>
                                      </p:cBhvr>
                                      <p:from x="10000" y="10000"/>
                                      <p:to x="200000" y="450000"/>
                                    </p:animScale>
                                    <p:animScale>
                                      <p:cBhvr>
                                        <p:cTn id="351" dur="1230" accel="100000" fill="hold">
                                          <p:stCondLst>
                                            <p:cond delay="770"/>
                                          </p:stCondLst>
                                        </p:cTn>
                                        <p:tgtEl>
                                          <p:spTgt spid="26628"/>
                                        </p:tgtEl>
                                      </p:cBhvr>
                                      <p:from x="200000" y="450000"/>
                                      <p:to x="100000" y="100000"/>
                                    </p:animScale>
                                    <p:set>
                                      <p:cBhvr>
                                        <p:cTn id="352" dur="770" fill="hold"/>
                                        <p:tgtEl>
                                          <p:spTgt spid="26628"/>
                                        </p:tgtEl>
                                        <p:attrNameLst>
                                          <p:attrName>ppt_x</p:attrName>
                                        </p:attrNameLst>
                                      </p:cBhvr>
                                      <p:to>
                                        <p:strVal val="(0.5)"/>
                                      </p:to>
                                    </p:set>
                                    <p:anim from="(0.5)" to="(#ppt_x)" calcmode="lin" valueType="num">
                                      <p:cBhvr>
                                        <p:cTn id="353" dur="1230" accel="100000" fill="hold">
                                          <p:stCondLst>
                                            <p:cond delay="770"/>
                                          </p:stCondLst>
                                        </p:cTn>
                                        <p:tgtEl>
                                          <p:spTgt spid="26628"/>
                                        </p:tgtEl>
                                        <p:attrNameLst>
                                          <p:attrName>ppt_x</p:attrName>
                                        </p:attrNameLst>
                                      </p:cBhvr>
                                    </p:anim>
                                    <p:set>
                                      <p:cBhvr>
                                        <p:cTn id="354" dur="770" fill="hold"/>
                                        <p:tgtEl>
                                          <p:spTgt spid="26628"/>
                                        </p:tgtEl>
                                        <p:attrNameLst>
                                          <p:attrName>ppt_y</p:attrName>
                                        </p:attrNameLst>
                                      </p:cBhvr>
                                      <p:to>
                                        <p:strVal val="(#ppt_y+0.4)"/>
                                      </p:to>
                                    </p:set>
                                    <p:anim from="(#ppt_y+0.4)" to="(#ppt_y)" calcmode="lin" valueType="num">
                                      <p:cBhvr>
                                        <p:cTn id="355" dur="1230" accel="100000" fill="hold">
                                          <p:stCondLst>
                                            <p:cond delay="770"/>
                                          </p:stCondLst>
                                        </p:cTn>
                                        <p:tgtEl>
                                          <p:spTgt spid="26628"/>
                                        </p:tgtEl>
                                        <p:attrNameLst>
                                          <p:attrName>ppt_y</p:attrName>
                                        </p:attrNameLst>
                                      </p:cBhvr>
                                    </p:anim>
                                  </p:childTnLst>
                                </p:cTn>
                              </p:par>
                            </p:childTnLst>
                          </p:cTn>
                        </p:par>
                      </p:childTnLst>
                    </p:cTn>
                  </p:par>
                  <p:par>
                    <p:cTn id="356" fill="hold">
                      <p:stCondLst>
                        <p:cond delay="indefinite"/>
                      </p:stCondLst>
                      <p:childTnLst>
                        <p:par>
                          <p:cTn id="357" fill="hold">
                            <p:stCondLst>
                              <p:cond delay="0"/>
                            </p:stCondLst>
                            <p:childTnLst>
                              <p:par>
                                <p:cTn id="358" presetID="19" presetClass="entr" presetSubtype="10" fill="hold" nodeType="clickEffect">
                                  <p:stCondLst>
                                    <p:cond delay="0"/>
                                  </p:stCondLst>
                                  <p:childTnLst>
                                    <p:set>
                                      <p:cBhvr>
                                        <p:cTn id="359" dur="1" fill="hold">
                                          <p:stCondLst>
                                            <p:cond delay="0"/>
                                          </p:stCondLst>
                                        </p:cTn>
                                        <p:tgtEl>
                                          <p:spTgt spid="26631"/>
                                        </p:tgtEl>
                                        <p:attrNameLst>
                                          <p:attrName>style.visibility</p:attrName>
                                        </p:attrNameLst>
                                      </p:cBhvr>
                                      <p:to>
                                        <p:strVal val="visible"/>
                                      </p:to>
                                    </p:set>
                                    <p:anim calcmode="lin" valueType="num">
                                      <p:cBhvr>
                                        <p:cTn id="360" dur="5000" fill="hold"/>
                                        <p:tgtEl>
                                          <p:spTgt spid="26631"/>
                                        </p:tgtEl>
                                        <p:attrNameLst>
                                          <p:attrName>ppt_w</p:attrName>
                                        </p:attrNameLst>
                                      </p:cBhvr>
                                      <p:tavLst>
                                        <p:tav tm="0" fmla="#ppt_w*sin(2.5*pi*$)">
                                          <p:val>
                                            <p:fltVal val="0"/>
                                          </p:val>
                                        </p:tav>
                                        <p:tav tm="100000">
                                          <p:val>
                                            <p:fltVal val="1"/>
                                          </p:val>
                                        </p:tav>
                                      </p:tavLst>
                                    </p:anim>
                                    <p:anim calcmode="lin" valueType="num">
                                      <p:cBhvr>
                                        <p:cTn id="361" dur="5000" fill="hold"/>
                                        <p:tgtEl>
                                          <p:spTgt spid="26631"/>
                                        </p:tgtEl>
                                        <p:attrNameLst>
                                          <p:attrName>ppt_h</p:attrName>
                                        </p:attrNameLst>
                                      </p:cBhvr>
                                      <p:tavLst>
                                        <p:tav tm="0">
                                          <p:val>
                                            <p:strVal val="#ppt_h"/>
                                          </p:val>
                                        </p:tav>
                                        <p:tav tm="100000">
                                          <p:val>
                                            <p:strVal val="#ppt_h"/>
                                          </p:val>
                                        </p:tav>
                                      </p:tavLst>
                                    </p:anim>
                                  </p:childTnLst>
                                </p:cTn>
                              </p:par>
                            </p:childTnLst>
                          </p:cTn>
                        </p:par>
                      </p:childTnLst>
                    </p:cTn>
                  </p:par>
                  <p:par>
                    <p:cTn id="362" fill="hold">
                      <p:stCondLst>
                        <p:cond delay="indefinite"/>
                      </p:stCondLst>
                      <p:childTnLst>
                        <p:par>
                          <p:cTn id="363" fill="hold">
                            <p:stCondLst>
                              <p:cond delay="0"/>
                            </p:stCondLst>
                            <p:childTnLst>
                              <p:par>
                                <p:cTn id="364" presetID="8" presetClass="entr" presetSubtype="16" fill="hold" nodeType="clickEffect">
                                  <p:stCondLst>
                                    <p:cond delay="0"/>
                                  </p:stCondLst>
                                  <p:childTnLst>
                                    <p:set>
                                      <p:cBhvr>
                                        <p:cTn id="365" dur="1" fill="hold">
                                          <p:stCondLst>
                                            <p:cond delay="0"/>
                                          </p:stCondLst>
                                        </p:cTn>
                                        <p:tgtEl>
                                          <p:spTgt spid="26633">
                                            <p:txEl>
                                              <p:pRg st="12" end="12"/>
                                            </p:txEl>
                                          </p:spTgt>
                                        </p:tgtEl>
                                        <p:attrNameLst>
                                          <p:attrName>style.visibility</p:attrName>
                                        </p:attrNameLst>
                                      </p:cBhvr>
                                      <p:to>
                                        <p:strVal val="visible"/>
                                      </p:to>
                                    </p:set>
                                    <p:animEffect transition="in" filter="diamond(in)">
                                      <p:cBhvr>
                                        <p:cTn id="366" dur="2000"/>
                                        <p:tgtEl>
                                          <p:spTgt spid="26633">
                                            <p:txEl>
                                              <p:pRg st="12" end="12"/>
                                            </p:txEl>
                                          </p:spTgt>
                                        </p:tgtEl>
                                      </p:cBhvr>
                                    </p:animEffect>
                                  </p:childTnLst>
                                </p:cTn>
                              </p:par>
                            </p:childTnLst>
                          </p:cTn>
                        </p:par>
                      </p:childTnLst>
                    </p:cTn>
                  </p:par>
                  <p:par>
                    <p:cTn id="367" fill="hold">
                      <p:stCondLst>
                        <p:cond delay="indefinite"/>
                      </p:stCondLst>
                      <p:childTnLst>
                        <p:par>
                          <p:cTn id="368" fill="hold">
                            <p:stCondLst>
                              <p:cond delay="0"/>
                            </p:stCondLst>
                            <p:childTnLst>
                              <p:par>
                                <p:cTn id="369" presetID="8" presetClass="entr" presetSubtype="16" fill="hold" nodeType="clickEffect">
                                  <p:stCondLst>
                                    <p:cond delay="0"/>
                                  </p:stCondLst>
                                  <p:childTnLst>
                                    <p:set>
                                      <p:cBhvr>
                                        <p:cTn id="370" dur="1" fill="hold">
                                          <p:stCondLst>
                                            <p:cond delay="0"/>
                                          </p:stCondLst>
                                        </p:cTn>
                                        <p:tgtEl>
                                          <p:spTgt spid="26633">
                                            <p:txEl>
                                              <p:pRg st="13" end="13"/>
                                            </p:txEl>
                                          </p:spTgt>
                                        </p:tgtEl>
                                        <p:attrNameLst>
                                          <p:attrName>style.visibility</p:attrName>
                                        </p:attrNameLst>
                                      </p:cBhvr>
                                      <p:to>
                                        <p:strVal val="visible"/>
                                      </p:to>
                                    </p:set>
                                    <p:animEffect transition="in" filter="diamond(in)">
                                      <p:cBhvr>
                                        <p:cTn id="371" dur="2000"/>
                                        <p:tgtEl>
                                          <p:spTgt spid="26633">
                                            <p:txEl>
                                              <p:pRg st="13" end="13"/>
                                            </p:txEl>
                                          </p:spTgt>
                                        </p:tgtEl>
                                      </p:cBhvr>
                                    </p:animEffect>
                                  </p:childTnLst>
                                </p:cTn>
                              </p:par>
                            </p:childTnLst>
                          </p:cTn>
                        </p:par>
                      </p:childTnLst>
                    </p:cTn>
                  </p:par>
                  <p:par>
                    <p:cTn id="372" fill="hold">
                      <p:stCondLst>
                        <p:cond delay="indefinite"/>
                      </p:stCondLst>
                      <p:childTnLst>
                        <p:par>
                          <p:cTn id="373" fill="hold">
                            <p:stCondLst>
                              <p:cond delay="0"/>
                            </p:stCondLst>
                            <p:childTnLst>
                              <p:par>
                                <p:cTn id="374" presetID="51" presetClass="entr" presetSubtype="0" fill="hold" nodeType="clickEffect">
                                  <p:stCondLst>
                                    <p:cond delay="0"/>
                                  </p:stCondLst>
                                  <p:childTnLst>
                                    <p:set>
                                      <p:cBhvr>
                                        <p:cTn id="375" dur="1" fill="hold">
                                          <p:stCondLst>
                                            <p:cond delay="0"/>
                                          </p:stCondLst>
                                        </p:cTn>
                                        <p:tgtEl>
                                          <p:spTgt spid="26633">
                                            <p:txEl>
                                              <p:pRg st="14" end="14"/>
                                            </p:txEl>
                                          </p:spTgt>
                                        </p:tgtEl>
                                        <p:attrNameLst>
                                          <p:attrName>style.visibility</p:attrName>
                                        </p:attrNameLst>
                                      </p:cBhvr>
                                      <p:to>
                                        <p:strVal val="visible"/>
                                      </p:to>
                                    </p:set>
                                    <p:animEffect transition="in" filter="fade">
                                      <p:cBhvr>
                                        <p:cTn id="376" dur="770" decel="100000"/>
                                        <p:tgtEl>
                                          <p:spTgt spid="26633">
                                            <p:txEl>
                                              <p:pRg st="14" end="14"/>
                                            </p:txEl>
                                          </p:spTgt>
                                        </p:tgtEl>
                                      </p:cBhvr>
                                    </p:animEffect>
                                    <p:animScale>
                                      <p:cBhvr>
                                        <p:cTn id="377" dur="770" decel="100000"/>
                                        <p:tgtEl>
                                          <p:spTgt spid="26633">
                                            <p:txEl>
                                              <p:pRg st="14" end="14"/>
                                            </p:txEl>
                                          </p:spTgt>
                                        </p:tgtEl>
                                      </p:cBhvr>
                                      <p:from x="10000" y="10000"/>
                                      <p:to x="200000" y="450000"/>
                                    </p:animScale>
                                    <p:animScale>
                                      <p:cBhvr>
                                        <p:cTn id="378" dur="1230" accel="100000" fill="hold">
                                          <p:stCondLst>
                                            <p:cond delay="770"/>
                                          </p:stCondLst>
                                        </p:cTn>
                                        <p:tgtEl>
                                          <p:spTgt spid="26633">
                                            <p:txEl>
                                              <p:pRg st="14" end="14"/>
                                            </p:txEl>
                                          </p:spTgt>
                                        </p:tgtEl>
                                      </p:cBhvr>
                                      <p:from x="200000" y="450000"/>
                                      <p:to x="100000" y="100000"/>
                                    </p:animScale>
                                    <p:set>
                                      <p:cBhvr>
                                        <p:cTn id="379" dur="770" fill="hold"/>
                                        <p:tgtEl>
                                          <p:spTgt spid="26633">
                                            <p:txEl>
                                              <p:pRg st="14" end="14"/>
                                            </p:txEl>
                                          </p:spTgt>
                                        </p:tgtEl>
                                        <p:attrNameLst>
                                          <p:attrName>ppt_x</p:attrName>
                                        </p:attrNameLst>
                                      </p:cBhvr>
                                      <p:to>
                                        <p:strVal val="(0.5)"/>
                                      </p:to>
                                    </p:set>
                                    <p:anim from="(0.5)" to="(#ppt_x)" calcmode="lin" valueType="num">
                                      <p:cBhvr>
                                        <p:cTn id="380" dur="1230" accel="100000" fill="hold">
                                          <p:stCondLst>
                                            <p:cond delay="770"/>
                                          </p:stCondLst>
                                        </p:cTn>
                                        <p:tgtEl>
                                          <p:spTgt spid="26633">
                                            <p:txEl>
                                              <p:pRg st="14" end="14"/>
                                            </p:txEl>
                                          </p:spTgt>
                                        </p:tgtEl>
                                        <p:attrNameLst>
                                          <p:attrName>ppt_x</p:attrName>
                                        </p:attrNameLst>
                                      </p:cBhvr>
                                    </p:anim>
                                    <p:set>
                                      <p:cBhvr>
                                        <p:cTn id="381" dur="770" fill="hold"/>
                                        <p:tgtEl>
                                          <p:spTgt spid="26633">
                                            <p:txEl>
                                              <p:pRg st="14" end="14"/>
                                            </p:txEl>
                                          </p:spTgt>
                                        </p:tgtEl>
                                        <p:attrNameLst>
                                          <p:attrName>ppt_y</p:attrName>
                                        </p:attrNameLst>
                                      </p:cBhvr>
                                      <p:to>
                                        <p:strVal val="(#ppt_y+0.4)"/>
                                      </p:to>
                                    </p:set>
                                    <p:anim from="(#ppt_y+0.4)" to="(#ppt_y)" calcmode="lin" valueType="num">
                                      <p:cBhvr>
                                        <p:cTn id="382" dur="1230" accel="100000" fill="hold">
                                          <p:stCondLst>
                                            <p:cond delay="770"/>
                                          </p:stCondLst>
                                        </p:cTn>
                                        <p:tgtEl>
                                          <p:spTgt spid="26633">
                                            <p:txEl>
                                              <p:pRg st="14" end="14"/>
                                            </p:txEl>
                                          </p:spTgt>
                                        </p:tgtEl>
                                        <p:attrNameLst>
                                          <p:attrName>ppt_y</p:attrName>
                                        </p:attrNameLst>
                                      </p:cBhvr>
                                    </p:anim>
                                  </p:childTnLst>
                                </p:cTn>
                              </p:par>
                            </p:childTnLst>
                          </p:cTn>
                        </p:par>
                      </p:childTnLst>
                    </p:cTn>
                  </p:par>
                  <p:par>
                    <p:cTn id="383" fill="hold">
                      <p:stCondLst>
                        <p:cond delay="indefinite"/>
                      </p:stCondLst>
                      <p:childTnLst>
                        <p:par>
                          <p:cTn id="384" fill="hold">
                            <p:stCondLst>
                              <p:cond delay="0"/>
                            </p:stCondLst>
                            <p:childTnLst>
                              <p:par>
                                <p:cTn id="385" presetID="4" presetClass="entr" presetSubtype="16" fill="hold" nodeType="clickEffect">
                                  <p:stCondLst>
                                    <p:cond delay="0"/>
                                  </p:stCondLst>
                                  <p:childTnLst>
                                    <p:set>
                                      <p:cBhvr>
                                        <p:cTn id="386" dur="1" fill="hold">
                                          <p:stCondLst>
                                            <p:cond delay="0"/>
                                          </p:stCondLst>
                                        </p:cTn>
                                        <p:tgtEl>
                                          <p:spTgt spid="26633">
                                            <p:txEl>
                                              <p:pRg st="14" end="14"/>
                                            </p:txEl>
                                          </p:spTgt>
                                        </p:tgtEl>
                                        <p:attrNameLst>
                                          <p:attrName>style.visibility</p:attrName>
                                        </p:attrNameLst>
                                      </p:cBhvr>
                                      <p:to>
                                        <p:strVal val="visible"/>
                                      </p:to>
                                    </p:set>
                                    <p:animEffect transition="in" filter="box(in)">
                                      <p:cBhvr>
                                        <p:cTn id="387" dur="500"/>
                                        <p:tgtEl>
                                          <p:spTgt spid="26633">
                                            <p:txEl>
                                              <p:pRg st="14" end="14"/>
                                            </p:txEl>
                                          </p:spTgt>
                                        </p:tgtEl>
                                      </p:cBhvr>
                                    </p:animEffect>
                                  </p:childTnLst>
                                </p:cTn>
                              </p:par>
                            </p:childTnLst>
                          </p:cTn>
                        </p:par>
                      </p:childTnLst>
                    </p:cTn>
                  </p:par>
                  <p:par>
                    <p:cTn id="388" fill="hold">
                      <p:stCondLst>
                        <p:cond delay="indefinite"/>
                      </p:stCondLst>
                      <p:childTnLst>
                        <p:par>
                          <p:cTn id="389" fill="hold">
                            <p:stCondLst>
                              <p:cond delay="0"/>
                            </p:stCondLst>
                            <p:childTnLst>
                              <p:par>
                                <p:cTn id="390" presetID="51" presetClass="entr" presetSubtype="0" fill="hold" nodeType="clickEffect">
                                  <p:stCondLst>
                                    <p:cond delay="0"/>
                                  </p:stCondLst>
                                  <p:childTnLst>
                                    <p:set>
                                      <p:cBhvr>
                                        <p:cTn id="391" dur="1" fill="hold">
                                          <p:stCondLst>
                                            <p:cond delay="0"/>
                                          </p:stCondLst>
                                        </p:cTn>
                                        <p:tgtEl>
                                          <p:spTgt spid="26634"/>
                                        </p:tgtEl>
                                        <p:attrNameLst>
                                          <p:attrName>style.visibility</p:attrName>
                                        </p:attrNameLst>
                                      </p:cBhvr>
                                      <p:to>
                                        <p:strVal val="visible"/>
                                      </p:to>
                                    </p:set>
                                    <p:animEffect transition="in" filter="fade">
                                      <p:cBhvr>
                                        <p:cTn id="392" dur="770" decel="100000"/>
                                        <p:tgtEl>
                                          <p:spTgt spid="26634"/>
                                        </p:tgtEl>
                                      </p:cBhvr>
                                    </p:animEffect>
                                    <p:animScale>
                                      <p:cBhvr>
                                        <p:cTn id="393" dur="770" decel="100000"/>
                                        <p:tgtEl>
                                          <p:spTgt spid="26634"/>
                                        </p:tgtEl>
                                      </p:cBhvr>
                                      <p:from x="10000" y="10000"/>
                                      <p:to x="200000" y="450000"/>
                                    </p:animScale>
                                    <p:animScale>
                                      <p:cBhvr>
                                        <p:cTn id="394" dur="1230" accel="100000" fill="hold">
                                          <p:stCondLst>
                                            <p:cond delay="770"/>
                                          </p:stCondLst>
                                        </p:cTn>
                                        <p:tgtEl>
                                          <p:spTgt spid="26634"/>
                                        </p:tgtEl>
                                      </p:cBhvr>
                                      <p:from x="200000" y="450000"/>
                                      <p:to x="100000" y="100000"/>
                                    </p:animScale>
                                    <p:set>
                                      <p:cBhvr>
                                        <p:cTn id="395" dur="770" fill="hold"/>
                                        <p:tgtEl>
                                          <p:spTgt spid="26634"/>
                                        </p:tgtEl>
                                        <p:attrNameLst>
                                          <p:attrName>ppt_x</p:attrName>
                                        </p:attrNameLst>
                                      </p:cBhvr>
                                      <p:to>
                                        <p:strVal val="(0.5)"/>
                                      </p:to>
                                    </p:set>
                                    <p:anim from="(0.5)" to="(#ppt_x)" calcmode="lin" valueType="num">
                                      <p:cBhvr>
                                        <p:cTn id="396" dur="1230" accel="100000" fill="hold">
                                          <p:stCondLst>
                                            <p:cond delay="770"/>
                                          </p:stCondLst>
                                        </p:cTn>
                                        <p:tgtEl>
                                          <p:spTgt spid="26634"/>
                                        </p:tgtEl>
                                        <p:attrNameLst>
                                          <p:attrName>ppt_x</p:attrName>
                                        </p:attrNameLst>
                                      </p:cBhvr>
                                    </p:anim>
                                    <p:set>
                                      <p:cBhvr>
                                        <p:cTn id="397" dur="770" fill="hold"/>
                                        <p:tgtEl>
                                          <p:spTgt spid="26634"/>
                                        </p:tgtEl>
                                        <p:attrNameLst>
                                          <p:attrName>ppt_y</p:attrName>
                                        </p:attrNameLst>
                                      </p:cBhvr>
                                      <p:to>
                                        <p:strVal val="(#ppt_y+0.4)"/>
                                      </p:to>
                                    </p:set>
                                    <p:anim from="(#ppt_y+0.4)" to="(#ppt_y)" calcmode="lin" valueType="num">
                                      <p:cBhvr>
                                        <p:cTn id="398" dur="1230" accel="100000" fill="hold">
                                          <p:stCondLst>
                                            <p:cond delay="770"/>
                                          </p:stCondLst>
                                        </p:cTn>
                                        <p:tgtEl>
                                          <p:spTgt spid="26634"/>
                                        </p:tgtEl>
                                        <p:attrNameLst>
                                          <p:attrName>ppt_y</p:attrName>
                                        </p:attrNameLst>
                                      </p:cBhvr>
                                    </p:anim>
                                  </p:childTnLst>
                                </p:cTn>
                              </p:par>
                            </p:childTnLst>
                          </p:cTn>
                        </p:par>
                      </p:childTnLst>
                    </p:cTn>
                  </p:par>
                  <p:par>
                    <p:cTn id="399" fill="hold">
                      <p:stCondLst>
                        <p:cond delay="indefinite"/>
                      </p:stCondLst>
                      <p:childTnLst>
                        <p:par>
                          <p:cTn id="400" fill="hold">
                            <p:stCondLst>
                              <p:cond delay="0"/>
                            </p:stCondLst>
                            <p:childTnLst>
                              <p:par>
                                <p:cTn id="401" presetID="2" presetClass="exit" presetSubtype="4" fill="hold" nodeType="clickEffect">
                                  <p:stCondLst>
                                    <p:cond delay="0"/>
                                  </p:stCondLst>
                                  <p:childTnLst>
                                    <p:anim calcmode="lin" valueType="num">
                                      <p:cBhvr additive="base">
                                        <p:cTn id="402" dur="500"/>
                                        <p:tgtEl>
                                          <p:spTgt spid="26634"/>
                                        </p:tgtEl>
                                        <p:attrNameLst>
                                          <p:attrName>ppt_x</p:attrName>
                                        </p:attrNameLst>
                                      </p:cBhvr>
                                      <p:tavLst>
                                        <p:tav tm="0">
                                          <p:val>
                                            <p:strVal val="ppt_x"/>
                                          </p:val>
                                        </p:tav>
                                        <p:tav tm="100000">
                                          <p:val>
                                            <p:strVal val="ppt_x"/>
                                          </p:val>
                                        </p:tav>
                                      </p:tavLst>
                                    </p:anim>
                                    <p:anim calcmode="lin" valueType="num">
                                      <p:cBhvr additive="base">
                                        <p:cTn id="403" dur="500"/>
                                        <p:tgtEl>
                                          <p:spTgt spid="26634"/>
                                        </p:tgtEl>
                                        <p:attrNameLst>
                                          <p:attrName>ppt_y</p:attrName>
                                        </p:attrNameLst>
                                      </p:cBhvr>
                                      <p:tavLst>
                                        <p:tav tm="0">
                                          <p:val>
                                            <p:strVal val="ppt_y"/>
                                          </p:val>
                                        </p:tav>
                                        <p:tav tm="100000">
                                          <p:val>
                                            <p:strVal val="1+ppt_h/2"/>
                                          </p:val>
                                        </p:tav>
                                      </p:tavLst>
                                    </p:anim>
                                    <p:set>
                                      <p:cBhvr>
                                        <p:cTn id="404" dur="1" fill="hold">
                                          <p:stCondLst>
                                            <p:cond delay="499"/>
                                          </p:stCondLst>
                                        </p:cTn>
                                        <p:tgtEl>
                                          <p:spTgt spid="26634"/>
                                        </p:tgtEl>
                                        <p:attrNameLst>
                                          <p:attrName>style.visibility</p:attrName>
                                        </p:attrNameLst>
                                      </p:cBhvr>
                                      <p:to>
                                        <p:strVal val="hidden"/>
                                      </p:to>
                                    </p:set>
                                  </p:childTnLst>
                                </p:cTn>
                              </p:par>
                            </p:childTnLst>
                          </p:cTn>
                        </p:par>
                      </p:childTnLst>
                    </p:cTn>
                  </p:par>
                  <p:par>
                    <p:cTn id="405" fill="hold">
                      <p:stCondLst>
                        <p:cond delay="indefinite"/>
                      </p:stCondLst>
                      <p:childTnLst>
                        <p:par>
                          <p:cTn id="406" fill="hold">
                            <p:stCondLst>
                              <p:cond delay="0"/>
                            </p:stCondLst>
                            <p:childTnLst>
                              <p:par>
                                <p:cTn id="407" presetID="8" presetClass="entr" presetSubtype="16" fill="hold" nodeType="clickEffect">
                                  <p:stCondLst>
                                    <p:cond delay="0"/>
                                  </p:stCondLst>
                                  <p:childTnLst>
                                    <p:set>
                                      <p:cBhvr>
                                        <p:cTn id="408" dur="1" fill="hold">
                                          <p:stCondLst>
                                            <p:cond delay="0"/>
                                          </p:stCondLst>
                                        </p:cTn>
                                        <p:tgtEl>
                                          <p:spTgt spid="26633">
                                            <p:txEl>
                                              <p:pRg st="15" end="15"/>
                                            </p:txEl>
                                          </p:spTgt>
                                        </p:tgtEl>
                                        <p:attrNameLst>
                                          <p:attrName>style.visibility</p:attrName>
                                        </p:attrNameLst>
                                      </p:cBhvr>
                                      <p:to>
                                        <p:strVal val="visible"/>
                                      </p:to>
                                    </p:set>
                                    <p:animEffect transition="in" filter="diamond(in)">
                                      <p:cBhvr>
                                        <p:cTn id="409" dur="2000"/>
                                        <p:tgtEl>
                                          <p:spTgt spid="26633">
                                            <p:txEl>
                                              <p:pRg st="15" end="15"/>
                                            </p:txEl>
                                          </p:spTgt>
                                        </p:tgtEl>
                                      </p:cBhvr>
                                    </p:animEffect>
                                  </p:childTnLst>
                                </p:cTn>
                              </p:par>
                            </p:childTnLst>
                          </p:cTn>
                        </p:par>
                      </p:childTnLst>
                    </p:cTn>
                  </p:par>
                  <p:par>
                    <p:cTn id="410" fill="hold">
                      <p:stCondLst>
                        <p:cond delay="indefinite"/>
                      </p:stCondLst>
                      <p:childTnLst>
                        <p:par>
                          <p:cTn id="411" fill="hold">
                            <p:stCondLst>
                              <p:cond delay="0"/>
                            </p:stCondLst>
                            <p:childTnLst>
                              <p:par>
                                <p:cTn id="412" presetID="8" presetClass="entr" presetSubtype="16" fill="hold" nodeType="clickEffect">
                                  <p:stCondLst>
                                    <p:cond delay="0"/>
                                  </p:stCondLst>
                                  <p:childTnLst>
                                    <p:set>
                                      <p:cBhvr>
                                        <p:cTn id="413" dur="1" fill="hold">
                                          <p:stCondLst>
                                            <p:cond delay="0"/>
                                          </p:stCondLst>
                                        </p:cTn>
                                        <p:tgtEl>
                                          <p:spTgt spid="26633">
                                            <p:txEl>
                                              <p:pRg st="16" end="16"/>
                                            </p:txEl>
                                          </p:spTgt>
                                        </p:tgtEl>
                                        <p:attrNameLst>
                                          <p:attrName>style.visibility</p:attrName>
                                        </p:attrNameLst>
                                      </p:cBhvr>
                                      <p:to>
                                        <p:strVal val="visible"/>
                                      </p:to>
                                    </p:set>
                                    <p:animEffect transition="in" filter="diamond(in)">
                                      <p:cBhvr>
                                        <p:cTn id="414" dur="2000"/>
                                        <p:tgtEl>
                                          <p:spTgt spid="26633">
                                            <p:txEl>
                                              <p:pRg st="16" end="16"/>
                                            </p:txEl>
                                          </p:spTgt>
                                        </p:tgtEl>
                                      </p:cBhvr>
                                    </p:animEffect>
                                  </p:childTnLst>
                                </p:cTn>
                              </p:par>
                            </p:childTnLst>
                          </p:cTn>
                        </p:par>
                      </p:childTnLst>
                    </p:cTn>
                  </p:par>
                  <p:par>
                    <p:cTn id="415" fill="hold">
                      <p:stCondLst>
                        <p:cond delay="indefinite"/>
                      </p:stCondLst>
                      <p:childTnLst>
                        <p:par>
                          <p:cTn id="416" fill="hold">
                            <p:stCondLst>
                              <p:cond delay="0"/>
                            </p:stCondLst>
                            <p:childTnLst>
                              <p:par>
                                <p:cTn id="417" presetID="51" presetClass="entr" presetSubtype="0" fill="hold" nodeType="clickEffect">
                                  <p:stCondLst>
                                    <p:cond delay="0"/>
                                  </p:stCondLst>
                                  <p:childTnLst>
                                    <p:set>
                                      <p:cBhvr>
                                        <p:cTn id="418" dur="1" fill="hold">
                                          <p:stCondLst>
                                            <p:cond delay="0"/>
                                          </p:stCondLst>
                                        </p:cTn>
                                        <p:tgtEl>
                                          <p:spTgt spid="26636"/>
                                        </p:tgtEl>
                                        <p:attrNameLst>
                                          <p:attrName>style.visibility</p:attrName>
                                        </p:attrNameLst>
                                      </p:cBhvr>
                                      <p:to>
                                        <p:strVal val="visible"/>
                                      </p:to>
                                    </p:set>
                                    <p:animEffect transition="in" filter="fade">
                                      <p:cBhvr>
                                        <p:cTn id="419" dur="770" decel="100000"/>
                                        <p:tgtEl>
                                          <p:spTgt spid="26636"/>
                                        </p:tgtEl>
                                      </p:cBhvr>
                                    </p:animEffect>
                                    <p:animScale>
                                      <p:cBhvr>
                                        <p:cTn id="420" dur="770" decel="100000"/>
                                        <p:tgtEl>
                                          <p:spTgt spid="26636"/>
                                        </p:tgtEl>
                                      </p:cBhvr>
                                      <p:from x="10000" y="10000"/>
                                      <p:to x="200000" y="450000"/>
                                    </p:animScale>
                                    <p:animScale>
                                      <p:cBhvr>
                                        <p:cTn id="421" dur="1230" accel="100000" fill="hold">
                                          <p:stCondLst>
                                            <p:cond delay="770"/>
                                          </p:stCondLst>
                                        </p:cTn>
                                        <p:tgtEl>
                                          <p:spTgt spid="26636"/>
                                        </p:tgtEl>
                                      </p:cBhvr>
                                      <p:from x="200000" y="450000"/>
                                      <p:to x="100000" y="100000"/>
                                    </p:animScale>
                                    <p:set>
                                      <p:cBhvr>
                                        <p:cTn id="422" dur="770" fill="hold"/>
                                        <p:tgtEl>
                                          <p:spTgt spid="26636"/>
                                        </p:tgtEl>
                                        <p:attrNameLst>
                                          <p:attrName>ppt_x</p:attrName>
                                        </p:attrNameLst>
                                      </p:cBhvr>
                                      <p:to>
                                        <p:strVal val="(0.5)"/>
                                      </p:to>
                                    </p:set>
                                    <p:anim from="(0.5)" to="(#ppt_x)" calcmode="lin" valueType="num">
                                      <p:cBhvr>
                                        <p:cTn id="423" dur="1230" accel="100000" fill="hold">
                                          <p:stCondLst>
                                            <p:cond delay="770"/>
                                          </p:stCondLst>
                                        </p:cTn>
                                        <p:tgtEl>
                                          <p:spTgt spid="26636"/>
                                        </p:tgtEl>
                                        <p:attrNameLst>
                                          <p:attrName>ppt_x</p:attrName>
                                        </p:attrNameLst>
                                      </p:cBhvr>
                                    </p:anim>
                                    <p:set>
                                      <p:cBhvr>
                                        <p:cTn id="424" dur="770" fill="hold"/>
                                        <p:tgtEl>
                                          <p:spTgt spid="26636"/>
                                        </p:tgtEl>
                                        <p:attrNameLst>
                                          <p:attrName>ppt_y</p:attrName>
                                        </p:attrNameLst>
                                      </p:cBhvr>
                                      <p:to>
                                        <p:strVal val="(#ppt_y+0.4)"/>
                                      </p:to>
                                    </p:set>
                                    <p:anim from="(#ppt_y+0.4)" to="(#ppt_y)" calcmode="lin" valueType="num">
                                      <p:cBhvr>
                                        <p:cTn id="425" dur="1230" accel="100000" fill="hold">
                                          <p:stCondLst>
                                            <p:cond delay="770"/>
                                          </p:stCondLst>
                                        </p:cTn>
                                        <p:tgtEl>
                                          <p:spTgt spid="26636"/>
                                        </p:tgtEl>
                                        <p:attrNameLst>
                                          <p:attrName>ppt_y</p:attrName>
                                        </p:attrNameLst>
                                      </p:cBhvr>
                                    </p:anim>
                                  </p:childTnLst>
                                </p:cTn>
                              </p:par>
                            </p:childTnLst>
                          </p:cTn>
                        </p:par>
                      </p:childTnLst>
                    </p:cTn>
                  </p:par>
                  <p:par>
                    <p:cTn id="426" fill="hold">
                      <p:stCondLst>
                        <p:cond delay="indefinite"/>
                      </p:stCondLst>
                      <p:childTnLst>
                        <p:par>
                          <p:cTn id="427" fill="hold">
                            <p:stCondLst>
                              <p:cond delay="0"/>
                            </p:stCondLst>
                            <p:childTnLst>
                              <p:par>
                                <p:cTn id="428" presetID="7" presetClass="exit" presetSubtype="4" fill="hold" nodeType="clickEffect">
                                  <p:stCondLst>
                                    <p:cond delay="0"/>
                                  </p:stCondLst>
                                  <p:childTnLst>
                                    <p:anim calcmode="lin" valueType="num">
                                      <p:cBhvr additive="base">
                                        <p:cTn id="429" dur="5000"/>
                                        <p:tgtEl>
                                          <p:spTgt spid="26636"/>
                                        </p:tgtEl>
                                        <p:attrNameLst>
                                          <p:attrName>ppt_x</p:attrName>
                                        </p:attrNameLst>
                                      </p:cBhvr>
                                      <p:tavLst>
                                        <p:tav tm="0">
                                          <p:val>
                                            <p:strVal val="ppt_x"/>
                                          </p:val>
                                        </p:tav>
                                        <p:tav tm="100000">
                                          <p:val>
                                            <p:strVal val="ppt_x"/>
                                          </p:val>
                                        </p:tav>
                                      </p:tavLst>
                                    </p:anim>
                                    <p:anim calcmode="lin" valueType="num">
                                      <p:cBhvr additive="base">
                                        <p:cTn id="430" dur="5000"/>
                                        <p:tgtEl>
                                          <p:spTgt spid="26636"/>
                                        </p:tgtEl>
                                        <p:attrNameLst>
                                          <p:attrName>ppt_y</p:attrName>
                                        </p:attrNameLst>
                                      </p:cBhvr>
                                      <p:tavLst>
                                        <p:tav tm="0">
                                          <p:val>
                                            <p:strVal val="ppt_y"/>
                                          </p:val>
                                        </p:tav>
                                        <p:tav tm="100000">
                                          <p:val>
                                            <p:strVal val="1+ppt_h/2"/>
                                          </p:val>
                                        </p:tav>
                                      </p:tavLst>
                                    </p:anim>
                                    <p:set>
                                      <p:cBhvr>
                                        <p:cTn id="431" dur="1" fill="hold">
                                          <p:stCondLst>
                                            <p:cond delay="4999"/>
                                          </p:stCondLst>
                                        </p:cTn>
                                        <p:tgtEl>
                                          <p:spTgt spid="26636"/>
                                        </p:tgtEl>
                                        <p:attrNameLst>
                                          <p:attrName>style.visibility</p:attrName>
                                        </p:attrNameLst>
                                      </p:cBhvr>
                                      <p:to>
                                        <p:strVal val="hidden"/>
                                      </p:to>
                                    </p:set>
                                  </p:childTnLst>
                                </p:cTn>
                              </p:par>
                            </p:childTnLst>
                          </p:cTn>
                        </p:par>
                      </p:childTnLst>
                    </p:cTn>
                  </p:par>
                  <p:par>
                    <p:cTn id="432" fill="hold">
                      <p:stCondLst>
                        <p:cond delay="indefinite"/>
                      </p:stCondLst>
                      <p:childTnLst>
                        <p:par>
                          <p:cTn id="433" fill="hold">
                            <p:stCondLst>
                              <p:cond delay="0"/>
                            </p:stCondLst>
                            <p:childTnLst>
                              <p:par>
                                <p:cTn id="434" presetID="8" presetClass="entr" presetSubtype="16" fill="hold" nodeType="clickEffect">
                                  <p:stCondLst>
                                    <p:cond delay="0"/>
                                  </p:stCondLst>
                                  <p:childTnLst>
                                    <p:set>
                                      <p:cBhvr>
                                        <p:cTn id="435" dur="1" fill="hold">
                                          <p:stCondLst>
                                            <p:cond delay="0"/>
                                          </p:stCondLst>
                                        </p:cTn>
                                        <p:tgtEl>
                                          <p:spTgt spid="26633">
                                            <p:txEl>
                                              <p:pRg st="17" end="17"/>
                                            </p:txEl>
                                          </p:spTgt>
                                        </p:tgtEl>
                                        <p:attrNameLst>
                                          <p:attrName>style.visibility</p:attrName>
                                        </p:attrNameLst>
                                      </p:cBhvr>
                                      <p:to>
                                        <p:strVal val="visible"/>
                                      </p:to>
                                    </p:set>
                                    <p:animEffect transition="in" filter="diamond(in)">
                                      <p:cBhvr>
                                        <p:cTn id="436" dur="2000"/>
                                        <p:tgtEl>
                                          <p:spTgt spid="26633">
                                            <p:txEl>
                                              <p:pRg st="17" end="17"/>
                                            </p:txEl>
                                          </p:spTgt>
                                        </p:tgtEl>
                                      </p:cBhvr>
                                    </p:animEffect>
                                  </p:childTnLst>
                                </p:cTn>
                              </p:par>
                            </p:childTnLst>
                          </p:cTn>
                        </p:par>
                      </p:childTnLst>
                    </p:cTn>
                  </p:par>
                  <p:par>
                    <p:cTn id="437" fill="hold">
                      <p:stCondLst>
                        <p:cond delay="indefinite"/>
                      </p:stCondLst>
                      <p:childTnLst>
                        <p:par>
                          <p:cTn id="438" fill="hold">
                            <p:stCondLst>
                              <p:cond delay="0"/>
                            </p:stCondLst>
                            <p:childTnLst>
                              <p:par>
                                <p:cTn id="439" presetID="8" presetClass="entr" presetSubtype="16" fill="hold" nodeType="clickEffect">
                                  <p:stCondLst>
                                    <p:cond delay="0"/>
                                  </p:stCondLst>
                                  <p:childTnLst>
                                    <p:set>
                                      <p:cBhvr>
                                        <p:cTn id="440" dur="1" fill="hold">
                                          <p:stCondLst>
                                            <p:cond delay="0"/>
                                          </p:stCondLst>
                                        </p:cTn>
                                        <p:tgtEl>
                                          <p:spTgt spid="26633">
                                            <p:txEl>
                                              <p:pRg st="17" end="17"/>
                                            </p:txEl>
                                          </p:spTgt>
                                        </p:tgtEl>
                                        <p:attrNameLst>
                                          <p:attrName>style.visibility</p:attrName>
                                        </p:attrNameLst>
                                      </p:cBhvr>
                                      <p:to>
                                        <p:strVal val="visible"/>
                                      </p:to>
                                    </p:set>
                                    <p:animEffect transition="in" filter="diamond(in)">
                                      <p:cBhvr>
                                        <p:cTn id="441" dur="2000"/>
                                        <p:tgtEl>
                                          <p:spTgt spid="26633">
                                            <p:txEl>
                                              <p:pRg st="17" end="17"/>
                                            </p:txEl>
                                          </p:spTgt>
                                        </p:tgtEl>
                                      </p:cBhvr>
                                    </p:animEffect>
                                  </p:childTnLst>
                                </p:cTn>
                              </p:par>
                            </p:childTnLst>
                          </p:cTn>
                        </p:par>
                      </p:childTnLst>
                    </p:cTn>
                  </p:par>
                  <p:par>
                    <p:cTn id="442" fill="hold">
                      <p:stCondLst>
                        <p:cond delay="indefinite"/>
                      </p:stCondLst>
                      <p:childTnLst>
                        <p:par>
                          <p:cTn id="443" fill="hold">
                            <p:stCondLst>
                              <p:cond delay="0"/>
                            </p:stCondLst>
                            <p:childTnLst>
                              <p:par>
                                <p:cTn id="444" presetID="5" presetClass="entr" presetSubtype="10" fill="hold" nodeType="clickEffect">
                                  <p:stCondLst>
                                    <p:cond delay="0"/>
                                  </p:stCondLst>
                                  <p:childTnLst>
                                    <p:set>
                                      <p:cBhvr>
                                        <p:cTn id="445" dur="1" fill="hold">
                                          <p:stCondLst>
                                            <p:cond delay="0"/>
                                          </p:stCondLst>
                                        </p:cTn>
                                        <p:tgtEl>
                                          <p:spTgt spid="26633">
                                            <p:txEl>
                                              <p:pRg st="15" end="15"/>
                                            </p:txEl>
                                          </p:spTgt>
                                        </p:tgtEl>
                                        <p:attrNameLst>
                                          <p:attrName>style.visibility</p:attrName>
                                        </p:attrNameLst>
                                      </p:cBhvr>
                                      <p:to>
                                        <p:strVal val="visible"/>
                                      </p:to>
                                    </p:set>
                                    <p:animEffect transition="in" filter="checkerboard(across)">
                                      <p:cBhvr>
                                        <p:cTn id="446" dur="500"/>
                                        <p:tgtEl>
                                          <p:spTgt spid="26633">
                                            <p:txEl>
                                              <p:pRg st="15" end="15"/>
                                            </p:txEl>
                                          </p:spTgt>
                                        </p:tgtEl>
                                      </p:cBhvr>
                                    </p:animEffect>
                                  </p:childTnLst>
                                </p:cTn>
                              </p:par>
                            </p:childTnLst>
                          </p:cTn>
                        </p:par>
                      </p:childTnLst>
                    </p:cTn>
                  </p:par>
                  <p:par>
                    <p:cTn id="447" fill="hold">
                      <p:stCondLst>
                        <p:cond delay="indefinite"/>
                      </p:stCondLst>
                      <p:childTnLst>
                        <p:par>
                          <p:cTn id="448" fill="hold">
                            <p:stCondLst>
                              <p:cond delay="0"/>
                            </p:stCondLst>
                            <p:childTnLst>
                              <p:par>
                                <p:cTn id="449" presetID="5" presetClass="entr" presetSubtype="10" fill="hold" nodeType="clickEffect">
                                  <p:stCondLst>
                                    <p:cond delay="0"/>
                                  </p:stCondLst>
                                  <p:childTnLst>
                                    <p:set>
                                      <p:cBhvr>
                                        <p:cTn id="450" dur="1" fill="hold">
                                          <p:stCondLst>
                                            <p:cond delay="0"/>
                                          </p:stCondLst>
                                        </p:cTn>
                                        <p:tgtEl>
                                          <p:spTgt spid="26633">
                                            <p:txEl>
                                              <p:pRg st="16" end="16"/>
                                            </p:txEl>
                                          </p:spTgt>
                                        </p:tgtEl>
                                        <p:attrNameLst>
                                          <p:attrName>style.visibility</p:attrName>
                                        </p:attrNameLst>
                                      </p:cBhvr>
                                      <p:to>
                                        <p:strVal val="visible"/>
                                      </p:to>
                                    </p:set>
                                    <p:animEffect transition="in" filter="checkerboard(across)">
                                      <p:cBhvr>
                                        <p:cTn id="451" dur="500"/>
                                        <p:tgtEl>
                                          <p:spTgt spid="26633">
                                            <p:txEl>
                                              <p:pRg st="16" end="16"/>
                                            </p:txEl>
                                          </p:spTgt>
                                        </p:tgtEl>
                                      </p:cBhvr>
                                    </p:animEffect>
                                  </p:childTnLst>
                                </p:cTn>
                              </p:par>
                            </p:childTnLst>
                          </p:cTn>
                        </p:par>
                      </p:childTnLst>
                    </p:cTn>
                  </p:par>
                  <p:par>
                    <p:cTn id="452" fill="hold">
                      <p:stCondLst>
                        <p:cond delay="indefinite"/>
                      </p:stCondLst>
                      <p:childTnLst>
                        <p:par>
                          <p:cTn id="453" fill="hold">
                            <p:stCondLst>
                              <p:cond delay="0"/>
                            </p:stCondLst>
                            <p:childTnLst>
                              <p:par>
                                <p:cTn id="454" presetID="51" presetClass="entr" presetSubtype="0" fill="hold" nodeType="clickEffect">
                                  <p:stCondLst>
                                    <p:cond delay="0"/>
                                  </p:stCondLst>
                                  <p:childTnLst>
                                    <p:set>
                                      <p:cBhvr>
                                        <p:cTn id="455" dur="1" fill="hold">
                                          <p:stCondLst>
                                            <p:cond delay="0"/>
                                          </p:stCondLst>
                                        </p:cTn>
                                        <p:tgtEl>
                                          <p:spTgt spid="26638"/>
                                        </p:tgtEl>
                                        <p:attrNameLst>
                                          <p:attrName>style.visibility</p:attrName>
                                        </p:attrNameLst>
                                      </p:cBhvr>
                                      <p:to>
                                        <p:strVal val="visible"/>
                                      </p:to>
                                    </p:set>
                                    <p:animEffect transition="in" filter="fade">
                                      <p:cBhvr>
                                        <p:cTn id="456" dur="770" decel="100000"/>
                                        <p:tgtEl>
                                          <p:spTgt spid="26638"/>
                                        </p:tgtEl>
                                      </p:cBhvr>
                                    </p:animEffect>
                                    <p:animScale>
                                      <p:cBhvr>
                                        <p:cTn id="457" dur="770" decel="100000"/>
                                        <p:tgtEl>
                                          <p:spTgt spid="26638"/>
                                        </p:tgtEl>
                                      </p:cBhvr>
                                      <p:from x="10000" y="10000"/>
                                      <p:to x="200000" y="450000"/>
                                    </p:animScale>
                                    <p:animScale>
                                      <p:cBhvr>
                                        <p:cTn id="458" dur="1230" accel="100000" fill="hold">
                                          <p:stCondLst>
                                            <p:cond delay="770"/>
                                          </p:stCondLst>
                                        </p:cTn>
                                        <p:tgtEl>
                                          <p:spTgt spid="26638"/>
                                        </p:tgtEl>
                                      </p:cBhvr>
                                      <p:from x="200000" y="450000"/>
                                      <p:to x="100000" y="100000"/>
                                    </p:animScale>
                                    <p:set>
                                      <p:cBhvr>
                                        <p:cTn id="459" dur="770" fill="hold"/>
                                        <p:tgtEl>
                                          <p:spTgt spid="26638"/>
                                        </p:tgtEl>
                                        <p:attrNameLst>
                                          <p:attrName>ppt_x</p:attrName>
                                        </p:attrNameLst>
                                      </p:cBhvr>
                                      <p:to>
                                        <p:strVal val="(0.5)"/>
                                      </p:to>
                                    </p:set>
                                    <p:anim from="(0.5)" to="(#ppt_x)" calcmode="lin" valueType="num">
                                      <p:cBhvr>
                                        <p:cTn id="460" dur="1230" accel="100000" fill="hold">
                                          <p:stCondLst>
                                            <p:cond delay="770"/>
                                          </p:stCondLst>
                                        </p:cTn>
                                        <p:tgtEl>
                                          <p:spTgt spid="26638"/>
                                        </p:tgtEl>
                                        <p:attrNameLst>
                                          <p:attrName>ppt_x</p:attrName>
                                        </p:attrNameLst>
                                      </p:cBhvr>
                                    </p:anim>
                                    <p:set>
                                      <p:cBhvr>
                                        <p:cTn id="461" dur="770" fill="hold"/>
                                        <p:tgtEl>
                                          <p:spTgt spid="26638"/>
                                        </p:tgtEl>
                                        <p:attrNameLst>
                                          <p:attrName>ppt_y</p:attrName>
                                        </p:attrNameLst>
                                      </p:cBhvr>
                                      <p:to>
                                        <p:strVal val="(#ppt_y+0.4)"/>
                                      </p:to>
                                    </p:set>
                                    <p:anim from="(#ppt_y+0.4)" to="(#ppt_y)" calcmode="lin" valueType="num">
                                      <p:cBhvr>
                                        <p:cTn id="462" dur="1230" accel="100000" fill="hold">
                                          <p:stCondLst>
                                            <p:cond delay="770"/>
                                          </p:stCondLst>
                                        </p:cTn>
                                        <p:tgtEl>
                                          <p:spTgt spid="26638"/>
                                        </p:tgtEl>
                                        <p:attrNameLst>
                                          <p:attrName>ppt_y</p:attrName>
                                        </p:attrNameLst>
                                      </p:cBhvr>
                                    </p:anim>
                                  </p:childTnLst>
                                </p:cTn>
                              </p:par>
                            </p:childTnLst>
                          </p:cTn>
                        </p:par>
                      </p:childTnLst>
                    </p:cTn>
                  </p:par>
                  <p:par>
                    <p:cTn id="463" fill="hold">
                      <p:stCondLst>
                        <p:cond delay="indefinite"/>
                      </p:stCondLst>
                      <p:childTnLst>
                        <p:par>
                          <p:cTn id="464" fill="hold">
                            <p:stCondLst>
                              <p:cond delay="0"/>
                            </p:stCondLst>
                            <p:childTnLst>
                              <p:par>
                                <p:cTn id="465" presetID="16" presetClass="exit" presetSubtype="26" fill="hold" nodeType="clickEffect">
                                  <p:stCondLst>
                                    <p:cond delay="0"/>
                                  </p:stCondLst>
                                  <p:childTnLst>
                                    <p:animEffect transition="out" filter="barn(inHorizontal)">
                                      <p:cBhvr>
                                        <p:cTn id="466" dur="500"/>
                                        <p:tgtEl>
                                          <p:spTgt spid="26638"/>
                                        </p:tgtEl>
                                      </p:cBhvr>
                                    </p:animEffect>
                                    <p:set>
                                      <p:cBhvr>
                                        <p:cTn id="467" dur="1" fill="hold">
                                          <p:stCondLst>
                                            <p:cond delay="499"/>
                                          </p:stCondLst>
                                        </p:cTn>
                                        <p:tgtEl>
                                          <p:spTgt spid="26638"/>
                                        </p:tgtEl>
                                        <p:attrNameLst>
                                          <p:attrName>style.visibility</p:attrName>
                                        </p:attrNameLst>
                                      </p:cBhvr>
                                      <p:to>
                                        <p:strVal val="hidden"/>
                                      </p:to>
                                    </p:set>
                                  </p:childTnLst>
                                </p:cTn>
                              </p:par>
                            </p:childTnLst>
                          </p:cTn>
                        </p:par>
                      </p:childTnLst>
                    </p:cTn>
                  </p:par>
                  <p:par>
                    <p:cTn id="468" fill="hold">
                      <p:stCondLst>
                        <p:cond delay="indefinite"/>
                      </p:stCondLst>
                      <p:childTnLst>
                        <p:par>
                          <p:cTn id="469" fill="hold">
                            <p:stCondLst>
                              <p:cond delay="0"/>
                            </p:stCondLst>
                            <p:childTnLst>
                              <p:par>
                                <p:cTn id="470" presetID="2" presetClass="exit" presetSubtype="4" fill="hold" nodeType="clickEffect">
                                  <p:stCondLst>
                                    <p:cond delay="0"/>
                                  </p:stCondLst>
                                  <p:childTnLst>
                                    <p:anim calcmode="lin" valueType="num">
                                      <p:cBhvr additive="base">
                                        <p:cTn id="471" dur="500"/>
                                        <p:tgtEl>
                                          <p:spTgt spid="26638"/>
                                        </p:tgtEl>
                                        <p:attrNameLst>
                                          <p:attrName>ppt_x</p:attrName>
                                        </p:attrNameLst>
                                      </p:cBhvr>
                                      <p:tavLst>
                                        <p:tav tm="0">
                                          <p:val>
                                            <p:strVal val="ppt_x"/>
                                          </p:val>
                                        </p:tav>
                                        <p:tav tm="100000">
                                          <p:val>
                                            <p:strVal val="ppt_x"/>
                                          </p:val>
                                        </p:tav>
                                      </p:tavLst>
                                    </p:anim>
                                    <p:anim calcmode="lin" valueType="num">
                                      <p:cBhvr additive="base">
                                        <p:cTn id="472" dur="500"/>
                                        <p:tgtEl>
                                          <p:spTgt spid="26638"/>
                                        </p:tgtEl>
                                        <p:attrNameLst>
                                          <p:attrName>ppt_y</p:attrName>
                                        </p:attrNameLst>
                                      </p:cBhvr>
                                      <p:tavLst>
                                        <p:tav tm="0">
                                          <p:val>
                                            <p:strVal val="ppt_y"/>
                                          </p:val>
                                        </p:tav>
                                        <p:tav tm="100000">
                                          <p:val>
                                            <p:strVal val="1+ppt_h/2"/>
                                          </p:val>
                                        </p:tav>
                                      </p:tavLst>
                                    </p:anim>
                                    <p:set>
                                      <p:cBhvr>
                                        <p:cTn id="473" dur="1" fill="hold">
                                          <p:stCondLst>
                                            <p:cond delay="499"/>
                                          </p:stCondLst>
                                        </p:cTn>
                                        <p:tgtEl>
                                          <p:spTgt spid="26638"/>
                                        </p:tgtEl>
                                        <p:attrNameLst>
                                          <p:attrName>style.visibility</p:attrName>
                                        </p:attrNameLst>
                                      </p:cBhvr>
                                      <p:to>
                                        <p:strVal val="hidden"/>
                                      </p:to>
                                    </p:set>
                                  </p:childTnLst>
                                </p:cTn>
                              </p:par>
                            </p:childTnLst>
                          </p:cTn>
                        </p:par>
                      </p:childTnLst>
                    </p:cTn>
                  </p:par>
                  <p:par>
                    <p:cTn id="474" fill="hold">
                      <p:stCondLst>
                        <p:cond delay="indefinite"/>
                      </p:stCondLst>
                      <p:childTnLst>
                        <p:par>
                          <p:cTn id="475" fill="hold">
                            <p:stCondLst>
                              <p:cond delay="0"/>
                            </p:stCondLst>
                            <p:childTnLst>
                              <p:par>
                                <p:cTn id="476" presetID="3" presetClass="entr" presetSubtype="10" fill="hold" nodeType="clickEffect">
                                  <p:stCondLst>
                                    <p:cond delay="0"/>
                                  </p:stCondLst>
                                  <p:childTnLst>
                                    <p:set>
                                      <p:cBhvr>
                                        <p:cTn id="477" dur="1" fill="hold">
                                          <p:stCondLst>
                                            <p:cond delay="0"/>
                                          </p:stCondLst>
                                        </p:cTn>
                                        <p:tgtEl>
                                          <p:spTgt spid="26633">
                                            <p:txEl>
                                              <p:pRg st="17" end="17"/>
                                            </p:txEl>
                                          </p:spTgt>
                                        </p:tgtEl>
                                        <p:attrNameLst>
                                          <p:attrName>style.visibility</p:attrName>
                                        </p:attrNameLst>
                                      </p:cBhvr>
                                      <p:to>
                                        <p:strVal val="visible"/>
                                      </p:to>
                                    </p:set>
                                    <p:animEffect transition="in" filter="blinds(horizontal)">
                                      <p:cBhvr>
                                        <p:cTn id="478" dur="500"/>
                                        <p:tgtEl>
                                          <p:spTgt spid="26633">
                                            <p:txEl>
                                              <p:pRg st="17" end="17"/>
                                            </p:txEl>
                                          </p:spTgt>
                                        </p:tgtEl>
                                      </p:cBhvr>
                                    </p:animEffect>
                                  </p:childTnLst>
                                </p:cTn>
                              </p:par>
                            </p:childTnLst>
                          </p:cTn>
                        </p:par>
                      </p:childTnLst>
                    </p:cTn>
                  </p:par>
                  <p:par>
                    <p:cTn id="479" fill="hold">
                      <p:stCondLst>
                        <p:cond delay="indefinite"/>
                      </p:stCondLst>
                      <p:childTnLst>
                        <p:par>
                          <p:cTn id="480" fill="hold">
                            <p:stCondLst>
                              <p:cond delay="0"/>
                            </p:stCondLst>
                            <p:childTnLst>
                              <p:par>
                                <p:cTn id="481" presetID="3" presetClass="entr" presetSubtype="10" fill="hold" nodeType="clickEffect">
                                  <p:stCondLst>
                                    <p:cond delay="0"/>
                                  </p:stCondLst>
                                  <p:childTnLst>
                                    <p:set>
                                      <p:cBhvr>
                                        <p:cTn id="482" dur="1" fill="hold">
                                          <p:stCondLst>
                                            <p:cond delay="0"/>
                                          </p:stCondLst>
                                        </p:cTn>
                                        <p:tgtEl>
                                          <p:spTgt spid="26633">
                                            <p:txEl>
                                              <p:pRg st="18" end="18"/>
                                            </p:txEl>
                                          </p:spTgt>
                                        </p:tgtEl>
                                        <p:attrNameLst>
                                          <p:attrName>style.visibility</p:attrName>
                                        </p:attrNameLst>
                                      </p:cBhvr>
                                      <p:to>
                                        <p:strVal val="visible"/>
                                      </p:to>
                                    </p:set>
                                    <p:animEffect transition="in" filter="blinds(horizontal)">
                                      <p:cBhvr>
                                        <p:cTn id="483" dur="500"/>
                                        <p:tgtEl>
                                          <p:spTgt spid="26633">
                                            <p:txEl>
                                              <p:pRg st="18" end="18"/>
                                            </p:txEl>
                                          </p:spTgt>
                                        </p:tgtEl>
                                      </p:cBhvr>
                                    </p:animEffect>
                                  </p:childTnLst>
                                </p:cTn>
                              </p:par>
                            </p:childTnLst>
                          </p:cTn>
                        </p:par>
                      </p:childTnLst>
                    </p:cTn>
                  </p:par>
                  <p:par>
                    <p:cTn id="484" fill="hold">
                      <p:stCondLst>
                        <p:cond delay="indefinite"/>
                      </p:stCondLst>
                      <p:childTnLst>
                        <p:par>
                          <p:cTn id="485" fill="hold">
                            <p:stCondLst>
                              <p:cond delay="0"/>
                            </p:stCondLst>
                            <p:childTnLst>
                              <p:par>
                                <p:cTn id="486" presetID="3" presetClass="entr" presetSubtype="10" fill="hold" nodeType="clickEffect">
                                  <p:stCondLst>
                                    <p:cond delay="0"/>
                                  </p:stCondLst>
                                  <p:childTnLst>
                                    <p:set>
                                      <p:cBhvr>
                                        <p:cTn id="487" dur="1" fill="hold">
                                          <p:stCondLst>
                                            <p:cond delay="0"/>
                                          </p:stCondLst>
                                        </p:cTn>
                                        <p:tgtEl>
                                          <p:spTgt spid="26633">
                                            <p:txEl>
                                              <p:pRg st="13" end="13"/>
                                            </p:txEl>
                                          </p:spTgt>
                                        </p:tgtEl>
                                        <p:attrNameLst>
                                          <p:attrName>style.visibility</p:attrName>
                                        </p:attrNameLst>
                                      </p:cBhvr>
                                      <p:to>
                                        <p:strVal val="visible"/>
                                      </p:to>
                                    </p:set>
                                    <p:animEffect transition="in" filter="blinds(horizontal)">
                                      <p:cBhvr>
                                        <p:cTn id="488" dur="500"/>
                                        <p:tgtEl>
                                          <p:spTgt spid="26633">
                                            <p:txEl>
                                              <p:pRg st="13" end="13"/>
                                            </p:txEl>
                                          </p:spTgt>
                                        </p:tgtEl>
                                      </p:cBhvr>
                                    </p:animEffect>
                                  </p:childTnLst>
                                </p:cTn>
                              </p:par>
                            </p:childTnLst>
                          </p:cTn>
                        </p:par>
                      </p:childTnLst>
                    </p:cTn>
                  </p:par>
                  <p:par>
                    <p:cTn id="489" fill="hold">
                      <p:stCondLst>
                        <p:cond delay="indefinite"/>
                      </p:stCondLst>
                      <p:childTnLst>
                        <p:par>
                          <p:cTn id="490" fill="hold">
                            <p:stCondLst>
                              <p:cond delay="0"/>
                            </p:stCondLst>
                            <p:childTnLst>
                              <p:par>
                                <p:cTn id="491" presetID="3" presetClass="entr" presetSubtype="10" fill="hold" nodeType="clickEffect">
                                  <p:stCondLst>
                                    <p:cond delay="0"/>
                                  </p:stCondLst>
                                  <p:childTnLst>
                                    <p:set>
                                      <p:cBhvr>
                                        <p:cTn id="492" dur="1" fill="hold">
                                          <p:stCondLst>
                                            <p:cond delay="0"/>
                                          </p:stCondLst>
                                        </p:cTn>
                                        <p:tgtEl>
                                          <p:spTgt spid="26633">
                                            <p:txEl>
                                              <p:pRg st="14" end="14"/>
                                            </p:txEl>
                                          </p:spTgt>
                                        </p:tgtEl>
                                        <p:attrNameLst>
                                          <p:attrName>style.visibility</p:attrName>
                                        </p:attrNameLst>
                                      </p:cBhvr>
                                      <p:to>
                                        <p:strVal val="visible"/>
                                      </p:to>
                                    </p:set>
                                    <p:animEffect transition="in" filter="blinds(horizontal)">
                                      <p:cBhvr>
                                        <p:cTn id="493" dur="500"/>
                                        <p:tgtEl>
                                          <p:spTgt spid="26633">
                                            <p:txEl>
                                              <p:pRg st="14" end="14"/>
                                            </p:txEl>
                                          </p:spTgt>
                                        </p:tgtEl>
                                      </p:cBhvr>
                                    </p:animEffect>
                                  </p:childTnLst>
                                </p:cTn>
                              </p:par>
                            </p:childTnLst>
                          </p:cTn>
                        </p:par>
                      </p:childTnLst>
                    </p:cTn>
                  </p:par>
                  <p:par>
                    <p:cTn id="494" fill="hold">
                      <p:stCondLst>
                        <p:cond delay="indefinite"/>
                      </p:stCondLst>
                      <p:childTnLst>
                        <p:par>
                          <p:cTn id="495" fill="hold">
                            <p:stCondLst>
                              <p:cond delay="0"/>
                            </p:stCondLst>
                            <p:childTnLst>
                              <p:par>
                                <p:cTn id="496" presetID="51" presetClass="entr" presetSubtype="0" fill="hold" nodeType="clickEffect">
                                  <p:stCondLst>
                                    <p:cond delay="0"/>
                                  </p:stCondLst>
                                  <p:childTnLst>
                                    <p:set>
                                      <p:cBhvr>
                                        <p:cTn id="497" dur="1" fill="hold">
                                          <p:stCondLst>
                                            <p:cond delay="0"/>
                                          </p:stCondLst>
                                        </p:cTn>
                                        <p:tgtEl>
                                          <p:spTgt spid="26641"/>
                                        </p:tgtEl>
                                        <p:attrNameLst>
                                          <p:attrName>style.visibility</p:attrName>
                                        </p:attrNameLst>
                                      </p:cBhvr>
                                      <p:to>
                                        <p:strVal val="visible"/>
                                      </p:to>
                                    </p:set>
                                    <p:animEffect transition="in" filter="fade">
                                      <p:cBhvr>
                                        <p:cTn id="498" dur="770" decel="100000"/>
                                        <p:tgtEl>
                                          <p:spTgt spid="26641"/>
                                        </p:tgtEl>
                                      </p:cBhvr>
                                    </p:animEffect>
                                    <p:animScale>
                                      <p:cBhvr>
                                        <p:cTn id="499" dur="770" decel="100000"/>
                                        <p:tgtEl>
                                          <p:spTgt spid="26641"/>
                                        </p:tgtEl>
                                      </p:cBhvr>
                                      <p:from x="10000" y="10000"/>
                                      <p:to x="200000" y="450000"/>
                                    </p:animScale>
                                    <p:animScale>
                                      <p:cBhvr>
                                        <p:cTn id="500" dur="1230" accel="100000" fill="hold">
                                          <p:stCondLst>
                                            <p:cond delay="770"/>
                                          </p:stCondLst>
                                        </p:cTn>
                                        <p:tgtEl>
                                          <p:spTgt spid="26641"/>
                                        </p:tgtEl>
                                      </p:cBhvr>
                                      <p:from x="200000" y="450000"/>
                                      <p:to x="100000" y="100000"/>
                                    </p:animScale>
                                    <p:set>
                                      <p:cBhvr>
                                        <p:cTn id="501" dur="770" fill="hold"/>
                                        <p:tgtEl>
                                          <p:spTgt spid="26641"/>
                                        </p:tgtEl>
                                        <p:attrNameLst>
                                          <p:attrName>ppt_x</p:attrName>
                                        </p:attrNameLst>
                                      </p:cBhvr>
                                      <p:to>
                                        <p:strVal val="(0.5)"/>
                                      </p:to>
                                    </p:set>
                                    <p:anim from="(0.5)" to="(#ppt_x)" calcmode="lin" valueType="num">
                                      <p:cBhvr>
                                        <p:cTn id="502" dur="1230" accel="100000" fill="hold">
                                          <p:stCondLst>
                                            <p:cond delay="770"/>
                                          </p:stCondLst>
                                        </p:cTn>
                                        <p:tgtEl>
                                          <p:spTgt spid="26641"/>
                                        </p:tgtEl>
                                        <p:attrNameLst>
                                          <p:attrName>ppt_x</p:attrName>
                                        </p:attrNameLst>
                                      </p:cBhvr>
                                    </p:anim>
                                    <p:set>
                                      <p:cBhvr>
                                        <p:cTn id="503" dur="770" fill="hold"/>
                                        <p:tgtEl>
                                          <p:spTgt spid="26641"/>
                                        </p:tgtEl>
                                        <p:attrNameLst>
                                          <p:attrName>ppt_y</p:attrName>
                                        </p:attrNameLst>
                                      </p:cBhvr>
                                      <p:to>
                                        <p:strVal val="(#ppt_y+0.4)"/>
                                      </p:to>
                                    </p:set>
                                    <p:anim from="(#ppt_y+0.4)" to="(#ppt_y)" calcmode="lin" valueType="num">
                                      <p:cBhvr>
                                        <p:cTn id="504" dur="1230" accel="100000" fill="hold">
                                          <p:stCondLst>
                                            <p:cond delay="770"/>
                                          </p:stCondLst>
                                        </p:cTn>
                                        <p:tgtEl>
                                          <p:spTgt spid="26641"/>
                                        </p:tgtEl>
                                        <p:attrNameLst>
                                          <p:attrName>ppt_y</p:attrName>
                                        </p:attrNameLst>
                                      </p:cBhvr>
                                    </p:anim>
                                  </p:childTnLst>
                                </p:cTn>
                              </p:par>
                            </p:childTnLst>
                          </p:cTn>
                        </p:par>
                      </p:childTnLst>
                    </p:cTn>
                  </p:par>
                  <p:par>
                    <p:cTn id="505" fill="hold">
                      <p:stCondLst>
                        <p:cond delay="indefinite"/>
                      </p:stCondLst>
                      <p:childTnLst>
                        <p:par>
                          <p:cTn id="506" fill="hold">
                            <p:stCondLst>
                              <p:cond delay="0"/>
                            </p:stCondLst>
                            <p:childTnLst>
                              <p:par>
                                <p:cTn id="507" presetID="2" presetClass="exit" presetSubtype="4" fill="hold" nodeType="clickEffect">
                                  <p:stCondLst>
                                    <p:cond delay="0"/>
                                  </p:stCondLst>
                                  <p:childTnLst>
                                    <p:anim calcmode="lin" valueType="num">
                                      <p:cBhvr additive="base">
                                        <p:cTn id="508" dur="500"/>
                                        <p:tgtEl>
                                          <p:spTgt spid="26641"/>
                                        </p:tgtEl>
                                        <p:attrNameLst>
                                          <p:attrName>ppt_x</p:attrName>
                                        </p:attrNameLst>
                                      </p:cBhvr>
                                      <p:tavLst>
                                        <p:tav tm="0">
                                          <p:val>
                                            <p:strVal val="ppt_x"/>
                                          </p:val>
                                        </p:tav>
                                        <p:tav tm="100000">
                                          <p:val>
                                            <p:strVal val="ppt_x"/>
                                          </p:val>
                                        </p:tav>
                                      </p:tavLst>
                                    </p:anim>
                                    <p:anim calcmode="lin" valueType="num">
                                      <p:cBhvr additive="base">
                                        <p:cTn id="509" dur="500"/>
                                        <p:tgtEl>
                                          <p:spTgt spid="26641"/>
                                        </p:tgtEl>
                                        <p:attrNameLst>
                                          <p:attrName>ppt_y</p:attrName>
                                        </p:attrNameLst>
                                      </p:cBhvr>
                                      <p:tavLst>
                                        <p:tav tm="0">
                                          <p:val>
                                            <p:strVal val="ppt_y"/>
                                          </p:val>
                                        </p:tav>
                                        <p:tav tm="100000">
                                          <p:val>
                                            <p:strVal val="1+ppt_h/2"/>
                                          </p:val>
                                        </p:tav>
                                      </p:tavLst>
                                    </p:anim>
                                    <p:set>
                                      <p:cBhvr>
                                        <p:cTn id="510" dur="1" fill="hold">
                                          <p:stCondLst>
                                            <p:cond delay="499"/>
                                          </p:stCondLst>
                                        </p:cTn>
                                        <p:tgtEl>
                                          <p:spTgt spid="26641"/>
                                        </p:tgtEl>
                                        <p:attrNameLst>
                                          <p:attrName>style.visibility</p:attrName>
                                        </p:attrNameLst>
                                      </p:cBhvr>
                                      <p:to>
                                        <p:strVal val="hidden"/>
                                      </p:to>
                                    </p:set>
                                  </p:childTnLst>
                                </p:cTn>
                              </p:par>
                            </p:childTnLst>
                          </p:cTn>
                        </p:par>
                      </p:childTnLst>
                    </p:cTn>
                  </p:par>
                  <p:par>
                    <p:cTn id="511" fill="hold">
                      <p:stCondLst>
                        <p:cond delay="indefinite"/>
                      </p:stCondLst>
                      <p:childTnLst>
                        <p:par>
                          <p:cTn id="512" fill="hold">
                            <p:stCondLst>
                              <p:cond delay="0"/>
                            </p:stCondLst>
                            <p:childTnLst>
                              <p:par>
                                <p:cTn id="513" presetID="3" presetClass="entr" presetSubtype="10" fill="hold" nodeType="clickEffect">
                                  <p:stCondLst>
                                    <p:cond delay="0"/>
                                  </p:stCondLst>
                                  <p:childTnLst>
                                    <p:set>
                                      <p:cBhvr>
                                        <p:cTn id="514" dur="1" fill="hold">
                                          <p:stCondLst>
                                            <p:cond delay="0"/>
                                          </p:stCondLst>
                                        </p:cTn>
                                        <p:tgtEl>
                                          <p:spTgt spid="26633">
                                            <p:txEl>
                                              <p:pRg st="15" end="15"/>
                                            </p:txEl>
                                          </p:spTgt>
                                        </p:tgtEl>
                                        <p:attrNameLst>
                                          <p:attrName>style.visibility</p:attrName>
                                        </p:attrNameLst>
                                      </p:cBhvr>
                                      <p:to>
                                        <p:strVal val="visible"/>
                                      </p:to>
                                    </p:set>
                                    <p:animEffect transition="in" filter="blinds(horizontal)">
                                      <p:cBhvr>
                                        <p:cTn id="515" dur="500"/>
                                        <p:tgtEl>
                                          <p:spTgt spid="26633">
                                            <p:txEl>
                                              <p:pRg st="15" end="15"/>
                                            </p:txEl>
                                          </p:spTgt>
                                        </p:tgtEl>
                                      </p:cBhvr>
                                    </p:animEffect>
                                  </p:childTnLst>
                                </p:cTn>
                              </p:par>
                            </p:childTnLst>
                          </p:cTn>
                        </p:par>
                      </p:childTnLst>
                    </p:cTn>
                  </p:par>
                  <p:par>
                    <p:cTn id="516" fill="hold">
                      <p:stCondLst>
                        <p:cond delay="indefinite"/>
                      </p:stCondLst>
                      <p:childTnLst>
                        <p:par>
                          <p:cTn id="517" fill="hold">
                            <p:stCondLst>
                              <p:cond delay="0"/>
                            </p:stCondLst>
                            <p:childTnLst>
                              <p:par>
                                <p:cTn id="518" presetID="4" presetClass="entr" presetSubtype="16" fill="hold" nodeType="clickEffect">
                                  <p:stCondLst>
                                    <p:cond delay="0"/>
                                  </p:stCondLst>
                                  <p:childTnLst>
                                    <p:set>
                                      <p:cBhvr>
                                        <p:cTn id="519" dur="1" fill="hold">
                                          <p:stCondLst>
                                            <p:cond delay="0"/>
                                          </p:stCondLst>
                                        </p:cTn>
                                        <p:tgtEl>
                                          <p:spTgt spid="26633">
                                            <p:txEl>
                                              <p:pRg st="16" end="16"/>
                                            </p:txEl>
                                          </p:spTgt>
                                        </p:tgtEl>
                                        <p:attrNameLst>
                                          <p:attrName>style.visibility</p:attrName>
                                        </p:attrNameLst>
                                      </p:cBhvr>
                                      <p:to>
                                        <p:strVal val="visible"/>
                                      </p:to>
                                    </p:set>
                                    <p:animEffect transition="in" filter="box(in)">
                                      <p:cBhvr>
                                        <p:cTn id="520" dur="500"/>
                                        <p:tgtEl>
                                          <p:spTgt spid="26633">
                                            <p:txEl>
                                              <p:pRg st="16" end="16"/>
                                            </p:txEl>
                                          </p:spTgt>
                                        </p:tgtEl>
                                      </p:cBhvr>
                                    </p:animEffect>
                                  </p:childTnLst>
                                </p:cTn>
                              </p:par>
                            </p:childTnLst>
                          </p:cTn>
                        </p:par>
                      </p:childTnLst>
                    </p:cTn>
                  </p:par>
                  <p:par>
                    <p:cTn id="521" fill="hold">
                      <p:stCondLst>
                        <p:cond delay="indefinite"/>
                      </p:stCondLst>
                      <p:childTnLst>
                        <p:par>
                          <p:cTn id="522" fill="hold">
                            <p:stCondLst>
                              <p:cond delay="0"/>
                            </p:stCondLst>
                            <p:childTnLst>
                              <p:par>
                                <p:cTn id="523" presetID="51" presetClass="entr" presetSubtype="0" fill="hold" nodeType="clickEffect">
                                  <p:stCondLst>
                                    <p:cond delay="0"/>
                                  </p:stCondLst>
                                  <p:childTnLst>
                                    <p:set>
                                      <p:cBhvr>
                                        <p:cTn id="524" dur="1" fill="hold">
                                          <p:stCondLst>
                                            <p:cond delay="0"/>
                                          </p:stCondLst>
                                        </p:cTn>
                                        <p:tgtEl>
                                          <p:spTgt spid="26644"/>
                                        </p:tgtEl>
                                        <p:attrNameLst>
                                          <p:attrName>style.visibility</p:attrName>
                                        </p:attrNameLst>
                                      </p:cBhvr>
                                      <p:to>
                                        <p:strVal val="visible"/>
                                      </p:to>
                                    </p:set>
                                    <p:animEffect transition="in" filter="fade">
                                      <p:cBhvr>
                                        <p:cTn id="525" dur="770" decel="100000"/>
                                        <p:tgtEl>
                                          <p:spTgt spid="26644"/>
                                        </p:tgtEl>
                                      </p:cBhvr>
                                    </p:animEffect>
                                    <p:animScale>
                                      <p:cBhvr>
                                        <p:cTn id="526" dur="770" decel="100000"/>
                                        <p:tgtEl>
                                          <p:spTgt spid="26644"/>
                                        </p:tgtEl>
                                      </p:cBhvr>
                                      <p:from x="10000" y="10000"/>
                                      <p:to x="200000" y="450000"/>
                                    </p:animScale>
                                    <p:animScale>
                                      <p:cBhvr>
                                        <p:cTn id="527" dur="1230" accel="100000" fill="hold">
                                          <p:stCondLst>
                                            <p:cond delay="770"/>
                                          </p:stCondLst>
                                        </p:cTn>
                                        <p:tgtEl>
                                          <p:spTgt spid="26644"/>
                                        </p:tgtEl>
                                      </p:cBhvr>
                                      <p:from x="200000" y="450000"/>
                                      <p:to x="100000" y="100000"/>
                                    </p:animScale>
                                    <p:set>
                                      <p:cBhvr>
                                        <p:cTn id="528" dur="770" fill="hold"/>
                                        <p:tgtEl>
                                          <p:spTgt spid="26644"/>
                                        </p:tgtEl>
                                        <p:attrNameLst>
                                          <p:attrName>ppt_x</p:attrName>
                                        </p:attrNameLst>
                                      </p:cBhvr>
                                      <p:to>
                                        <p:strVal val="(0.5)"/>
                                      </p:to>
                                    </p:set>
                                    <p:anim from="(0.5)" to="(#ppt_x)" calcmode="lin" valueType="num">
                                      <p:cBhvr>
                                        <p:cTn id="529" dur="1230" accel="100000" fill="hold">
                                          <p:stCondLst>
                                            <p:cond delay="770"/>
                                          </p:stCondLst>
                                        </p:cTn>
                                        <p:tgtEl>
                                          <p:spTgt spid="26644"/>
                                        </p:tgtEl>
                                        <p:attrNameLst>
                                          <p:attrName>ppt_x</p:attrName>
                                        </p:attrNameLst>
                                      </p:cBhvr>
                                    </p:anim>
                                    <p:set>
                                      <p:cBhvr>
                                        <p:cTn id="530" dur="770" fill="hold"/>
                                        <p:tgtEl>
                                          <p:spTgt spid="26644"/>
                                        </p:tgtEl>
                                        <p:attrNameLst>
                                          <p:attrName>ppt_y</p:attrName>
                                        </p:attrNameLst>
                                      </p:cBhvr>
                                      <p:to>
                                        <p:strVal val="(#ppt_y+0.4)"/>
                                      </p:to>
                                    </p:set>
                                    <p:anim from="(#ppt_y+0.4)" to="(#ppt_y)" calcmode="lin" valueType="num">
                                      <p:cBhvr>
                                        <p:cTn id="531" dur="1230" accel="100000" fill="hold">
                                          <p:stCondLst>
                                            <p:cond delay="770"/>
                                          </p:stCondLst>
                                        </p:cTn>
                                        <p:tgtEl>
                                          <p:spTgt spid="26644"/>
                                        </p:tgtEl>
                                        <p:attrNameLst>
                                          <p:attrName>ppt_y</p:attrName>
                                        </p:attrNameLst>
                                      </p:cBhvr>
                                    </p:anim>
                                  </p:childTnLst>
                                </p:cTn>
                              </p:par>
                            </p:childTnLst>
                          </p:cTn>
                        </p:par>
                      </p:childTnLst>
                    </p:cTn>
                  </p:par>
                  <p:par>
                    <p:cTn id="532" fill="hold">
                      <p:stCondLst>
                        <p:cond delay="indefinite"/>
                      </p:stCondLst>
                      <p:childTnLst>
                        <p:par>
                          <p:cTn id="533" fill="hold">
                            <p:stCondLst>
                              <p:cond delay="0"/>
                            </p:stCondLst>
                            <p:childTnLst>
                              <p:par>
                                <p:cTn id="534" presetID="3" presetClass="entr" presetSubtype="10" fill="hold" nodeType="clickEffect">
                                  <p:stCondLst>
                                    <p:cond delay="0"/>
                                  </p:stCondLst>
                                  <p:childTnLst>
                                    <p:set>
                                      <p:cBhvr>
                                        <p:cTn id="535" dur="1" fill="hold">
                                          <p:stCondLst>
                                            <p:cond delay="0"/>
                                          </p:stCondLst>
                                        </p:cTn>
                                        <p:tgtEl>
                                          <p:spTgt spid="26633">
                                            <p:txEl>
                                              <p:pRg st="17" end="17"/>
                                            </p:txEl>
                                          </p:spTgt>
                                        </p:tgtEl>
                                        <p:attrNameLst>
                                          <p:attrName>style.visibility</p:attrName>
                                        </p:attrNameLst>
                                      </p:cBhvr>
                                      <p:to>
                                        <p:strVal val="visible"/>
                                      </p:to>
                                    </p:set>
                                    <p:animEffect transition="in" filter="blinds(horizontal)">
                                      <p:cBhvr>
                                        <p:cTn id="536" dur="500"/>
                                        <p:tgtEl>
                                          <p:spTgt spid="26633">
                                            <p:txEl>
                                              <p:pRg st="17" end="17"/>
                                            </p:txEl>
                                          </p:spTgt>
                                        </p:tgtEl>
                                      </p:cBhvr>
                                    </p:animEffect>
                                  </p:childTnLst>
                                </p:cTn>
                              </p:par>
                            </p:childTnLst>
                          </p:cTn>
                        </p:par>
                      </p:childTnLst>
                    </p:cTn>
                  </p:par>
                  <p:par>
                    <p:cTn id="537" fill="hold">
                      <p:stCondLst>
                        <p:cond delay="indefinite"/>
                      </p:stCondLst>
                      <p:childTnLst>
                        <p:par>
                          <p:cTn id="538" fill="hold">
                            <p:stCondLst>
                              <p:cond delay="0"/>
                            </p:stCondLst>
                            <p:childTnLst>
                              <p:par>
                                <p:cTn id="539" presetID="3" presetClass="entr" presetSubtype="10" fill="hold" nodeType="clickEffect">
                                  <p:stCondLst>
                                    <p:cond delay="0"/>
                                  </p:stCondLst>
                                  <p:childTnLst>
                                    <p:set>
                                      <p:cBhvr>
                                        <p:cTn id="540" dur="1" fill="hold">
                                          <p:stCondLst>
                                            <p:cond delay="0"/>
                                          </p:stCondLst>
                                        </p:cTn>
                                        <p:tgtEl>
                                          <p:spTgt spid="26633">
                                            <p:txEl>
                                              <p:pRg st="15" end="15"/>
                                            </p:txEl>
                                          </p:spTgt>
                                        </p:tgtEl>
                                        <p:attrNameLst>
                                          <p:attrName>style.visibility</p:attrName>
                                        </p:attrNameLst>
                                      </p:cBhvr>
                                      <p:to>
                                        <p:strVal val="visible"/>
                                      </p:to>
                                    </p:set>
                                    <p:animEffect transition="in" filter="blinds(horizontal)">
                                      <p:cBhvr>
                                        <p:cTn id="541" dur="500"/>
                                        <p:tgtEl>
                                          <p:spTgt spid="26633">
                                            <p:txEl>
                                              <p:pRg st="15" end="15"/>
                                            </p:txEl>
                                          </p:spTgt>
                                        </p:tgtEl>
                                      </p:cBhvr>
                                    </p:animEffect>
                                  </p:childTnLst>
                                </p:cTn>
                              </p:par>
                            </p:childTnLst>
                          </p:cTn>
                        </p:par>
                      </p:childTnLst>
                    </p:cTn>
                  </p:par>
                  <p:par>
                    <p:cTn id="542" fill="hold">
                      <p:stCondLst>
                        <p:cond delay="indefinite"/>
                      </p:stCondLst>
                      <p:childTnLst>
                        <p:par>
                          <p:cTn id="543" fill="hold">
                            <p:stCondLst>
                              <p:cond delay="0"/>
                            </p:stCondLst>
                            <p:childTnLst>
                              <p:par>
                                <p:cTn id="544" presetID="3" presetClass="entr" presetSubtype="10" fill="hold" nodeType="clickEffect">
                                  <p:stCondLst>
                                    <p:cond delay="0"/>
                                  </p:stCondLst>
                                  <p:childTnLst>
                                    <p:set>
                                      <p:cBhvr>
                                        <p:cTn id="545" dur="1" fill="hold">
                                          <p:stCondLst>
                                            <p:cond delay="0"/>
                                          </p:stCondLst>
                                        </p:cTn>
                                        <p:tgtEl>
                                          <p:spTgt spid="26633">
                                            <p:txEl>
                                              <p:pRg st="16" end="16"/>
                                            </p:txEl>
                                          </p:spTgt>
                                        </p:tgtEl>
                                        <p:attrNameLst>
                                          <p:attrName>style.visibility</p:attrName>
                                        </p:attrNameLst>
                                      </p:cBhvr>
                                      <p:to>
                                        <p:strVal val="visible"/>
                                      </p:to>
                                    </p:set>
                                    <p:animEffect transition="in" filter="blinds(horizontal)">
                                      <p:cBhvr>
                                        <p:cTn id="546" dur="500"/>
                                        <p:tgtEl>
                                          <p:spTgt spid="26633">
                                            <p:txEl>
                                              <p:pRg st="16" end="16"/>
                                            </p:txEl>
                                          </p:spTgt>
                                        </p:tgtEl>
                                      </p:cBhvr>
                                    </p:animEffect>
                                  </p:childTnLst>
                                </p:cTn>
                              </p:par>
                            </p:childTnLst>
                          </p:cTn>
                        </p:par>
                      </p:childTnLst>
                    </p:cTn>
                  </p:par>
                  <p:par>
                    <p:cTn id="547" fill="hold">
                      <p:stCondLst>
                        <p:cond delay="indefinite"/>
                      </p:stCondLst>
                      <p:childTnLst>
                        <p:par>
                          <p:cTn id="548" fill="hold">
                            <p:stCondLst>
                              <p:cond delay="0"/>
                            </p:stCondLst>
                            <p:childTnLst>
                              <p:par>
                                <p:cTn id="549" presetID="51" presetClass="entr" presetSubtype="0" fill="hold" nodeType="clickEffect">
                                  <p:stCondLst>
                                    <p:cond delay="0"/>
                                  </p:stCondLst>
                                  <p:childTnLst>
                                    <p:set>
                                      <p:cBhvr>
                                        <p:cTn id="550" dur="1" fill="hold">
                                          <p:stCondLst>
                                            <p:cond delay="0"/>
                                          </p:stCondLst>
                                        </p:cTn>
                                        <p:tgtEl>
                                          <p:spTgt spid="26647"/>
                                        </p:tgtEl>
                                        <p:attrNameLst>
                                          <p:attrName>style.visibility</p:attrName>
                                        </p:attrNameLst>
                                      </p:cBhvr>
                                      <p:to>
                                        <p:strVal val="visible"/>
                                      </p:to>
                                    </p:set>
                                    <p:animEffect transition="in" filter="fade">
                                      <p:cBhvr>
                                        <p:cTn id="551" dur="770" decel="100000"/>
                                        <p:tgtEl>
                                          <p:spTgt spid="26647"/>
                                        </p:tgtEl>
                                      </p:cBhvr>
                                    </p:animEffect>
                                    <p:animScale>
                                      <p:cBhvr>
                                        <p:cTn id="552" dur="770" decel="100000"/>
                                        <p:tgtEl>
                                          <p:spTgt spid="26647"/>
                                        </p:tgtEl>
                                      </p:cBhvr>
                                      <p:from x="10000" y="10000"/>
                                      <p:to x="200000" y="450000"/>
                                    </p:animScale>
                                    <p:animScale>
                                      <p:cBhvr>
                                        <p:cTn id="553" dur="1230" accel="100000" fill="hold">
                                          <p:stCondLst>
                                            <p:cond delay="770"/>
                                          </p:stCondLst>
                                        </p:cTn>
                                        <p:tgtEl>
                                          <p:spTgt spid="26647"/>
                                        </p:tgtEl>
                                      </p:cBhvr>
                                      <p:from x="200000" y="450000"/>
                                      <p:to x="100000" y="100000"/>
                                    </p:animScale>
                                    <p:set>
                                      <p:cBhvr>
                                        <p:cTn id="554" dur="770" fill="hold"/>
                                        <p:tgtEl>
                                          <p:spTgt spid="26647"/>
                                        </p:tgtEl>
                                        <p:attrNameLst>
                                          <p:attrName>ppt_x</p:attrName>
                                        </p:attrNameLst>
                                      </p:cBhvr>
                                      <p:to>
                                        <p:strVal val="(0.5)"/>
                                      </p:to>
                                    </p:set>
                                    <p:anim from="(0.5)" to="(#ppt_x)" calcmode="lin" valueType="num">
                                      <p:cBhvr>
                                        <p:cTn id="555" dur="1230" accel="100000" fill="hold">
                                          <p:stCondLst>
                                            <p:cond delay="770"/>
                                          </p:stCondLst>
                                        </p:cTn>
                                        <p:tgtEl>
                                          <p:spTgt spid="26647"/>
                                        </p:tgtEl>
                                        <p:attrNameLst>
                                          <p:attrName>ppt_x</p:attrName>
                                        </p:attrNameLst>
                                      </p:cBhvr>
                                    </p:anim>
                                    <p:set>
                                      <p:cBhvr>
                                        <p:cTn id="556" dur="770" fill="hold"/>
                                        <p:tgtEl>
                                          <p:spTgt spid="26647"/>
                                        </p:tgtEl>
                                        <p:attrNameLst>
                                          <p:attrName>ppt_y</p:attrName>
                                        </p:attrNameLst>
                                      </p:cBhvr>
                                      <p:to>
                                        <p:strVal val="(#ppt_y+0.4)"/>
                                      </p:to>
                                    </p:set>
                                    <p:anim from="(#ppt_y+0.4)" to="(#ppt_y)" calcmode="lin" valueType="num">
                                      <p:cBhvr>
                                        <p:cTn id="557" dur="1230" accel="100000" fill="hold">
                                          <p:stCondLst>
                                            <p:cond delay="770"/>
                                          </p:stCondLst>
                                        </p:cTn>
                                        <p:tgtEl>
                                          <p:spTgt spid="26647"/>
                                        </p:tgtEl>
                                        <p:attrNameLst>
                                          <p:attrName>ppt_y</p:attrName>
                                        </p:attrNameLst>
                                      </p:cBhvr>
                                    </p:anim>
                                  </p:childTnLst>
                                </p:cTn>
                              </p:par>
                            </p:childTnLst>
                          </p:cTn>
                        </p:par>
                      </p:childTnLst>
                    </p:cTn>
                  </p:par>
                  <p:par>
                    <p:cTn id="558" fill="hold">
                      <p:stCondLst>
                        <p:cond delay="indefinite"/>
                      </p:stCondLst>
                      <p:childTnLst>
                        <p:par>
                          <p:cTn id="559" fill="hold">
                            <p:stCondLst>
                              <p:cond delay="0"/>
                            </p:stCondLst>
                            <p:childTnLst>
                              <p:par>
                                <p:cTn id="560" presetID="2" presetClass="entr" presetSubtype="4" fill="hold" nodeType="clickEffect">
                                  <p:stCondLst>
                                    <p:cond delay="0"/>
                                  </p:stCondLst>
                                  <p:childTnLst>
                                    <p:set>
                                      <p:cBhvr>
                                        <p:cTn id="561" dur="1" fill="hold">
                                          <p:stCondLst>
                                            <p:cond delay="0"/>
                                          </p:stCondLst>
                                        </p:cTn>
                                        <p:tgtEl>
                                          <p:spTgt spid="26633">
                                            <p:txEl>
                                              <p:pRg st="12" end="12"/>
                                            </p:txEl>
                                          </p:spTgt>
                                        </p:tgtEl>
                                        <p:attrNameLst>
                                          <p:attrName>style.visibility</p:attrName>
                                        </p:attrNameLst>
                                      </p:cBhvr>
                                      <p:to>
                                        <p:strVal val="visible"/>
                                      </p:to>
                                    </p:set>
                                    <p:anim calcmode="lin" valueType="num">
                                      <p:cBhvr additive="base">
                                        <p:cTn id="562" dur="500" fill="hold"/>
                                        <p:tgtEl>
                                          <p:spTgt spid="26633">
                                            <p:txEl>
                                              <p:pRg st="12" end="12"/>
                                            </p:txEl>
                                          </p:spTgt>
                                        </p:tgtEl>
                                        <p:attrNameLst>
                                          <p:attrName>ppt_x</p:attrName>
                                        </p:attrNameLst>
                                      </p:cBhvr>
                                      <p:tavLst>
                                        <p:tav tm="0">
                                          <p:val>
                                            <p:strVal val="#ppt_x"/>
                                          </p:val>
                                        </p:tav>
                                        <p:tav tm="100000">
                                          <p:val>
                                            <p:strVal val="#ppt_x"/>
                                          </p:val>
                                        </p:tav>
                                      </p:tavLst>
                                    </p:anim>
                                    <p:anim calcmode="lin" valueType="num">
                                      <p:cBhvr additive="base">
                                        <p:cTn id="563" dur="500" fill="hold"/>
                                        <p:tgtEl>
                                          <p:spTgt spid="26633">
                                            <p:txEl>
                                              <p:pRg st="12" end="12"/>
                                            </p:txEl>
                                          </p:spTgt>
                                        </p:tgtEl>
                                        <p:attrNameLst>
                                          <p:attrName>ppt_y</p:attrName>
                                        </p:attrNameLst>
                                      </p:cBhvr>
                                      <p:tavLst>
                                        <p:tav tm="0">
                                          <p:val>
                                            <p:strVal val="1+#ppt_h/2"/>
                                          </p:val>
                                        </p:tav>
                                        <p:tav tm="100000">
                                          <p:val>
                                            <p:strVal val="#ppt_y"/>
                                          </p:val>
                                        </p:tav>
                                      </p:tavLst>
                                    </p:anim>
                                  </p:childTnLst>
                                </p:cTn>
                              </p:par>
                              <p:par>
                                <p:cTn id="564" presetID="2" presetClass="entr" presetSubtype="4" fill="hold" nodeType="withEffect">
                                  <p:stCondLst>
                                    <p:cond delay="0"/>
                                  </p:stCondLst>
                                  <p:childTnLst>
                                    <p:set>
                                      <p:cBhvr>
                                        <p:cTn id="565" dur="1" fill="hold">
                                          <p:stCondLst>
                                            <p:cond delay="0"/>
                                          </p:stCondLst>
                                        </p:cTn>
                                        <p:tgtEl>
                                          <p:spTgt spid="26633">
                                            <p:txEl>
                                              <p:pRg st="13" end="13"/>
                                            </p:txEl>
                                          </p:spTgt>
                                        </p:tgtEl>
                                        <p:attrNameLst>
                                          <p:attrName>style.visibility</p:attrName>
                                        </p:attrNameLst>
                                      </p:cBhvr>
                                      <p:to>
                                        <p:strVal val="visible"/>
                                      </p:to>
                                    </p:set>
                                    <p:anim calcmode="lin" valueType="num">
                                      <p:cBhvr additive="base">
                                        <p:cTn id="566" dur="500" fill="hold"/>
                                        <p:tgtEl>
                                          <p:spTgt spid="26633">
                                            <p:txEl>
                                              <p:pRg st="13" end="13"/>
                                            </p:txEl>
                                          </p:spTgt>
                                        </p:tgtEl>
                                        <p:attrNameLst>
                                          <p:attrName>ppt_x</p:attrName>
                                        </p:attrNameLst>
                                      </p:cBhvr>
                                      <p:tavLst>
                                        <p:tav tm="0">
                                          <p:val>
                                            <p:strVal val="#ppt_x"/>
                                          </p:val>
                                        </p:tav>
                                        <p:tav tm="100000">
                                          <p:val>
                                            <p:strVal val="#ppt_x"/>
                                          </p:val>
                                        </p:tav>
                                      </p:tavLst>
                                    </p:anim>
                                    <p:anim calcmode="lin" valueType="num">
                                      <p:cBhvr additive="base">
                                        <p:cTn id="567" dur="500" fill="hold"/>
                                        <p:tgtEl>
                                          <p:spTgt spid="26633">
                                            <p:txEl>
                                              <p:pRg st="13" end="13"/>
                                            </p:txEl>
                                          </p:spTgt>
                                        </p:tgtEl>
                                        <p:attrNameLst>
                                          <p:attrName>ppt_y</p:attrName>
                                        </p:attrNameLst>
                                      </p:cBhvr>
                                      <p:tavLst>
                                        <p:tav tm="0">
                                          <p:val>
                                            <p:strVal val="1+#ppt_h/2"/>
                                          </p:val>
                                        </p:tav>
                                        <p:tav tm="100000">
                                          <p:val>
                                            <p:strVal val="#ppt_y"/>
                                          </p:val>
                                        </p:tav>
                                      </p:tavLst>
                                    </p:anim>
                                  </p:childTnLst>
                                </p:cTn>
                              </p:par>
                              <p:par>
                                <p:cTn id="568" presetID="2" presetClass="entr" presetSubtype="4" fill="hold" nodeType="withEffect">
                                  <p:stCondLst>
                                    <p:cond delay="0"/>
                                  </p:stCondLst>
                                  <p:childTnLst>
                                    <p:set>
                                      <p:cBhvr>
                                        <p:cTn id="569" dur="1" fill="hold">
                                          <p:stCondLst>
                                            <p:cond delay="0"/>
                                          </p:stCondLst>
                                        </p:cTn>
                                        <p:tgtEl>
                                          <p:spTgt spid="26633">
                                            <p:txEl>
                                              <p:pRg st="14" end="14"/>
                                            </p:txEl>
                                          </p:spTgt>
                                        </p:tgtEl>
                                        <p:attrNameLst>
                                          <p:attrName>style.visibility</p:attrName>
                                        </p:attrNameLst>
                                      </p:cBhvr>
                                      <p:to>
                                        <p:strVal val="visible"/>
                                      </p:to>
                                    </p:set>
                                    <p:anim calcmode="lin" valueType="num">
                                      <p:cBhvr additive="base">
                                        <p:cTn id="570" dur="500" fill="hold"/>
                                        <p:tgtEl>
                                          <p:spTgt spid="26633">
                                            <p:txEl>
                                              <p:pRg st="14" end="14"/>
                                            </p:txEl>
                                          </p:spTgt>
                                        </p:tgtEl>
                                        <p:attrNameLst>
                                          <p:attrName>ppt_x</p:attrName>
                                        </p:attrNameLst>
                                      </p:cBhvr>
                                      <p:tavLst>
                                        <p:tav tm="0">
                                          <p:val>
                                            <p:strVal val="#ppt_x"/>
                                          </p:val>
                                        </p:tav>
                                        <p:tav tm="100000">
                                          <p:val>
                                            <p:strVal val="#ppt_x"/>
                                          </p:val>
                                        </p:tav>
                                      </p:tavLst>
                                    </p:anim>
                                    <p:anim calcmode="lin" valueType="num">
                                      <p:cBhvr additive="base">
                                        <p:cTn id="571" dur="500" fill="hold"/>
                                        <p:tgtEl>
                                          <p:spTgt spid="26633">
                                            <p:txEl>
                                              <p:pRg st="14" end="14"/>
                                            </p:txEl>
                                          </p:spTgt>
                                        </p:tgtEl>
                                        <p:attrNameLst>
                                          <p:attrName>ppt_y</p:attrName>
                                        </p:attrNameLst>
                                      </p:cBhvr>
                                      <p:tavLst>
                                        <p:tav tm="0">
                                          <p:val>
                                            <p:strVal val="1+#ppt_h/2"/>
                                          </p:val>
                                        </p:tav>
                                        <p:tav tm="100000">
                                          <p:val>
                                            <p:strVal val="#ppt_y"/>
                                          </p:val>
                                        </p:tav>
                                      </p:tavLst>
                                    </p:anim>
                                  </p:childTnLst>
                                </p:cTn>
                              </p:par>
                              <p:par>
                                <p:cTn id="572" presetID="2" presetClass="entr" presetSubtype="4" fill="hold" nodeType="withEffect">
                                  <p:stCondLst>
                                    <p:cond delay="0"/>
                                  </p:stCondLst>
                                  <p:childTnLst>
                                    <p:set>
                                      <p:cBhvr>
                                        <p:cTn id="573" dur="1" fill="hold">
                                          <p:stCondLst>
                                            <p:cond delay="0"/>
                                          </p:stCondLst>
                                        </p:cTn>
                                        <p:tgtEl>
                                          <p:spTgt spid="26633">
                                            <p:txEl>
                                              <p:pRg st="15" end="15"/>
                                            </p:txEl>
                                          </p:spTgt>
                                        </p:tgtEl>
                                        <p:attrNameLst>
                                          <p:attrName>style.visibility</p:attrName>
                                        </p:attrNameLst>
                                      </p:cBhvr>
                                      <p:to>
                                        <p:strVal val="visible"/>
                                      </p:to>
                                    </p:set>
                                    <p:anim calcmode="lin" valueType="num">
                                      <p:cBhvr additive="base">
                                        <p:cTn id="574" dur="500" fill="hold"/>
                                        <p:tgtEl>
                                          <p:spTgt spid="26633">
                                            <p:txEl>
                                              <p:pRg st="15" end="15"/>
                                            </p:txEl>
                                          </p:spTgt>
                                        </p:tgtEl>
                                        <p:attrNameLst>
                                          <p:attrName>ppt_x</p:attrName>
                                        </p:attrNameLst>
                                      </p:cBhvr>
                                      <p:tavLst>
                                        <p:tav tm="0">
                                          <p:val>
                                            <p:strVal val="#ppt_x"/>
                                          </p:val>
                                        </p:tav>
                                        <p:tav tm="100000">
                                          <p:val>
                                            <p:strVal val="#ppt_x"/>
                                          </p:val>
                                        </p:tav>
                                      </p:tavLst>
                                    </p:anim>
                                    <p:anim calcmode="lin" valueType="num">
                                      <p:cBhvr additive="base">
                                        <p:cTn id="575" dur="500" fill="hold"/>
                                        <p:tgtEl>
                                          <p:spTgt spid="26633">
                                            <p:txEl>
                                              <p:pRg st="15" end="15"/>
                                            </p:txEl>
                                          </p:spTgt>
                                        </p:tgtEl>
                                        <p:attrNameLst>
                                          <p:attrName>ppt_y</p:attrName>
                                        </p:attrNameLst>
                                      </p:cBhvr>
                                      <p:tavLst>
                                        <p:tav tm="0">
                                          <p:val>
                                            <p:strVal val="1+#ppt_h/2"/>
                                          </p:val>
                                        </p:tav>
                                        <p:tav tm="100000">
                                          <p:val>
                                            <p:strVal val="#ppt_y"/>
                                          </p:val>
                                        </p:tav>
                                      </p:tavLst>
                                    </p:anim>
                                  </p:childTnLst>
                                </p:cTn>
                              </p:par>
                              <p:par>
                                <p:cTn id="576" presetID="2" presetClass="entr" presetSubtype="4" fill="hold" nodeType="withEffect">
                                  <p:stCondLst>
                                    <p:cond delay="0"/>
                                  </p:stCondLst>
                                  <p:childTnLst>
                                    <p:set>
                                      <p:cBhvr>
                                        <p:cTn id="577" dur="1" fill="hold">
                                          <p:stCondLst>
                                            <p:cond delay="0"/>
                                          </p:stCondLst>
                                        </p:cTn>
                                        <p:tgtEl>
                                          <p:spTgt spid="26633">
                                            <p:txEl>
                                              <p:pRg st="16" end="16"/>
                                            </p:txEl>
                                          </p:spTgt>
                                        </p:tgtEl>
                                        <p:attrNameLst>
                                          <p:attrName>style.visibility</p:attrName>
                                        </p:attrNameLst>
                                      </p:cBhvr>
                                      <p:to>
                                        <p:strVal val="visible"/>
                                      </p:to>
                                    </p:set>
                                    <p:anim calcmode="lin" valueType="num">
                                      <p:cBhvr additive="base">
                                        <p:cTn id="578" dur="500" fill="hold"/>
                                        <p:tgtEl>
                                          <p:spTgt spid="26633">
                                            <p:txEl>
                                              <p:pRg st="16" end="16"/>
                                            </p:txEl>
                                          </p:spTgt>
                                        </p:tgtEl>
                                        <p:attrNameLst>
                                          <p:attrName>ppt_x</p:attrName>
                                        </p:attrNameLst>
                                      </p:cBhvr>
                                      <p:tavLst>
                                        <p:tav tm="0">
                                          <p:val>
                                            <p:strVal val="#ppt_x"/>
                                          </p:val>
                                        </p:tav>
                                        <p:tav tm="100000">
                                          <p:val>
                                            <p:strVal val="#ppt_x"/>
                                          </p:val>
                                        </p:tav>
                                      </p:tavLst>
                                    </p:anim>
                                    <p:anim calcmode="lin" valueType="num">
                                      <p:cBhvr additive="base">
                                        <p:cTn id="579" dur="500" fill="hold"/>
                                        <p:tgtEl>
                                          <p:spTgt spid="26633">
                                            <p:txEl>
                                              <p:pRg st="16" end="16"/>
                                            </p:txEl>
                                          </p:spTgt>
                                        </p:tgtEl>
                                        <p:attrNameLst>
                                          <p:attrName>ppt_y</p:attrName>
                                        </p:attrNameLst>
                                      </p:cBhvr>
                                      <p:tavLst>
                                        <p:tav tm="0">
                                          <p:val>
                                            <p:strVal val="1+#ppt_h/2"/>
                                          </p:val>
                                        </p:tav>
                                        <p:tav tm="100000">
                                          <p:val>
                                            <p:strVal val="#ppt_y"/>
                                          </p:val>
                                        </p:tav>
                                      </p:tavLst>
                                    </p:anim>
                                  </p:childTnLst>
                                </p:cTn>
                              </p:par>
                              <p:par>
                                <p:cTn id="580" presetID="2" presetClass="entr" presetSubtype="4" fill="hold" nodeType="withEffect">
                                  <p:stCondLst>
                                    <p:cond delay="0"/>
                                  </p:stCondLst>
                                  <p:childTnLst>
                                    <p:set>
                                      <p:cBhvr>
                                        <p:cTn id="581" dur="1" fill="hold">
                                          <p:stCondLst>
                                            <p:cond delay="0"/>
                                          </p:stCondLst>
                                        </p:cTn>
                                        <p:tgtEl>
                                          <p:spTgt spid="26633">
                                            <p:txEl>
                                              <p:pRg st="17" end="17"/>
                                            </p:txEl>
                                          </p:spTgt>
                                        </p:tgtEl>
                                        <p:attrNameLst>
                                          <p:attrName>style.visibility</p:attrName>
                                        </p:attrNameLst>
                                      </p:cBhvr>
                                      <p:to>
                                        <p:strVal val="visible"/>
                                      </p:to>
                                    </p:set>
                                    <p:anim calcmode="lin" valueType="num">
                                      <p:cBhvr additive="base">
                                        <p:cTn id="582" dur="500" fill="hold"/>
                                        <p:tgtEl>
                                          <p:spTgt spid="26633">
                                            <p:txEl>
                                              <p:pRg st="17" end="17"/>
                                            </p:txEl>
                                          </p:spTgt>
                                        </p:tgtEl>
                                        <p:attrNameLst>
                                          <p:attrName>ppt_x</p:attrName>
                                        </p:attrNameLst>
                                      </p:cBhvr>
                                      <p:tavLst>
                                        <p:tav tm="0">
                                          <p:val>
                                            <p:strVal val="#ppt_x"/>
                                          </p:val>
                                        </p:tav>
                                        <p:tav tm="100000">
                                          <p:val>
                                            <p:strVal val="#ppt_x"/>
                                          </p:val>
                                        </p:tav>
                                      </p:tavLst>
                                    </p:anim>
                                    <p:anim calcmode="lin" valueType="num">
                                      <p:cBhvr additive="base">
                                        <p:cTn id="583" dur="500" fill="hold"/>
                                        <p:tgtEl>
                                          <p:spTgt spid="26633">
                                            <p:txEl>
                                              <p:pRg st="17" end="17"/>
                                            </p:txEl>
                                          </p:spTgt>
                                        </p:tgtEl>
                                        <p:attrNameLst>
                                          <p:attrName>ppt_y</p:attrName>
                                        </p:attrNameLst>
                                      </p:cBhvr>
                                      <p:tavLst>
                                        <p:tav tm="0">
                                          <p:val>
                                            <p:strVal val="1+#ppt_h/2"/>
                                          </p:val>
                                        </p:tav>
                                        <p:tav tm="100000">
                                          <p:val>
                                            <p:strVal val="#ppt_y"/>
                                          </p:val>
                                        </p:tav>
                                      </p:tavLst>
                                    </p:anim>
                                  </p:childTnLst>
                                </p:cTn>
                              </p:par>
                              <p:par>
                                <p:cTn id="584" presetID="2" presetClass="entr" presetSubtype="4" fill="hold" nodeType="withEffect">
                                  <p:stCondLst>
                                    <p:cond delay="0"/>
                                  </p:stCondLst>
                                  <p:childTnLst>
                                    <p:set>
                                      <p:cBhvr>
                                        <p:cTn id="585" dur="1" fill="hold">
                                          <p:stCondLst>
                                            <p:cond delay="0"/>
                                          </p:stCondLst>
                                        </p:cTn>
                                        <p:tgtEl>
                                          <p:spTgt spid="26633">
                                            <p:txEl>
                                              <p:pRg st="18" end="18"/>
                                            </p:txEl>
                                          </p:spTgt>
                                        </p:tgtEl>
                                        <p:attrNameLst>
                                          <p:attrName>style.visibility</p:attrName>
                                        </p:attrNameLst>
                                      </p:cBhvr>
                                      <p:to>
                                        <p:strVal val="visible"/>
                                      </p:to>
                                    </p:set>
                                    <p:anim calcmode="lin" valueType="num">
                                      <p:cBhvr additive="base">
                                        <p:cTn id="586" dur="500" fill="hold"/>
                                        <p:tgtEl>
                                          <p:spTgt spid="26633">
                                            <p:txEl>
                                              <p:pRg st="18" end="18"/>
                                            </p:txEl>
                                          </p:spTgt>
                                        </p:tgtEl>
                                        <p:attrNameLst>
                                          <p:attrName>ppt_x</p:attrName>
                                        </p:attrNameLst>
                                      </p:cBhvr>
                                      <p:tavLst>
                                        <p:tav tm="0">
                                          <p:val>
                                            <p:strVal val="#ppt_x"/>
                                          </p:val>
                                        </p:tav>
                                        <p:tav tm="100000">
                                          <p:val>
                                            <p:strVal val="#ppt_x"/>
                                          </p:val>
                                        </p:tav>
                                      </p:tavLst>
                                    </p:anim>
                                    <p:anim calcmode="lin" valueType="num">
                                      <p:cBhvr additive="base">
                                        <p:cTn id="587" dur="500" fill="hold"/>
                                        <p:tgtEl>
                                          <p:spTgt spid="26633">
                                            <p:txEl>
                                              <p:pRg st="18" end="18"/>
                                            </p:txEl>
                                          </p:spTgt>
                                        </p:tgtEl>
                                        <p:attrNameLst>
                                          <p:attrName>ppt_y</p:attrName>
                                        </p:attrNameLst>
                                      </p:cBhvr>
                                      <p:tavLst>
                                        <p:tav tm="0">
                                          <p:val>
                                            <p:strVal val="1+#ppt_h/2"/>
                                          </p:val>
                                        </p:tav>
                                        <p:tav tm="100000">
                                          <p:val>
                                            <p:strVal val="#ppt_y"/>
                                          </p:val>
                                        </p:tav>
                                      </p:tavLst>
                                    </p:anim>
                                  </p:childTnLst>
                                </p:cTn>
                              </p:par>
                              <p:par>
                                <p:cTn id="588" presetID="2" presetClass="entr" presetSubtype="4" fill="hold" nodeType="withEffect">
                                  <p:stCondLst>
                                    <p:cond delay="0"/>
                                  </p:stCondLst>
                                  <p:iterate type="lt">
                                    <p:tmPct val="10000"/>
                                  </p:iterate>
                                  <p:childTnLst>
                                    <p:set>
                                      <p:cBhvr>
                                        <p:cTn id="589" dur="1" fill="hold">
                                          <p:stCondLst>
                                            <p:cond delay="0"/>
                                          </p:stCondLst>
                                        </p:cTn>
                                        <p:tgtEl>
                                          <p:spTgt spid="26633">
                                            <p:txEl>
                                              <p:pRg st="19" end="19"/>
                                            </p:txEl>
                                          </p:spTgt>
                                        </p:tgtEl>
                                        <p:attrNameLst>
                                          <p:attrName>style.visibility</p:attrName>
                                        </p:attrNameLst>
                                      </p:cBhvr>
                                      <p:to>
                                        <p:strVal val="visible"/>
                                      </p:to>
                                    </p:set>
                                    <p:anim calcmode="lin" valueType="num">
                                      <p:cBhvr additive="base">
                                        <p:cTn id="590" dur="500" fill="hold"/>
                                        <p:tgtEl>
                                          <p:spTgt spid="26633">
                                            <p:txEl>
                                              <p:pRg st="19" end="19"/>
                                            </p:txEl>
                                          </p:spTgt>
                                        </p:tgtEl>
                                        <p:attrNameLst>
                                          <p:attrName>ppt_x</p:attrName>
                                        </p:attrNameLst>
                                      </p:cBhvr>
                                      <p:tavLst>
                                        <p:tav tm="0">
                                          <p:val>
                                            <p:strVal val="#ppt_x"/>
                                          </p:val>
                                        </p:tav>
                                        <p:tav tm="100000">
                                          <p:val>
                                            <p:strVal val="#ppt_x"/>
                                          </p:val>
                                        </p:tav>
                                      </p:tavLst>
                                    </p:anim>
                                    <p:anim calcmode="lin" valueType="num">
                                      <p:cBhvr additive="base">
                                        <p:cTn id="591" dur="500" fill="hold"/>
                                        <p:tgtEl>
                                          <p:spTgt spid="2663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allAtOnce"/>
      <p:bldP spid="26630" grpId="0" build="allAtOnce"/>
      <p:bldP spid="26630" grpI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E3BBE0F7-1246-4EEE-AE62-280C87D0A676}" type="datetime1">
              <a:rPr lang="en-US"/>
              <a:pPr/>
              <a:t>5/15/2017</a:t>
            </a:fld>
            <a:endParaRPr lang="en-US"/>
          </a:p>
        </p:txBody>
      </p:sp>
      <p:sp>
        <p:nvSpPr>
          <p:cNvPr id="8" name="Slide Number Placeholder 3"/>
          <p:cNvSpPr>
            <a:spLocks noGrp="1"/>
          </p:cNvSpPr>
          <p:nvPr>
            <p:ph type="sldNum" sz="quarter" idx="12"/>
          </p:nvPr>
        </p:nvSpPr>
        <p:spPr/>
        <p:txBody>
          <a:bodyPr/>
          <a:lstStyle/>
          <a:p>
            <a:fld id="{B37F0651-A212-45A7-9CDD-C60C15B1D951}" type="slidenum">
              <a:rPr lang="en-US"/>
              <a:pPr/>
              <a:t>23</a:t>
            </a:fld>
            <a:endParaRPr lang="en-US"/>
          </a:p>
        </p:txBody>
      </p:sp>
      <p:sp>
        <p:nvSpPr>
          <p:cNvPr id="27652" name="Rectangle 4"/>
          <p:cNvSpPr>
            <a:spLocks noChangeArrowheads="1"/>
          </p:cNvSpPr>
          <p:nvPr/>
        </p:nvSpPr>
        <p:spPr bwMode="auto">
          <a:xfrm>
            <a:off x="0" y="0"/>
            <a:ext cx="9144000" cy="1281113"/>
          </a:xfrm>
          <a:prstGeom prst="rect">
            <a:avLst/>
          </a:prstGeom>
          <a:noFill/>
          <a:ln w="9525">
            <a:noFill/>
            <a:miter lim="800000"/>
            <a:headEnd/>
            <a:tailEnd/>
          </a:ln>
          <a:effectLst/>
        </p:spPr>
        <p:txBody>
          <a:bodyPr anchor="ctr">
            <a:spAutoFit/>
          </a:bodyPr>
          <a:lstStyle/>
          <a:p>
            <a:pPr algn="just" eaLnBrk="0" hangingPunct="0"/>
            <a:r>
              <a:rPr lang="en-US" sz="2400">
                <a:latin typeface="Verdana" pitchFamily="34" charset="0"/>
              </a:rPr>
              <a:t>C.  INVERSE MATRIKS</a:t>
            </a:r>
          </a:p>
          <a:p>
            <a:pPr algn="just" eaLnBrk="0" hangingPunct="0"/>
            <a:r>
              <a:rPr lang="en-US">
                <a:latin typeface="Verdana" pitchFamily="34" charset="0"/>
              </a:rPr>
              <a:t>Pembagian tidak dikenal dalam aljabar matriks, kecuali dengan skalar. Operasi  dilakukan dengan membagi semua elemen matriks dengan skalar. Namun demikian </a:t>
            </a:r>
          </a:p>
        </p:txBody>
      </p:sp>
      <p:sp>
        <p:nvSpPr>
          <p:cNvPr id="27654" name="Rectangle 6"/>
          <p:cNvSpPr>
            <a:spLocks noChangeArrowheads="1"/>
          </p:cNvSpPr>
          <p:nvPr/>
        </p:nvSpPr>
        <p:spPr bwMode="auto">
          <a:xfrm>
            <a:off x="0" y="30861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7653" name="Object 5"/>
          <p:cNvGraphicFramePr>
            <a:graphicFrameLocks noChangeAspect="1"/>
          </p:cNvGraphicFramePr>
          <p:nvPr/>
        </p:nvGraphicFramePr>
        <p:xfrm>
          <a:off x="2133600" y="1371600"/>
          <a:ext cx="3962400" cy="1622425"/>
        </p:xfrm>
        <a:graphic>
          <a:graphicData uri="http://schemas.openxmlformats.org/presentationml/2006/ole">
            <mc:AlternateContent xmlns:mc="http://schemas.openxmlformats.org/markup-compatibility/2006">
              <mc:Choice xmlns:v="urn:schemas-microsoft-com:vml" Requires="v">
                <p:oleObj spid="_x0000_s83971" name="Equation" r:id="rId6" imgW="1676400" imgH="685800" progId="Equation.3">
                  <p:embed/>
                </p:oleObj>
              </mc:Choice>
              <mc:Fallback>
                <p:oleObj name="Equation" r:id="rId6" imgW="16764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371600"/>
                        <a:ext cx="3962400"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7"/>
          <p:cNvSpPr>
            <a:spLocks noChangeArrowheads="1"/>
          </p:cNvSpPr>
          <p:nvPr/>
        </p:nvSpPr>
        <p:spPr bwMode="auto">
          <a:xfrm>
            <a:off x="0" y="1066800"/>
            <a:ext cx="9144000" cy="5264150"/>
          </a:xfrm>
          <a:prstGeom prst="rect">
            <a:avLst/>
          </a:prstGeom>
          <a:noFill/>
          <a:ln w="9525">
            <a:noFill/>
            <a:miter lim="800000"/>
            <a:headEnd/>
            <a:tailEnd/>
          </a:ln>
          <a:effectLst/>
        </p:spPr>
        <p:txBody>
          <a:bodyPr bIns="0" anchor="ctr">
            <a:spAutoFit/>
          </a:bodyPr>
          <a:lstStyle/>
          <a:p>
            <a:pPr algn="just" eaLnBrk="0" hangingPunct="0"/>
            <a:r>
              <a:rPr lang="en-US">
                <a:latin typeface="Verdana" pitchFamily="34" charset="0"/>
              </a:rPr>
              <a:t>Atau dalam bentuk matriks</a:t>
            </a:r>
          </a:p>
          <a:p>
            <a:pPr algn="just" eaLnBrk="0" hangingPunct="0"/>
            <a:r>
              <a:rPr lang="en-US">
                <a:latin typeface="Verdana" pitchFamily="34" charset="0"/>
              </a:rPr>
              <a:t>	</a:t>
            </a:r>
            <a:r>
              <a:rPr lang="en-US" b="1">
                <a:latin typeface="Verdana" pitchFamily="34" charset="0"/>
              </a:rPr>
              <a:t>Ax = b</a:t>
            </a:r>
            <a:endParaRPr lang="en-US">
              <a:latin typeface="Verdana" pitchFamily="34" charset="0"/>
            </a:endParaRPr>
          </a:p>
          <a:p>
            <a:pPr algn="just" eaLnBrk="0" hangingPunct="0"/>
            <a:r>
              <a:rPr lang="en-US">
                <a:latin typeface="Verdana" pitchFamily="34" charset="0"/>
              </a:rPr>
              <a:t>DIMANA</a:t>
            </a:r>
          </a:p>
          <a:p>
            <a:pPr algn="just" eaLnBrk="0" hangingPunct="0"/>
            <a:r>
              <a:rPr lang="en-US">
                <a:latin typeface="Verdana" pitchFamily="34" charset="0"/>
              </a:rPr>
              <a:t>	</a:t>
            </a:r>
            <a:r>
              <a:rPr lang="en-US" b="1">
                <a:latin typeface="Verdana" pitchFamily="34" charset="0"/>
              </a:rPr>
              <a:t>x</a:t>
            </a:r>
            <a:r>
              <a:rPr lang="en-US">
                <a:latin typeface="Verdana" pitchFamily="34" charset="0"/>
              </a:rPr>
              <a:t> = </a:t>
            </a:r>
            <a:r>
              <a:rPr lang="en-US" b="1">
                <a:latin typeface="Verdana" pitchFamily="34" charset="0"/>
              </a:rPr>
              <a:t>Cb					  </a:t>
            </a:r>
            <a:r>
              <a:rPr lang="en-US">
                <a:latin typeface="Verdana" pitchFamily="34" charset="0"/>
              </a:rPr>
              <a:t>(II.4-2)</a:t>
            </a:r>
          </a:p>
          <a:p>
            <a:pPr algn="just" eaLnBrk="0" hangingPunct="0"/>
            <a:r>
              <a:rPr lang="en-US">
                <a:latin typeface="Verdana" pitchFamily="34" charset="0"/>
              </a:rPr>
              <a:t>BILA DIPEROLEH PENYELESAIAN YANG UNIK BAGI PERSAMAAN (II.4-1) ARTINYA MATRIKS C ADA DAN MERUPAKAN INVERSE </a:t>
            </a:r>
            <a:r>
              <a:rPr lang="en-US" b="1">
                <a:latin typeface="Verdana" pitchFamily="34" charset="0"/>
              </a:rPr>
              <a:t>A</a:t>
            </a:r>
            <a:r>
              <a:rPr lang="en-US">
                <a:latin typeface="Verdana" pitchFamily="34" charset="0"/>
              </a:rPr>
              <a:t> YANG DITULIS DENGAN NOTASI </a:t>
            </a:r>
            <a:r>
              <a:rPr lang="en-US" b="1">
                <a:latin typeface="Verdana" pitchFamily="34" charset="0"/>
              </a:rPr>
              <a:t>A</a:t>
            </a:r>
            <a:r>
              <a:rPr lang="en-US" b="1" baseline="30000">
                <a:latin typeface="Verdana" pitchFamily="34" charset="0"/>
              </a:rPr>
              <a:t>-1</a:t>
            </a:r>
            <a:r>
              <a:rPr lang="en-US">
                <a:latin typeface="Verdana" pitchFamily="34" charset="0"/>
              </a:rPr>
              <a:t>, DAN BERLAKU:</a:t>
            </a:r>
          </a:p>
          <a:p>
            <a:pPr algn="just" eaLnBrk="0" hangingPunct="0"/>
            <a:r>
              <a:rPr lang="en-US" b="1">
                <a:latin typeface="Verdana" pitchFamily="34" charset="0"/>
              </a:rPr>
              <a:t>	AA</a:t>
            </a:r>
            <a:r>
              <a:rPr lang="en-US" b="1" baseline="30000">
                <a:latin typeface="Verdana" pitchFamily="34" charset="0"/>
              </a:rPr>
              <a:t>-1</a:t>
            </a:r>
            <a:r>
              <a:rPr lang="en-US" b="1">
                <a:latin typeface="Verdana" pitchFamily="34" charset="0"/>
              </a:rPr>
              <a:t> = A</a:t>
            </a:r>
            <a:r>
              <a:rPr lang="en-US" b="1" baseline="30000">
                <a:latin typeface="Verdana" pitchFamily="34" charset="0"/>
              </a:rPr>
              <a:t>-1</a:t>
            </a:r>
            <a:r>
              <a:rPr lang="en-US" b="1">
                <a:latin typeface="Verdana" pitchFamily="34" charset="0"/>
              </a:rPr>
              <a:t>A = U</a:t>
            </a:r>
            <a:endParaRPr lang="en-US">
              <a:latin typeface="Verdana" pitchFamily="34" charset="0"/>
            </a:endParaRPr>
          </a:p>
          <a:p>
            <a:pPr algn="just" eaLnBrk="0" hangingPunct="0"/>
            <a:r>
              <a:rPr lang="en-US">
                <a:latin typeface="Verdana" pitchFamily="34" charset="0"/>
              </a:rPr>
              <a:t> </a:t>
            </a:r>
          </a:p>
          <a:p>
            <a:pPr algn="just" eaLnBrk="0" hangingPunct="0"/>
            <a:r>
              <a:rPr lang="en-US">
                <a:latin typeface="Verdana" pitchFamily="34" charset="0"/>
              </a:rPr>
              <a:t>UNTUK MENYELESAIKAN PERSAMAAN (II.4-2), </a:t>
            </a:r>
          </a:p>
          <a:p>
            <a:pPr algn="just" eaLnBrk="0" hangingPunct="0"/>
            <a:r>
              <a:rPr lang="en-US">
                <a:latin typeface="Verdana" pitchFamily="34" charset="0"/>
              </a:rPr>
              <a:t>	</a:t>
            </a:r>
            <a:r>
              <a:rPr lang="en-US" b="1">
                <a:latin typeface="Verdana" pitchFamily="34" charset="0"/>
              </a:rPr>
              <a:t>Ax = b</a:t>
            </a:r>
            <a:endParaRPr lang="en-US">
              <a:latin typeface="Verdana" pitchFamily="34" charset="0"/>
            </a:endParaRPr>
          </a:p>
          <a:p>
            <a:pPr algn="just" eaLnBrk="0" hangingPunct="0"/>
            <a:r>
              <a:rPr lang="en-US" b="1">
                <a:latin typeface="Verdana" pitchFamily="34" charset="0"/>
              </a:rPr>
              <a:t>	A</a:t>
            </a:r>
            <a:r>
              <a:rPr lang="en-US" b="1" baseline="30000">
                <a:latin typeface="Verdana" pitchFamily="34" charset="0"/>
              </a:rPr>
              <a:t>-1</a:t>
            </a:r>
            <a:r>
              <a:rPr lang="en-US" b="1">
                <a:latin typeface="Verdana" pitchFamily="34" charset="0"/>
              </a:rPr>
              <a:t>Ax = A</a:t>
            </a:r>
            <a:r>
              <a:rPr lang="en-US" b="1" baseline="30000">
                <a:latin typeface="Verdana" pitchFamily="34" charset="0"/>
              </a:rPr>
              <a:t>-1</a:t>
            </a:r>
            <a:r>
              <a:rPr lang="en-US" b="1">
                <a:latin typeface="Verdana" pitchFamily="34" charset="0"/>
              </a:rPr>
              <a:t> b</a:t>
            </a:r>
            <a:endParaRPr lang="en-US">
              <a:latin typeface="Verdana" pitchFamily="34" charset="0"/>
            </a:endParaRPr>
          </a:p>
          <a:p>
            <a:pPr algn="just" eaLnBrk="0" hangingPunct="0"/>
            <a:r>
              <a:rPr lang="en-US" b="1">
                <a:latin typeface="Verdana" pitchFamily="34" charset="0"/>
              </a:rPr>
              <a:t>	Ux = A</a:t>
            </a:r>
            <a:r>
              <a:rPr lang="en-US" b="1" baseline="30000">
                <a:latin typeface="Verdana" pitchFamily="34" charset="0"/>
              </a:rPr>
              <a:t>-1</a:t>
            </a:r>
            <a:r>
              <a:rPr lang="en-US" b="1">
                <a:latin typeface="Verdana" pitchFamily="34" charset="0"/>
              </a:rPr>
              <a:t> b</a:t>
            </a:r>
            <a:endParaRPr lang="en-US">
              <a:latin typeface="Verdana" pitchFamily="34" charset="0"/>
            </a:endParaRPr>
          </a:p>
          <a:p>
            <a:pPr algn="just" eaLnBrk="0" hangingPunct="0"/>
            <a:r>
              <a:rPr lang="en-US" b="1">
                <a:latin typeface="Verdana" pitchFamily="34" charset="0"/>
              </a:rPr>
              <a:t> 	x = A</a:t>
            </a:r>
            <a:r>
              <a:rPr lang="en-US" b="1" baseline="30000">
                <a:latin typeface="Verdana" pitchFamily="34" charset="0"/>
              </a:rPr>
              <a:t>-1</a:t>
            </a:r>
            <a:r>
              <a:rPr lang="en-US" b="1">
                <a:latin typeface="Verdana" pitchFamily="34" charset="0"/>
              </a:rPr>
              <a:t> b</a:t>
            </a:r>
            <a:endParaRPr lang="en-US">
              <a:latin typeface="Verdana" pitchFamily="34" charset="0"/>
            </a:endParaRPr>
          </a:p>
          <a:p>
            <a:pPr algn="just" eaLnBrk="0" hangingPunct="0"/>
            <a:r>
              <a:rPr lang="en-US">
                <a:latin typeface="Verdana" pitchFamily="34" charset="0"/>
              </a:rPr>
              <a:t> </a:t>
            </a:r>
          </a:p>
          <a:p>
            <a:pPr algn="just" eaLnBrk="0" hangingPunct="0"/>
            <a:r>
              <a:rPr lang="en-US">
                <a:latin typeface="Verdana" pitchFamily="34" charset="0"/>
              </a:rPr>
              <a:t>ORDE SEMUA MATRIKS HARUS DIJAGA SAMA.</a:t>
            </a:r>
          </a:p>
          <a:p>
            <a:pPr algn="just" eaLnBrk="0" hangingPunct="0"/>
            <a:r>
              <a:rPr lang="en-US">
                <a:latin typeface="Verdana" pitchFamily="34" charset="0"/>
              </a:rPr>
              <a:t>BILA DETERMINAN MATRIKS BERHARGA NOL, MAKA TIDAK ADA INVERSE DARI MATRIKS</a:t>
            </a:r>
          </a:p>
          <a:p>
            <a:pPr algn="just" eaLnBrk="0" hangingPunct="0"/>
            <a:endParaRPr lang="en-US">
              <a:latin typeface="Verdana" pitchFamily="34" charset="0"/>
            </a:endParaRPr>
          </a:p>
        </p:txBody>
      </p:sp>
    </p:spTree>
    <p:extLst>
      <p:ext uri="{BB962C8B-B14F-4D97-AF65-F5344CB8AC3E}">
        <p14:creationId xmlns:p14="http://schemas.microsoft.com/office/powerpoint/2010/main" val="2644890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fade">
                                      <p:cBhvr>
                                        <p:cTn id="7" dur="770" decel="100000"/>
                                        <p:tgtEl>
                                          <p:spTgt spid="27652">
                                            <p:txEl>
                                              <p:pRg st="0" end="0"/>
                                            </p:txEl>
                                          </p:spTgt>
                                        </p:tgtEl>
                                      </p:cBhvr>
                                    </p:animEffect>
                                    <p:animScale>
                                      <p:cBhvr>
                                        <p:cTn id="8" dur="770" decel="100000"/>
                                        <p:tgtEl>
                                          <p:spTgt spid="27652">
                                            <p:txEl>
                                              <p:pRg st="0" end="0"/>
                                            </p:txEl>
                                          </p:spTgt>
                                        </p:tgtEl>
                                      </p:cBhvr>
                                      <p:from x="10000" y="10000"/>
                                      <p:to x="200000" y="450000"/>
                                    </p:animScale>
                                    <p:animScale>
                                      <p:cBhvr>
                                        <p:cTn id="9" dur="1230" accel="100000" fill="hold">
                                          <p:stCondLst>
                                            <p:cond delay="770"/>
                                          </p:stCondLst>
                                        </p:cTn>
                                        <p:tgtEl>
                                          <p:spTgt spid="27652">
                                            <p:txEl>
                                              <p:pRg st="0" end="0"/>
                                            </p:txEl>
                                          </p:spTgt>
                                        </p:tgtEl>
                                      </p:cBhvr>
                                      <p:from x="200000" y="450000"/>
                                      <p:to x="100000" y="100000"/>
                                    </p:animScale>
                                    <p:set>
                                      <p:cBhvr>
                                        <p:cTn id="10" dur="770" fill="hold"/>
                                        <p:tgtEl>
                                          <p:spTgt spid="27652">
                                            <p:txEl>
                                              <p:pRg st="0" end="0"/>
                                            </p:txEl>
                                          </p:spTgt>
                                        </p:tgtEl>
                                        <p:attrNameLst>
                                          <p:attrName>ppt_x</p:attrName>
                                        </p:attrNameLst>
                                      </p:cBhvr>
                                      <p:to>
                                        <p:strVal val="(0.5)"/>
                                      </p:to>
                                    </p:set>
                                    <p:anim from="(0.5)" to="(#ppt_x)" calcmode="lin" valueType="num">
                                      <p:cBhvr>
                                        <p:cTn id="11" dur="1230" accel="100000" fill="hold">
                                          <p:stCondLst>
                                            <p:cond delay="770"/>
                                          </p:stCondLst>
                                        </p:cTn>
                                        <p:tgtEl>
                                          <p:spTgt spid="27652">
                                            <p:txEl>
                                              <p:pRg st="0" end="0"/>
                                            </p:txEl>
                                          </p:spTgt>
                                        </p:tgtEl>
                                        <p:attrNameLst>
                                          <p:attrName>ppt_x</p:attrName>
                                        </p:attrNameLst>
                                      </p:cBhvr>
                                    </p:anim>
                                    <p:set>
                                      <p:cBhvr>
                                        <p:cTn id="12" dur="770" fill="hold"/>
                                        <p:tgtEl>
                                          <p:spTgt spid="2765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7652">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8" presetClass="entr" presetSubtype="0" accel="50000" fill="hold" nodeType="clickEffect">
                                  <p:stCondLst>
                                    <p:cond delay="0"/>
                                  </p:stCondLst>
                                  <p:iterate type="lt">
                                    <p:tmPct val="10000"/>
                                  </p:iterate>
                                  <p:childTnLst>
                                    <p:set>
                                      <p:cBhvr>
                                        <p:cTn id="17" dur="1" fill="hold">
                                          <p:stCondLst>
                                            <p:cond delay="0"/>
                                          </p:stCondLst>
                                        </p:cTn>
                                        <p:tgtEl>
                                          <p:spTgt spid="27652">
                                            <p:txEl>
                                              <p:pRg st="1" end="1"/>
                                            </p:txEl>
                                          </p:spTgt>
                                        </p:tgtEl>
                                        <p:attrNameLst>
                                          <p:attrName>style.visibility</p:attrName>
                                        </p:attrNameLst>
                                      </p:cBhvr>
                                      <p:to>
                                        <p:strVal val="visible"/>
                                      </p:to>
                                    </p:set>
                                    <p:set>
                                      <p:cBhvr>
                                        <p:cTn id="18" dur="455" fill="hold">
                                          <p:stCondLst>
                                            <p:cond delay="0"/>
                                          </p:stCondLst>
                                        </p:cTn>
                                        <p:tgtEl>
                                          <p:spTgt spid="27652">
                                            <p:txEl>
                                              <p:pRg st="1" end="1"/>
                                            </p:txEl>
                                          </p:spTgt>
                                        </p:tgtEl>
                                        <p:attrNameLst>
                                          <p:attrName>style.rotation</p:attrName>
                                        </p:attrNameLst>
                                      </p:cBhvr>
                                      <p:to>
                                        <p:strVal val="-45.0"/>
                                      </p:to>
                                    </p:set>
                                    <p:anim calcmode="lin" valueType="num">
                                      <p:cBhvr>
                                        <p:cTn id="19" dur="455" fill="hold">
                                          <p:stCondLst>
                                            <p:cond delay="455"/>
                                          </p:stCondLst>
                                        </p:cTn>
                                        <p:tgtEl>
                                          <p:spTgt spid="2765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27652">
                                            <p:txEl>
                                              <p:pRg st="1" end="1"/>
                                            </p:txEl>
                                          </p:spTgt>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2765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2765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27653"/>
                                        </p:tgtEl>
                                        <p:attrNameLst>
                                          <p:attrName>style.visibility</p:attrName>
                                        </p:attrNameLst>
                                      </p:cBhvr>
                                      <p:to>
                                        <p:strVal val="visible"/>
                                      </p:to>
                                    </p:set>
                                    <p:animEffect transition="in" filter="fade">
                                      <p:cBhvr>
                                        <p:cTn id="27" dur="770" decel="100000"/>
                                        <p:tgtEl>
                                          <p:spTgt spid="27653"/>
                                        </p:tgtEl>
                                      </p:cBhvr>
                                    </p:animEffect>
                                    <p:animScale>
                                      <p:cBhvr>
                                        <p:cTn id="28" dur="770" decel="100000"/>
                                        <p:tgtEl>
                                          <p:spTgt spid="27653"/>
                                        </p:tgtEl>
                                      </p:cBhvr>
                                      <p:from x="10000" y="10000"/>
                                      <p:to x="200000" y="450000"/>
                                    </p:animScale>
                                    <p:animScale>
                                      <p:cBhvr>
                                        <p:cTn id="29" dur="1230" accel="100000" fill="hold">
                                          <p:stCondLst>
                                            <p:cond delay="770"/>
                                          </p:stCondLst>
                                        </p:cTn>
                                        <p:tgtEl>
                                          <p:spTgt spid="27653"/>
                                        </p:tgtEl>
                                      </p:cBhvr>
                                      <p:from x="200000" y="450000"/>
                                      <p:to x="100000" y="100000"/>
                                    </p:animScale>
                                    <p:set>
                                      <p:cBhvr>
                                        <p:cTn id="30" dur="770" fill="hold"/>
                                        <p:tgtEl>
                                          <p:spTgt spid="27653"/>
                                        </p:tgtEl>
                                        <p:attrNameLst>
                                          <p:attrName>ppt_x</p:attrName>
                                        </p:attrNameLst>
                                      </p:cBhvr>
                                      <p:to>
                                        <p:strVal val="(0.5)"/>
                                      </p:to>
                                    </p:set>
                                    <p:anim from="(0.5)" to="(#ppt_x)" calcmode="lin" valueType="num">
                                      <p:cBhvr>
                                        <p:cTn id="31" dur="1230" accel="100000" fill="hold">
                                          <p:stCondLst>
                                            <p:cond delay="770"/>
                                          </p:stCondLst>
                                        </p:cTn>
                                        <p:tgtEl>
                                          <p:spTgt spid="27653"/>
                                        </p:tgtEl>
                                        <p:attrNameLst>
                                          <p:attrName>ppt_x</p:attrName>
                                        </p:attrNameLst>
                                      </p:cBhvr>
                                    </p:anim>
                                    <p:set>
                                      <p:cBhvr>
                                        <p:cTn id="32" dur="770" fill="hold"/>
                                        <p:tgtEl>
                                          <p:spTgt spid="27653"/>
                                        </p:tgtEl>
                                        <p:attrNameLst>
                                          <p:attrName>ppt_y</p:attrName>
                                        </p:attrNameLst>
                                      </p:cBhvr>
                                      <p:to>
                                        <p:strVal val="(#ppt_y+0.4)"/>
                                      </p:to>
                                    </p:set>
                                    <p:anim from="(#ppt_y+0.4)" to="(#ppt_y)" calcmode="lin" valueType="num">
                                      <p:cBhvr>
                                        <p:cTn id="33" dur="1230" accel="100000" fill="hold">
                                          <p:stCondLst>
                                            <p:cond delay="770"/>
                                          </p:stCondLst>
                                        </p:cTn>
                                        <p:tgtEl>
                                          <p:spTgt spid="27653"/>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49" presetClass="exit" presetSubtype="0" accel="100000" fill="hold" nodeType="clickEffect">
                                  <p:stCondLst>
                                    <p:cond delay="0"/>
                                  </p:stCondLst>
                                  <p:childTnLst>
                                    <p:anim calcmode="lin" valueType="num">
                                      <p:cBhvr>
                                        <p:cTn id="37" dur="500"/>
                                        <p:tgtEl>
                                          <p:spTgt spid="27653"/>
                                        </p:tgtEl>
                                        <p:attrNameLst>
                                          <p:attrName>ppt_w</p:attrName>
                                        </p:attrNameLst>
                                      </p:cBhvr>
                                      <p:tavLst>
                                        <p:tav tm="0">
                                          <p:val>
                                            <p:strVal val="ppt_w"/>
                                          </p:val>
                                        </p:tav>
                                        <p:tav tm="100000">
                                          <p:val>
                                            <p:fltVal val="0"/>
                                          </p:val>
                                        </p:tav>
                                      </p:tavLst>
                                    </p:anim>
                                    <p:anim calcmode="lin" valueType="num">
                                      <p:cBhvr>
                                        <p:cTn id="38" dur="500"/>
                                        <p:tgtEl>
                                          <p:spTgt spid="27653"/>
                                        </p:tgtEl>
                                        <p:attrNameLst>
                                          <p:attrName>ppt_h</p:attrName>
                                        </p:attrNameLst>
                                      </p:cBhvr>
                                      <p:tavLst>
                                        <p:tav tm="0">
                                          <p:val>
                                            <p:strVal val="ppt_h"/>
                                          </p:val>
                                        </p:tav>
                                        <p:tav tm="100000">
                                          <p:val>
                                            <p:fltVal val="0"/>
                                          </p:val>
                                        </p:tav>
                                      </p:tavLst>
                                    </p:anim>
                                    <p:anim calcmode="lin" valueType="num">
                                      <p:cBhvr>
                                        <p:cTn id="39" dur="500"/>
                                        <p:tgtEl>
                                          <p:spTgt spid="27653"/>
                                        </p:tgtEl>
                                        <p:attrNameLst>
                                          <p:attrName>style.rotation</p:attrName>
                                        </p:attrNameLst>
                                      </p:cBhvr>
                                      <p:tavLst>
                                        <p:tav tm="0">
                                          <p:val>
                                            <p:fltVal val="0"/>
                                          </p:val>
                                        </p:tav>
                                        <p:tav tm="100000">
                                          <p:val>
                                            <p:fltVal val="360"/>
                                          </p:val>
                                        </p:tav>
                                      </p:tavLst>
                                    </p:anim>
                                    <p:animEffect transition="out" filter="fade">
                                      <p:cBhvr>
                                        <p:cTn id="40" dur="500"/>
                                        <p:tgtEl>
                                          <p:spTgt spid="27653"/>
                                        </p:tgtEl>
                                      </p:cBhvr>
                                    </p:animEffect>
                                    <p:set>
                                      <p:cBhvr>
                                        <p:cTn id="41" dur="1" fill="hold">
                                          <p:stCondLst>
                                            <p:cond delay="499"/>
                                          </p:stCondLst>
                                        </p:cTn>
                                        <p:tgtEl>
                                          <p:spTgt spid="2765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9" presetClass="exit" presetSubtype="0" accel="100000" fill="hold" grpId="0" nodeType="clickEffect">
                                  <p:stCondLst>
                                    <p:cond delay="0"/>
                                  </p:stCondLst>
                                  <p:childTnLst>
                                    <p:anim calcmode="lin" valueType="num">
                                      <p:cBhvr>
                                        <p:cTn id="45" dur="500"/>
                                        <p:tgtEl>
                                          <p:spTgt spid="27652">
                                            <p:txEl>
                                              <p:pRg st="0" end="0"/>
                                            </p:txEl>
                                          </p:spTgt>
                                        </p:tgtEl>
                                        <p:attrNameLst>
                                          <p:attrName>ppt_w</p:attrName>
                                        </p:attrNameLst>
                                      </p:cBhvr>
                                      <p:tavLst>
                                        <p:tav tm="0">
                                          <p:val>
                                            <p:strVal val="ppt_w"/>
                                          </p:val>
                                        </p:tav>
                                        <p:tav tm="100000">
                                          <p:val>
                                            <p:fltVal val="0"/>
                                          </p:val>
                                        </p:tav>
                                      </p:tavLst>
                                    </p:anim>
                                    <p:anim calcmode="lin" valueType="num">
                                      <p:cBhvr>
                                        <p:cTn id="46" dur="500"/>
                                        <p:tgtEl>
                                          <p:spTgt spid="27652">
                                            <p:txEl>
                                              <p:pRg st="0" end="0"/>
                                            </p:txEl>
                                          </p:spTgt>
                                        </p:tgtEl>
                                        <p:attrNameLst>
                                          <p:attrName>ppt_h</p:attrName>
                                        </p:attrNameLst>
                                      </p:cBhvr>
                                      <p:tavLst>
                                        <p:tav tm="0">
                                          <p:val>
                                            <p:strVal val="ppt_h"/>
                                          </p:val>
                                        </p:tav>
                                        <p:tav tm="100000">
                                          <p:val>
                                            <p:fltVal val="0"/>
                                          </p:val>
                                        </p:tav>
                                      </p:tavLst>
                                    </p:anim>
                                    <p:anim calcmode="lin" valueType="num">
                                      <p:cBhvr>
                                        <p:cTn id="47" dur="500"/>
                                        <p:tgtEl>
                                          <p:spTgt spid="27652">
                                            <p:txEl>
                                              <p:pRg st="0" end="0"/>
                                            </p:txEl>
                                          </p:spTgt>
                                        </p:tgtEl>
                                        <p:attrNameLst>
                                          <p:attrName>style.rotation</p:attrName>
                                        </p:attrNameLst>
                                      </p:cBhvr>
                                      <p:tavLst>
                                        <p:tav tm="0">
                                          <p:val>
                                            <p:fltVal val="0"/>
                                          </p:val>
                                        </p:tav>
                                        <p:tav tm="100000">
                                          <p:val>
                                            <p:fltVal val="360"/>
                                          </p:val>
                                        </p:tav>
                                      </p:tavLst>
                                    </p:anim>
                                    <p:animEffect transition="out" filter="fade">
                                      <p:cBhvr>
                                        <p:cTn id="48" dur="500"/>
                                        <p:tgtEl>
                                          <p:spTgt spid="27652">
                                            <p:txEl>
                                              <p:pRg st="0" end="0"/>
                                            </p:txEl>
                                          </p:spTgt>
                                        </p:tgtEl>
                                      </p:cBhvr>
                                    </p:animEffect>
                                    <p:set>
                                      <p:cBhvr>
                                        <p:cTn id="49" dur="1" fill="hold">
                                          <p:stCondLst>
                                            <p:cond delay="499"/>
                                          </p:stCondLst>
                                        </p:cTn>
                                        <p:tgtEl>
                                          <p:spTgt spid="27652">
                                            <p:txEl>
                                              <p:pRg st="0" end="0"/>
                                            </p:txEl>
                                          </p:spTgt>
                                        </p:tgtEl>
                                        <p:attrNameLst>
                                          <p:attrName>style.visibility</p:attrName>
                                        </p:attrNameLst>
                                      </p:cBhvr>
                                      <p:to>
                                        <p:strVal val="hidden"/>
                                      </p:to>
                                    </p:set>
                                  </p:childTnLst>
                                </p:cTn>
                              </p:par>
                              <p:par>
                                <p:cTn id="50" presetID="49" presetClass="exit" presetSubtype="0" accel="100000" fill="hold" grpId="0" nodeType="withEffect">
                                  <p:stCondLst>
                                    <p:cond delay="0"/>
                                  </p:stCondLst>
                                  <p:iterate type="lt">
                                    <p:tmPct val="0"/>
                                  </p:iterate>
                                  <p:childTnLst>
                                    <p:anim calcmode="lin" valueType="num">
                                      <p:cBhvr>
                                        <p:cTn id="51" dur="500"/>
                                        <p:tgtEl>
                                          <p:spTgt spid="27652">
                                            <p:txEl>
                                              <p:pRg st="1" end="1"/>
                                            </p:txEl>
                                          </p:spTgt>
                                        </p:tgtEl>
                                        <p:attrNameLst>
                                          <p:attrName>ppt_w</p:attrName>
                                        </p:attrNameLst>
                                      </p:cBhvr>
                                      <p:tavLst>
                                        <p:tav tm="0">
                                          <p:val>
                                            <p:strVal val="ppt_w"/>
                                          </p:val>
                                        </p:tav>
                                        <p:tav tm="100000">
                                          <p:val>
                                            <p:fltVal val="0"/>
                                          </p:val>
                                        </p:tav>
                                      </p:tavLst>
                                    </p:anim>
                                    <p:anim calcmode="lin" valueType="num">
                                      <p:cBhvr>
                                        <p:cTn id="52" dur="500"/>
                                        <p:tgtEl>
                                          <p:spTgt spid="27652">
                                            <p:txEl>
                                              <p:pRg st="1" end="1"/>
                                            </p:txEl>
                                          </p:spTgt>
                                        </p:tgtEl>
                                        <p:attrNameLst>
                                          <p:attrName>ppt_h</p:attrName>
                                        </p:attrNameLst>
                                      </p:cBhvr>
                                      <p:tavLst>
                                        <p:tav tm="0">
                                          <p:val>
                                            <p:strVal val="ppt_h"/>
                                          </p:val>
                                        </p:tav>
                                        <p:tav tm="100000">
                                          <p:val>
                                            <p:fltVal val="0"/>
                                          </p:val>
                                        </p:tav>
                                      </p:tavLst>
                                    </p:anim>
                                    <p:anim calcmode="lin" valueType="num">
                                      <p:cBhvr>
                                        <p:cTn id="53" dur="500"/>
                                        <p:tgtEl>
                                          <p:spTgt spid="27652">
                                            <p:txEl>
                                              <p:pRg st="1" end="1"/>
                                            </p:txEl>
                                          </p:spTgt>
                                        </p:tgtEl>
                                        <p:attrNameLst>
                                          <p:attrName>style.rotation</p:attrName>
                                        </p:attrNameLst>
                                      </p:cBhvr>
                                      <p:tavLst>
                                        <p:tav tm="0">
                                          <p:val>
                                            <p:fltVal val="0"/>
                                          </p:val>
                                        </p:tav>
                                        <p:tav tm="100000">
                                          <p:val>
                                            <p:fltVal val="360"/>
                                          </p:val>
                                        </p:tav>
                                      </p:tavLst>
                                    </p:anim>
                                    <p:animEffect transition="out" filter="fade">
                                      <p:cBhvr>
                                        <p:cTn id="54" dur="500"/>
                                        <p:tgtEl>
                                          <p:spTgt spid="27652">
                                            <p:txEl>
                                              <p:pRg st="1" end="1"/>
                                            </p:txEl>
                                          </p:spTgt>
                                        </p:tgtEl>
                                      </p:cBhvr>
                                    </p:animEffect>
                                    <p:set>
                                      <p:cBhvr>
                                        <p:cTn id="55" dur="1" fill="hold">
                                          <p:stCondLst>
                                            <p:cond delay="499"/>
                                          </p:stCondLst>
                                        </p:cTn>
                                        <p:tgtEl>
                                          <p:spTgt spid="27652">
                                            <p:txEl>
                                              <p:pRg st="1" end="1"/>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9" presetClass="entr" presetSubtype="10" fill="hold" nodeType="clickEffect">
                                  <p:stCondLst>
                                    <p:cond delay="0"/>
                                  </p:stCondLst>
                                  <p:childTnLst>
                                    <p:set>
                                      <p:cBhvr>
                                        <p:cTn id="59" dur="1" fill="hold">
                                          <p:stCondLst>
                                            <p:cond delay="0"/>
                                          </p:stCondLst>
                                        </p:cTn>
                                        <p:tgtEl>
                                          <p:spTgt spid="27655">
                                            <p:txEl>
                                              <p:pRg st="0" end="0"/>
                                            </p:txEl>
                                          </p:spTgt>
                                        </p:tgtEl>
                                        <p:attrNameLst>
                                          <p:attrName>style.visibility</p:attrName>
                                        </p:attrNameLst>
                                      </p:cBhvr>
                                      <p:to>
                                        <p:strVal val="visible"/>
                                      </p:to>
                                    </p:set>
                                    <p:anim calcmode="lin" valueType="num">
                                      <p:cBhvr>
                                        <p:cTn id="60" dur="5000" fill="hold"/>
                                        <p:tgtEl>
                                          <p:spTgt spid="27655">
                                            <p:txEl>
                                              <p:pRg st="0" end="0"/>
                                            </p:txEl>
                                          </p:spTgt>
                                        </p:tgtEl>
                                        <p:attrNameLst>
                                          <p:attrName>ppt_w</p:attrName>
                                        </p:attrNameLst>
                                      </p:cBhvr>
                                      <p:tavLst>
                                        <p:tav tm="0" fmla="#ppt_w*sin(2.5*pi*$)">
                                          <p:val>
                                            <p:fltVal val="0"/>
                                          </p:val>
                                        </p:tav>
                                        <p:tav tm="100000">
                                          <p:val>
                                            <p:fltVal val="1"/>
                                          </p:val>
                                        </p:tav>
                                      </p:tavLst>
                                    </p:anim>
                                    <p:anim calcmode="lin" valueType="num">
                                      <p:cBhvr>
                                        <p:cTn id="61" dur="5000" fill="hold"/>
                                        <p:tgtEl>
                                          <p:spTgt spid="276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9" presetClass="entr" presetSubtype="10" fill="hold" nodeType="clickEffect">
                                  <p:stCondLst>
                                    <p:cond delay="0"/>
                                  </p:stCondLst>
                                  <p:childTnLst>
                                    <p:set>
                                      <p:cBhvr>
                                        <p:cTn id="65" dur="1" fill="hold">
                                          <p:stCondLst>
                                            <p:cond delay="0"/>
                                          </p:stCondLst>
                                        </p:cTn>
                                        <p:tgtEl>
                                          <p:spTgt spid="27655">
                                            <p:txEl>
                                              <p:pRg st="1" end="1"/>
                                            </p:txEl>
                                          </p:spTgt>
                                        </p:tgtEl>
                                        <p:attrNameLst>
                                          <p:attrName>style.visibility</p:attrName>
                                        </p:attrNameLst>
                                      </p:cBhvr>
                                      <p:to>
                                        <p:strVal val="visible"/>
                                      </p:to>
                                    </p:set>
                                    <p:anim calcmode="lin" valueType="num">
                                      <p:cBhvr>
                                        <p:cTn id="66" dur="5000" fill="hold"/>
                                        <p:tgtEl>
                                          <p:spTgt spid="27655">
                                            <p:txEl>
                                              <p:pRg st="1" end="1"/>
                                            </p:txEl>
                                          </p:spTgt>
                                        </p:tgtEl>
                                        <p:attrNameLst>
                                          <p:attrName>ppt_w</p:attrName>
                                        </p:attrNameLst>
                                      </p:cBhvr>
                                      <p:tavLst>
                                        <p:tav tm="0" fmla="#ppt_w*sin(2.5*pi*$)">
                                          <p:val>
                                            <p:fltVal val="0"/>
                                          </p:val>
                                        </p:tav>
                                        <p:tav tm="100000">
                                          <p:val>
                                            <p:fltVal val="1"/>
                                          </p:val>
                                        </p:tav>
                                      </p:tavLst>
                                    </p:anim>
                                    <p:anim calcmode="lin" valueType="num">
                                      <p:cBhvr>
                                        <p:cTn id="67" dur="5000" fill="hold"/>
                                        <p:tgtEl>
                                          <p:spTgt spid="2765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nodeType="clickEffect">
                                  <p:stCondLst>
                                    <p:cond delay="0"/>
                                  </p:stCondLst>
                                  <p:childTnLst>
                                    <p:set>
                                      <p:cBhvr>
                                        <p:cTn id="71" dur="1" fill="hold">
                                          <p:stCondLst>
                                            <p:cond delay="0"/>
                                          </p:stCondLst>
                                        </p:cTn>
                                        <p:tgtEl>
                                          <p:spTgt spid="27655">
                                            <p:txEl>
                                              <p:pRg st="2" end="2"/>
                                            </p:txEl>
                                          </p:spTgt>
                                        </p:tgtEl>
                                        <p:attrNameLst>
                                          <p:attrName>style.visibility</p:attrName>
                                        </p:attrNameLst>
                                      </p:cBhvr>
                                      <p:to>
                                        <p:strVal val="visible"/>
                                      </p:to>
                                    </p:set>
                                    <p:anim calcmode="lin" valueType="num">
                                      <p:cBhvr>
                                        <p:cTn id="72" dur="1000" fill="hold"/>
                                        <p:tgtEl>
                                          <p:spTgt spid="27655">
                                            <p:txEl>
                                              <p:pRg st="2" end="2"/>
                                            </p:txEl>
                                          </p:spTgt>
                                        </p:tgtEl>
                                        <p:attrNameLst>
                                          <p:attrName>ppt_w</p:attrName>
                                        </p:attrNameLst>
                                      </p:cBhvr>
                                      <p:tavLst>
                                        <p:tav tm="0">
                                          <p:val>
                                            <p:fltVal val="0"/>
                                          </p:val>
                                        </p:tav>
                                        <p:tav tm="100000">
                                          <p:val>
                                            <p:strVal val="#ppt_w"/>
                                          </p:val>
                                        </p:tav>
                                      </p:tavLst>
                                    </p:anim>
                                    <p:anim calcmode="lin" valueType="num">
                                      <p:cBhvr>
                                        <p:cTn id="73" dur="1000" fill="hold"/>
                                        <p:tgtEl>
                                          <p:spTgt spid="27655">
                                            <p:txEl>
                                              <p:pRg st="2" end="2"/>
                                            </p:txEl>
                                          </p:spTgt>
                                        </p:tgtEl>
                                        <p:attrNameLst>
                                          <p:attrName>ppt_h</p:attrName>
                                        </p:attrNameLst>
                                      </p:cBhvr>
                                      <p:tavLst>
                                        <p:tav tm="0">
                                          <p:val>
                                            <p:fltVal val="0"/>
                                          </p:val>
                                        </p:tav>
                                        <p:tav tm="100000">
                                          <p:val>
                                            <p:strVal val="#ppt_h"/>
                                          </p:val>
                                        </p:tav>
                                      </p:tavLst>
                                    </p:anim>
                                    <p:anim calcmode="lin" valueType="num">
                                      <p:cBhvr>
                                        <p:cTn id="74" dur="1000" fill="hold"/>
                                        <p:tgtEl>
                                          <p:spTgt spid="2765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2765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19" presetClass="entr" presetSubtype="10" fill="hold" nodeType="clickEffect">
                                  <p:stCondLst>
                                    <p:cond delay="0"/>
                                  </p:stCondLst>
                                  <p:childTnLst>
                                    <p:set>
                                      <p:cBhvr>
                                        <p:cTn id="79" dur="1" fill="hold">
                                          <p:stCondLst>
                                            <p:cond delay="0"/>
                                          </p:stCondLst>
                                        </p:cTn>
                                        <p:tgtEl>
                                          <p:spTgt spid="27655">
                                            <p:txEl>
                                              <p:pRg st="3" end="3"/>
                                            </p:txEl>
                                          </p:spTgt>
                                        </p:tgtEl>
                                        <p:attrNameLst>
                                          <p:attrName>style.visibility</p:attrName>
                                        </p:attrNameLst>
                                      </p:cBhvr>
                                      <p:to>
                                        <p:strVal val="visible"/>
                                      </p:to>
                                    </p:set>
                                    <p:anim calcmode="lin" valueType="num">
                                      <p:cBhvr>
                                        <p:cTn id="80" dur="5000" fill="hold"/>
                                        <p:tgtEl>
                                          <p:spTgt spid="27655">
                                            <p:txEl>
                                              <p:pRg st="3" end="3"/>
                                            </p:txEl>
                                          </p:spTgt>
                                        </p:tgtEl>
                                        <p:attrNameLst>
                                          <p:attrName>ppt_w</p:attrName>
                                        </p:attrNameLst>
                                      </p:cBhvr>
                                      <p:tavLst>
                                        <p:tav tm="0" fmla="#ppt_w*sin(2.5*pi*$)">
                                          <p:val>
                                            <p:fltVal val="0"/>
                                          </p:val>
                                        </p:tav>
                                        <p:tav tm="100000">
                                          <p:val>
                                            <p:fltVal val="1"/>
                                          </p:val>
                                        </p:tav>
                                      </p:tavLst>
                                    </p:anim>
                                    <p:anim calcmode="lin" valueType="num">
                                      <p:cBhvr>
                                        <p:cTn id="81" dur="5000" fill="hold"/>
                                        <p:tgtEl>
                                          <p:spTgt spid="2765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9" fill="hold" nodeType="clickEffect">
                                  <p:stCondLst>
                                    <p:cond delay="0"/>
                                  </p:stCondLst>
                                  <p:iterate type="lt">
                                    <p:tmPct val="10000"/>
                                  </p:iterate>
                                  <p:childTnLst>
                                    <p:set>
                                      <p:cBhvr>
                                        <p:cTn id="85" dur="1" fill="hold">
                                          <p:stCondLst>
                                            <p:cond delay="0"/>
                                          </p:stCondLst>
                                        </p:cTn>
                                        <p:tgtEl>
                                          <p:spTgt spid="27655">
                                            <p:txEl>
                                              <p:pRg st="4" end="4"/>
                                            </p:txEl>
                                          </p:spTgt>
                                        </p:tgtEl>
                                        <p:attrNameLst>
                                          <p:attrName>style.visibility</p:attrName>
                                        </p:attrNameLst>
                                      </p:cBhvr>
                                      <p:to>
                                        <p:strVal val="visible"/>
                                      </p:to>
                                    </p:set>
                                    <p:anim calcmode="lin" valueType="num">
                                      <p:cBhvr additive="base">
                                        <p:cTn id="86" dur="500" fill="hold"/>
                                        <p:tgtEl>
                                          <p:spTgt spid="27655">
                                            <p:txEl>
                                              <p:pRg st="4" end="4"/>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27655">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3" name="applause.wav"/>
                                        </p:tgtEl>
                                      </p:cMediaNode>
                                    </p:audio>
                                  </p:subTnLst>
                                </p:cTn>
                              </p:par>
                            </p:childTnLst>
                          </p:cTn>
                        </p:par>
                      </p:childTnLst>
                    </p:cTn>
                  </p:par>
                  <p:par>
                    <p:cTn id="88" fill="hold">
                      <p:stCondLst>
                        <p:cond delay="indefinite"/>
                      </p:stCondLst>
                      <p:childTnLst>
                        <p:par>
                          <p:cTn id="89" fill="hold">
                            <p:stCondLst>
                              <p:cond delay="0"/>
                            </p:stCondLst>
                            <p:childTnLst>
                              <p:par>
                                <p:cTn id="90" presetID="51" presetClass="entr" presetSubtype="0" fill="hold" nodeType="clickEffect">
                                  <p:stCondLst>
                                    <p:cond delay="0"/>
                                  </p:stCondLst>
                                  <p:childTnLst>
                                    <p:set>
                                      <p:cBhvr>
                                        <p:cTn id="91" dur="1" fill="hold">
                                          <p:stCondLst>
                                            <p:cond delay="0"/>
                                          </p:stCondLst>
                                        </p:cTn>
                                        <p:tgtEl>
                                          <p:spTgt spid="27655">
                                            <p:txEl>
                                              <p:pRg st="5" end="5"/>
                                            </p:txEl>
                                          </p:spTgt>
                                        </p:tgtEl>
                                        <p:attrNameLst>
                                          <p:attrName>style.visibility</p:attrName>
                                        </p:attrNameLst>
                                      </p:cBhvr>
                                      <p:to>
                                        <p:strVal val="visible"/>
                                      </p:to>
                                    </p:set>
                                    <p:animEffect transition="in" filter="fade">
                                      <p:cBhvr>
                                        <p:cTn id="92" dur="770" decel="100000"/>
                                        <p:tgtEl>
                                          <p:spTgt spid="27655">
                                            <p:txEl>
                                              <p:pRg st="5" end="5"/>
                                            </p:txEl>
                                          </p:spTgt>
                                        </p:tgtEl>
                                      </p:cBhvr>
                                    </p:animEffect>
                                    <p:animScale>
                                      <p:cBhvr>
                                        <p:cTn id="93" dur="770" decel="100000"/>
                                        <p:tgtEl>
                                          <p:spTgt spid="27655">
                                            <p:txEl>
                                              <p:pRg st="5" end="5"/>
                                            </p:txEl>
                                          </p:spTgt>
                                        </p:tgtEl>
                                      </p:cBhvr>
                                      <p:from x="10000" y="10000"/>
                                      <p:to x="200000" y="450000"/>
                                    </p:animScale>
                                    <p:animScale>
                                      <p:cBhvr>
                                        <p:cTn id="94" dur="1230" accel="100000" fill="hold">
                                          <p:stCondLst>
                                            <p:cond delay="770"/>
                                          </p:stCondLst>
                                        </p:cTn>
                                        <p:tgtEl>
                                          <p:spTgt spid="27655">
                                            <p:txEl>
                                              <p:pRg st="5" end="5"/>
                                            </p:txEl>
                                          </p:spTgt>
                                        </p:tgtEl>
                                      </p:cBhvr>
                                      <p:from x="200000" y="450000"/>
                                      <p:to x="100000" y="100000"/>
                                    </p:animScale>
                                    <p:set>
                                      <p:cBhvr>
                                        <p:cTn id="95" dur="770" fill="hold"/>
                                        <p:tgtEl>
                                          <p:spTgt spid="27655">
                                            <p:txEl>
                                              <p:pRg st="5" end="5"/>
                                            </p:txEl>
                                          </p:spTgt>
                                        </p:tgtEl>
                                        <p:attrNameLst>
                                          <p:attrName>ppt_x</p:attrName>
                                        </p:attrNameLst>
                                      </p:cBhvr>
                                      <p:to>
                                        <p:strVal val="(0.5)"/>
                                      </p:to>
                                    </p:set>
                                    <p:anim from="(0.5)" to="(#ppt_x)" calcmode="lin" valueType="num">
                                      <p:cBhvr>
                                        <p:cTn id="96" dur="1230" accel="100000" fill="hold">
                                          <p:stCondLst>
                                            <p:cond delay="770"/>
                                          </p:stCondLst>
                                        </p:cTn>
                                        <p:tgtEl>
                                          <p:spTgt spid="27655">
                                            <p:txEl>
                                              <p:pRg st="5" end="5"/>
                                            </p:txEl>
                                          </p:spTgt>
                                        </p:tgtEl>
                                        <p:attrNameLst>
                                          <p:attrName>ppt_x</p:attrName>
                                        </p:attrNameLst>
                                      </p:cBhvr>
                                    </p:anim>
                                    <p:set>
                                      <p:cBhvr>
                                        <p:cTn id="97" dur="770" fill="hold"/>
                                        <p:tgtEl>
                                          <p:spTgt spid="27655">
                                            <p:txEl>
                                              <p:pRg st="5" end="5"/>
                                            </p:txEl>
                                          </p:spTgt>
                                        </p:tgtEl>
                                        <p:attrNameLst>
                                          <p:attrName>ppt_y</p:attrName>
                                        </p:attrNameLst>
                                      </p:cBhvr>
                                      <p:to>
                                        <p:strVal val="(#ppt_y+0.4)"/>
                                      </p:to>
                                    </p:set>
                                    <p:anim from="(#ppt_y+0.4)" to="(#ppt_y)" calcmode="lin" valueType="num">
                                      <p:cBhvr>
                                        <p:cTn id="98" dur="1230" accel="100000" fill="hold">
                                          <p:stCondLst>
                                            <p:cond delay="770"/>
                                          </p:stCondLst>
                                        </p:cTn>
                                        <p:tgtEl>
                                          <p:spTgt spid="27655">
                                            <p:txEl>
                                              <p:pRg st="5" end="5"/>
                                            </p:txEl>
                                          </p:spTgt>
                                        </p:tgtEl>
                                        <p:attrNameLst>
                                          <p:attrName>ppt_y</p:attrName>
                                        </p:attrNameLst>
                                      </p:cBhvr>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iterate type="lt">
                                    <p:tmPct val="10000"/>
                                  </p:iterate>
                                  <p:childTnLst>
                                    <p:set>
                                      <p:cBhvr>
                                        <p:cTn id="102" dur="1" fill="hold">
                                          <p:stCondLst>
                                            <p:cond delay="0"/>
                                          </p:stCondLst>
                                        </p:cTn>
                                        <p:tgtEl>
                                          <p:spTgt spid="27655">
                                            <p:txEl>
                                              <p:pRg st="7" end="7"/>
                                            </p:txEl>
                                          </p:spTgt>
                                        </p:tgtEl>
                                        <p:attrNameLst>
                                          <p:attrName>style.visibility</p:attrName>
                                        </p:attrNameLst>
                                      </p:cBhvr>
                                      <p:to>
                                        <p:strVal val="visible"/>
                                      </p:to>
                                    </p:set>
                                    <p:anim calcmode="lin" valueType="num">
                                      <p:cBhvr additive="base">
                                        <p:cTn id="103" dur="500" fill="hold"/>
                                        <p:tgtEl>
                                          <p:spTgt spid="27655">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765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coin.wav"/>
                                        </p:tgtEl>
                                      </p:cMediaNode>
                                    </p:audio>
                                  </p:subTnLst>
                                </p:cTn>
                              </p:par>
                            </p:childTnLst>
                          </p:cTn>
                        </p:par>
                      </p:childTnLst>
                    </p:cTn>
                  </p:par>
                  <p:par>
                    <p:cTn id="105" fill="hold">
                      <p:stCondLst>
                        <p:cond delay="indefinite"/>
                      </p:stCondLst>
                      <p:childTnLst>
                        <p:par>
                          <p:cTn id="106" fill="hold">
                            <p:stCondLst>
                              <p:cond delay="0"/>
                            </p:stCondLst>
                            <p:childTnLst>
                              <p:par>
                                <p:cTn id="107" presetID="19" presetClass="entr" presetSubtype="10" fill="hold" nodeType="clickEffect">
                                  <p:stCondLst>
                                    <p:cond delay="0"/>
                                  </p:stCondLst>
                                  <p:childTnLst>
                                    <p:set>
                                      <p:cBhvr>
                                        <p:cTn id="108" dur="1" fill="hold">
                                          <p:stCondLst>
                                            <p:cond delay="0"/>
                                          </p:stCondLst>
                                        </p:cTn>
                                        <p:tgtEl>
                                          <p:spTgt spid="27655">
                                            <p:txEl>
                                              <p:pRg st="8" end="8"/>
                                            </p:txEl>
                                          </p:spTgt>
                                        </p:tgtEl>
                                        <p:attrNameLst>
                                          <p:attrName>style.visibility</p:attrName>
                                        </p:attrNameLst>
                                      </p:cBhvr>
                                      <p:to>
                                        <p:strVal val="visible"/>
                                      </p:to>
                                    </p:set>
                                    <p:anim calcmode="lin" valueType="num">
                                      <p:cBhvr>
                                        <p:cTn id="109" dur="5000" fill="hold"/>
                                        <p:tgtEl>
                                          <p:spTgt spid="27655">
                                            <p:txEl>
                                              <p:pRg st="8" end="8"/>
                                            </p:txEl>
                                          </p:spTgt>
                                        </p:tgtEl>
                                        <p:attrNameLst>
                                          <p:attrName>ppt_w</p:attrName>
                                        </p:attrNameLst>
                                      </p:cBhvr>
                                      <p:tavLst>
                                        <p:tav tm="0" fmla="#ppt_w*sin(2.5*pi*$)">
                                          <p:val>
                                            <p:fltVal val="0"/>
                                          </p:val>
                                        </p:tav>
                                        <p:tav tm="100000">
                                          <p:val>
                                            <p:fltVal val="1"/>
                                          </p:val>
                                        </p:tav>
                                      </p:tavLst>
                                    </p:anim>
                                    <p:anim calcmode="lin" valueType="num">
                                      <p:cBhvr>
                                        <p:cTn id="110" dur="5000" fill="hold"/>
                                        <p:tgtEl>
                                          <p:spTgt spid="27655">
                                            <p:txEl>
                                              <p:pRg st="8" end="8"/>
                                            </p:txEl>
                                          </p:spTgt>
                                        </p:tgtEl>
                                        <p:attrNameLst>
                                          <p:attrName>ppt_h</p:attrName>
                                        </p:attrNameLst>
                                      </p:cBhvr>
                                      <p:tavLst>
                                        <p:tav tm="0">
                                          <p:val>
                                            <p:strVal val="#ppt_h"/>
                                          </p:val>
                                        </p:tav>
                                        <p:tav tm="100000">
                                          <p:val>
                                            <p:strVal val="#ppt_h"/>
                                          </p:val>
                                        </p:tav>
                                      </p:tavLst>
                                    </p:anim>
                                  </p:childTnLst>
                                </p:cTn>
                              </p:par>
                              <p:par>
                                <p:cTn id="111" presetID="19" presetClass="entr" presetSubtype="10" fill="hold" nodeType="withEffect">
                                  <p:stCondLst>
                                    <p:cond delay="0"/>
                                  </p:stCondLst>
                                  <p:childTnLst>
                                    <p:set>
                                      <p:cBhvr>
                                        <p:cTn id="112" dur="1" fill="hold">
                                          <p:stCondLst>
                                            <p:cond delay="0"/>
                                          </p:stCondLst>
                                        </p:cTn>
                                        <p:tgtEl>
                                          <p:spTgt spid="27655">
                                            <p:txEl>
                                              <p:pRg st="9" end="9"/>
                                            </p:txEl>
                                          </p:spTgt>
                                        </p:tgtEl>
                                        <p:attrNameLst>
                                          <p:attrName>style.visibility</p:attrName>
                                        </p:attrNameLst>
                                      </p:cBhvr>
                                      <p:to>
                                        <p:strVal val="visible"/>
                                      </p:to>
                                    </p:set>
                                    <p:anim calcmode="lin" valueType="num">
                                      <p:cBhvr>
                                        <p:cTn id="113" dur="5000" fill="hold"/>
                                        <p:tgtEl>
                                          <p:spTgt spid="27655">
                                            <p:txEl>
                                              <p:pRg st="9" end="9"/>
                                            </p:txEl>
                                          </p:spTgt>
                                        </p:tgtEl>
                                        <p:attrNameLst>
                                          <p:attrName>ppt_w</p:attrName>
                                        </p:attrNameLst>
                                      </p:cBhvr>
                                      <p:tavLst>
                                        <p:tav tm="0" fmla="#ppt_w*sin(2.5*pi*$)">
                                          <p:val>
                                            <p:fltVal val="0"/>
                                          </p:val>
                                        </p:tav>
                                        <p:tav tm="100000">
                                          <p:val>
                                            <p:fltVal val="1"/>
                                          </p:val>
                                        </p:tav>
                                      </p:tavLst>
                                    </p:anim>
                                    <p:anim calcmode="lin" valueType="num">
                                      <p:cBhvr>
                                        <p:cTn id="114" dur="5000" fill="hold"/>
                                        <p:tgtEl>
                                          <p:spTgt spid="27655">
                                            <p:txEl>
                                              <p:pRg st="9" end="9"/>
                                            </p:txEl>
                                          </p:spTgt>
                                        </p:tgtEl>
                                        <p:attrNameLst>
                                          <p:attrName>ppt_h</p:attrName>
                                        </p:attrNameLst>
                                      </p:cBhvr>
                                      <p:tavLst>
                                        <p:tav tm="0">
                                          <p:val>
                                            <p:strVal val="#ppt_h"/>
                                          </p:val>
                                        </p:tav>
                                        <p:tav tm="100000">
                                          <p:val>
                                            <p:strVal val="#ppt_h"/>
                                          </p:val>
                                        </p:tav>
                                      </p:tavLst>
                                    </p:anim>
                                  </p:childTnLst>
                                </p:cTn>
                              </p:par>
                              <p:par>
                                <p:cTn id="115" presetID="19" presetClass="entr" presetSubtype="10" fill="hold" nodeType="withEffect">
                                  <p:stCondLst>
                                    <p:cond delay="0"/>
                                  </p:stCondLst>
                                  <p:childTnLst>
                                    <p:set>
                                      <p:cBhvr>
                                        <p:cTn id="116" dur="1" fill="hold">
                                          <p:stCondLst>
                                            <p:cond delay="0"/>
                                          </p:stCondLst>
                                        </p:cTn>
                                        <p:tgtEl>
                                          <p:spTgt spid="27655">
                                            <p:txEl>
                                              <p:pRg st="10" end="10"/>
                                            </p:txEl>
                                          </p:spTgt>
                                        </p:tgtEl>
                                        <p:attrNameLst>
                                          <p:attrName>style.visibility</p:attrName>
                                        </p:attrNameLst>
                                      </p:cBhvr>
                                      <p:to>
                                        <p:strVal val="visible"/>
                                      </p:to>
                                    </p:set>
                                    <p:anim calcmode="lin" valueType="num">
                                      <p:cBhvr>
                                        <p:cTn id="117" dur="5000" fill="hold"/>
                                        <p:tgtEl>
                                          <p:spTgt spid="27655">
                                            <p:txEl>
                                              <p:pRg st="10" end="10"/>
                                            </p:txEl>
                                          </p:spTgt>
                                        </p:tgtEl>
                                        <p:attrNameLst>
                                          <p:attrName>ppt_w</p:attrName>
                                        </p:attrNameLst>
                                      </p:cBhvr>
                                      <p:tavLst>
                                        <p:tav tm="0" fmla="#ppt_w*sin(2.5*pi*$)">
                                          <p:val>
                                            <p:fltVal val="0"/>
                                          </p:val>
                                        </p:tav>
                                        <p:tav tm="100000">
                                          <p:val>
                                            <p:fltVal val="1"/>
                                          </p:val>
                                        </p:tav>
                                      </p:tavLst>
                                    </p:anim>
                                    <p:anim calcmode="lin" valueType="num">
                                      <p:cBhvr>
                                        <p:cTn id="118" dur="5000" fill="hold"/>
                                        <p:tgtEl>
                                          <p:spTgt spid="27655">
                                            <p:txEl>
                                              <p:pRg st="10" end="10"/>
                                            </p:txEl>
                                          </p:spTgt>
                                        </p:tgtEl>
                                        <p:attrNameLst>
                                          <p:attrName>ppt_h</p:attrName>
                                        </p:attrNameLst>
                                      </p:cBhvr>
                                      <p:tavLst>
                                        <p:tav tm="0">
                                          <p:val>
                                            <p:strVal val="#ppt_h"/>
                                          </p:val>
                                        </p:tav>
                                        <p:tav tm="100000">
                                          <p:val>
                                            <p:strVal val="#ppt_h"/>
                                          </p:val>
                                        </p:tav>
                                      </p:tavLst>
                                    </p:anim>
                                  </p:childTnLst>
                                </p:cTn>
                              </p:par>
                              <p:par>
                                <p:cTn id="119" presetID="19" presetClass="entr" presetSubtype="10" fill="hold" nodeType="withEffect">
                                  <p:stCondLst>
                                    <p:cond delay="0"/>
                                  </p:stCondLst>
                                  <p:childTnLst>
                                    <p:set>
                                      <p:cBhvr>
                                        <p:cTn id="120" dur="1" fill="hold">
                                          <p:stCondLst>
                                            <p:cond delay="0"/>
                                          </p:stCondLst>
                                        </p:cTn>
                                        <p:tgtEl>
                                          <p:spTgt spid="27655">
                                            <p:txEl>
                                              <p:pRg st="11" end="11"/>
                                            </p:txEl>
                                          </p:spTgt>
                                        </p:tgtEl>
                                        <p:attrNameLst>
                                          <p:attrName>style.visibility</p:attrName>
                                        </p:attrNameLst>
                                      </p:cBhvr>
                                      <p:to>
                                        <p:strVal val="visible"/>
                                      </p:to>
                                    </p:set>
                                    <p:anim calcmode="lin" valueType="num">
                                      <p:cBhvr>
                                        <p:cTn id="121" dur="5000" fill="hold"/>
                                        <p:tgtEl>
                                          <p:spTgt spid="27655">
                                            <p:txEl>
                                              <p:pRg st="11" end="11"/>
                                            </p:txEl>
                                          </p:spTgt>
                                        </p:tgtEl>
                                        <p:attrNameLst>
                                          <p:attrName>ppt_w</p:attrName>
                                        </p:attrNameLst>
                                      </p:cBhvr>
                                      <p:tavLst>
                                        <p:tav tm="0" fmla="#ppt_w*sin(2.5*pi*$)">
                                          <p:val>
                                            <p:fltVal val="0"/>
                                          </p:val>
                                        </p:tav>
                                        <p:tav tm="100000">
                                          <p:val>
                                            <p:fltVal val="1"/>
                                          </p:val>
                                        </p:tav>
                                      </p:tavLst>
                                    </p:anim>
                                    <p:anim calcmode="lin" valueType="num">
                                      <p:cBhvr>
                                        <p:cTn id="122" dur="5000" fill="hold"/>
                                        <p:tgtEl>
                                          <p:spTgt spid="27655">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iterate type="lt">
                                    <p:tmPct val="10000"/>
                                  </p:iterate>
                                  <p:childTnLst>
                                    <p:set>
                                      <p:cBhvr>
                                        <p:cTn id="126" dur="1" fill="hold">
                                          <p:stCondLst>
                                            <p:cond delay="0"/>
                                          </p:stCondLst>
                                        </p:cTn>
                                        <p:tgtEl>
                                          <p:spTgt spid="27655">
                                            <p:txEl>
                                              <p:pRg st="13" end="13"/>
                                            </p:txEl>
                                          </p:spTgt>
                                        </p:tgtEl>
                                        <p:attrNameLst>
                                          <p:attrName>style.visibility</p:attrName>
                                        </p:attrNameLst>
                                      </p:cBhvr>
                                      <p:to>
                                        <p:strVal val="visible"/>
                                      </p:to>
                                    </p:set>
                                    <p:anim calcmode="lin" valueType="num">
                                      <p:cBhvr additive="base">
                                        <p:cTn id="127" dur="500" fill="hold"/>
                                        <p:tgtEl>
                                          <p:spTgt spid="27655">
                                            <p:txEl>
                                              <p:pRg st="13" end="13"/>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27655">
                                            <p:txEl>
                                              <p:pRg st="13" end="1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5" name="drumroll.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iterate type="lt">
                                    <p:tmPct val="0"/>
                                  </p:iterate>
                                  <p:childTnLst>
                                    <p:set>
                                      <p:cBhvr>
                                        <p:cTn id="132" dur="1" fill="hold">
                                          <p:stCondLst>
                                            <p:cond delay="0"/>
                                          </p:stCondLst>
                                        </p:cTn>
                                        <p:tgtEl>
                                          <p:spTgt spid="27655">
                                            <p:txEl>
                                              <p:pRg st="14" end="14"/>
                                            </p:txEl>
                                          </p:spTgt>
                                        </p:tgtEl>
                                        <p:attrNameLst>
                                          <p:attrName>style.visibility</p:attrName>
                                        </p:attrNameLst>
                                      </p:cBhvr>
                                      <p:to>
                                        <p:strVal val="visible"/>
                                      </p:to>
                                    </p:set>
                                    <p:anim calcmode="lin" valueType="num">
                                      <p:cBhvr additive="base">
                                        <p:cTn id="133" dur="500" fill="hold"/>
                                        <p:tgtEl>
                                          <p:spTgt spid="27655">
                                            <p:txEl>
                                              <p:pRg st="14" end="14"/>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765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iterate type="lt">
                                    <p:tmPct val="10000"/>
                                  </p:iterate>
                                  <p:childTnLst>
                                    <p:set>
                                      <p:cBhvr>
                                        <p:cTn id="138" dur="1" fill="hold">
                                          <p:stCondLst>
                                            <p:cond delay="0"/>
                                          </p:stCondLst>
                                        </p:cTn>
                                        <p:tgtEl>
                                          <p:spTgt spid="27655">
                                            <p:txEl>
                                              <p:pRg st="14" end="14"/>
                                            </p:txEl>
                                          </p:spTgt>
                                        </p:tgtEl>
                                        <p:attrNameLst>
                                          <p:attrName>style.visibility</p:attrName>
                                        </p:attrNameLst>
                                      </p:cBhvr>
                                      <p:to>
                                        <p:strVal val="visible"/>
                                      </p:to>
                                    </p:set>
                                    <p:anim calcmode="lin" valueType="num">
                                      <p:cBhvr additive="base">
                                        <p:cTn id="139" dur="500" fill="hold"/>
                                        <p:tgtEl>
                                          <p:spTgt spid="27655">
                                            <p:txEl>
                                              <p:pRg st="14" end="1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27655">
                                            <p:txEl>
                                              <p:pRg st="14" end="1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1"/>
          <p:cNvSpPr>
            <a:spLocks noGrp="1"/>
          </p:cNvSpPr>
          <p:nvPr>
            <p:ph type="dt" sz="half" idx="10"/>
          </p:nvPr>
        </p:nvSpPr>
        <p:spPr/>
        <p:txBody>
          <a:bodyPr/>
          <a:lstStyle/>
          <a:p>
            <a:fld id="{7AAEB594-2853-46CB-A04F-957C657EC178}" type="datetime1">
              <a:rPr lang="en-US"/>
              <a:pPr/>
              <a:t>5/15/2017</a:t>
            </a:fld>
            <a:endParaRPr lang="en-US"/>
          </a:p>
        </p:txBody>
      </p:sp>
      <p:sp>
        <p:nvSpPr>
          <p:cNvPr id="26" name="Slide Number Placeholder 3"/>
          <p:cNvSpPr>
            <a:spLocks noGrp="1"/>
          </p:cNvSpPr>
          <p:nvPr>
            <p:ph type="sldNum" sz="quarter" idx="12"/>
          </p:nvPr>
        </p:nvSpPr>
        <p:spPr/>
        <p:txBody>
          <a:bodyPr/>
          <a:lstStyle/>
          <a:p>
            <a:fld id="{BAB66D21-8853-4387-98B0-C9D4413F9CF7}" type="slidenum">
              <a:rPr lang="en-US"/>
              <a:pPr/>
              <a:t>24</a:t>
            </a:fld>
            <a:endParaRPr lang="en-US"/>
          </a:p>
        </p:txBody>
      </p:sp>
      <p:sp>
        <p:nvSpPr>
          <p:cNvPr id="28676" name="Rectangle 4"/>
          <p:cNvSpPr>
            <a:spLocks noChangeArrowheads="1"/>
          </p:cNvSpPr>
          <p:nvPr/>
        </p:nvSpPr>
        <p:spPr bwMode="auto">
          <a:xfrm>
            <a:off x="0" y="30163"/>
            <a:ext cx="9144000" cy="1892300"/>
          </a:xfrm>
          <a:prstGeom prst="rect">
            <a:avLst/>
          </a:prstGeom>
          <a:noFill/>
          <a:ln w="9525">
            <a:noFill/>
            <a:miter lim="800000"/>
            <a:headEnd/>
            <a:tailEnd/>
          </a:ln>
          <a:effectLst/>
        </p:spPr>
        <p:txBody>
          <a:bodyPr anchor="ctr">
            <a:spAutoFit/>
          </a:bodyPr>
          <a:lstStyle/>
          <a:p>
            <a:pPr algn="just" eaLnBrk="0" hangingPunct="0"/>
            <a:r>
              <a:rPr lang="en-US" b="1">
                <a:latin typeface="Verdana" pitchFamily="34" charset="0"/>
              </a:rPr>
              <a:t>METODA MENGHITUNG INVERSE MATRIKS,AL</a:t>
            </a:r>
          </a:p>
          <a:p>
            <a:pPr algn="just" eaLnBrk="0" hangingPunct="0"/>
            <a:endParaRPr lang="en-US" sz="800" b="1">
              <a:latin typeface="Verdana" pitchFamily="34" charset="0"/>
            </a:endParaRPr>
          </a:p>
          <a:p>
            <a:pPr algn="just" eaLnBrk="0" hangingPunct="0"/>
            <a:r>
              <a:rPr lang="en-US" sz="2000">
                <a:latin typeface="Verdana" pitchFamily="34" charset="0"/>
              </a:rPr>
              <a:t>C. 1  METODA GAUSS-JORDAN</a:t>
            </a:r>
          </a:p>
          <a:p>
            <a:pPr algn="just" eaLnBrk="0" hangingPunct="0"/>
            <a:r>
              <a:rPr lang="en-US">
                <a:latin typeface="Verdana" pitchFamily="34" charset="0"/>
              </a:rPr>
              <a:t>BILA </a:t>
            </a:r>
            <a:r>
              <a:rPr lang="en-US" b="1">
                <a:latin typeface="Verdana" pitchFamily="34" charset="0"/>
              </a:rPr>
              <a:t>A</a:t>
            </a:r>
            <a:r>
              <a:rPr lang="en-US">
                <a:latin typeface="Verdana" pitchFamily="34" charset="0"/>
              </a:rPr>
              <a:t> SEBUAH MATRIKS BS NON SINGULAR BERDIMENSI n x n, MAKA </a:t>
            </a:r>
            <a:r>
              <a:rPr lang="en-US" b="1">
                <a:latin typeface="Verdana" pitchFamily="34" charset="0"/>
              </a:rPr>
              <a:t>AI</a:t>
            </a:r>
            <a:r>
              <a:rPr lang="en-US">
                <a:latin typeface="Verdana" pitchFamily="34" charset="0"/>
              </a:rPr>
              <a:t> AKAN DAPAT DITRANSFORMASIKAN MENJADI </a:t>
            </a:r>
            <a:r>
              <a:rPr lang="en-US" b="1">
                <a:latin typeface="Verdana" pitchFamily="34" charset="0"/>
              </a:rPr>
              <a:t>IA</a:t>
            </a:r>
            <a:r>
              <a:rPr lang="en-US" b="1" baseline="30000">
                <a:latin typeface="Verdana" pitchFamily="34" charset="0"/>
              </a:rPr>
              <a:t>-1</a:t>
            </a:r>
            <a:r>
              <a:rPr lang="en-US">
                <a:latin typeface="Verdana" pitchFamily="34" charset="0"/>
              </a:rPr>
              <a:t> </a:t>
            </a:r>
          </a:p>
          <a:p>
            <a:pPr algn="just" eaLnBrk="0" hangingPunct="0"/>
            <a:r>
              <a:rPr lang="en-US" b="1">
                <a:latin typeface="Verdana" pitchFamily="34" charset="0"/>
              </a:rPr>
              <a:t>AI</a:t>
            </a:r>
            <a:r>
              <a:rPr lang="en-US">
                <a:latin typeface="Verdana" pitchFamily="34" charset="0"/>
              </a:rPr>
              <a:t> MATRIKS EKSISTENSI ATAU AUGMENTED MATRIX,  SEPERTI :</a:t>
            </a:r>
          </a:p>
          <a:p>
            <a:pPr algn="just" eaLnBrk="0" hangingPunct="0"/>
            <a:endParaRPr lang="en-US"/>
          </a:p>
        </p:txBody>
      </p:sp>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8677" name="Object 5"/>
          <p:cNvGraphicFramePr>
            <a:graphicFrameLocks noChangeAspect="1"/>
          </p:cNvGraphicFramePr>
          <p:nvPr/>
        </p:nvGraphicFramePr>
        <p:xfrm>
          <a:off x="381000" y="1752600"/>
          <a:ext cx="2514600" cy="1284288"/>
        </p:xfrm>
        <a:graphic>
          <a:graphicData uri="http://schemas.openxmlformats.org/presentationml/2006/ole">
            <mc:AlternateContent xmlns:mc="http://schemas.openxmlformats.org/markup-compatibility/2006">
              <mc:Choice xmlns:v="urn:schemas-microsoft-com:vml" Requires="v">
                <p:oleObj spid="_x0000_s85000" name="Equation" r:id="rId5" imgW="875920" imgH="444307" progId="Equation.3">
                  <p:embed/>
                </p:oleObj>
              </mc:Choice>
              <mc:Fallback>
                <p:oleObj name="Equation" r:id="rId5" imgW="875920"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752600"/>
                        <a:ext cx="2514600" cy="1284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0"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8679" name="Object 7"/>
          <p:cNvGraphicFramePr>
            <a:graphicFrameLocks noChangeAspect="1"/>
          </p:cNvGraphicFramePr>
          <p:nvPr/>
        </p:nvGraphicFramePr>
        <p:xfrm>
          <a:off x="3048000" y="1774825"/>
          <a:ext cx="1752600" cy="1252538"/>
        </p:xfrm>
        <a:graphic>
          <a:graphicData uri="http://schemas.openxmlformats.org/presentationml/2006/ole">
            <mc:AlternateContent xmlns:mc="http://schemas.openxmlformats.org/markup-compatibility/2006">
              <mc:Choice xmlns:v="urn:schemas-microsoft-com:vml" Requires="v">
                <p:oleObj spid="_x0000_s85001" name="Equation" r:id="rId7" imgW="596900" imgH="431800" progId="Equation.3">
                  <p:embed/>
                </p:oleObj>
              </mc:Choice>
              <mc:Fallback>
                <p:oleObj name="Equation" r:id="rId7" imgW="5969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774825"/>
                        <a:ext cx="1752600" cy="125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4" name="Rectangle 12"/>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8683" name="Object 11"/>
          <p:cNvGraphicFramePr>
            <a:graphicFrameLocks noChangeAspect="1"/>
          </p:cNvGraphicFramePr>
          <p:nvPr/>
        </p:nvGraphicFramePr>
        <p:xfrm>
          <a:off x="5257800" y="1776413"/>
          <a:ext cx="3657600" cy="1265237"/>
        </p:xfrm>
        <a:graphic>
          <a:graphicData uri="http://schemas.openxmlformats.org/presentationml/2006/ole">
            <mc:AlternateContent xmlns:mc="http://schemas.openxmlformats.org/markup-compatibility/2006">
              <mc:Choice xmlns:v="urn:schemas-microsoft-com:vml" Requires="v">
                <p:oleObj spid="_x0000_s85002" name="Equation" r:id="rId9" imgW="1294838" imgH="444307" progId="Equation.3">
                  <p:embed/>
                </p:oleObj>
              </mc:Choice>
              <mc:Fallback>
                <p:oleObj name="Equation" r:id="rId9" imgW="1294838" imgH="44430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776413"/>
                        <a:ext cx="3657600"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5" name="Rectangle 13"/>
          <p:cNvSpPr>
            <a:spLocks noChangeArrowheads="1"/>
          </p:cNvSpPr>
          <p:nvPr/>
        </p:nvSpPr>
        <p:spPr bwMode="auto">
          <a:xfrm>
            <a:off x="0" y="457200"/>
            <a:ext cx="8745538"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DENGAN TRANSFORMASI ELEMENTER DAPAT DIUSAHAKAN </a:t>
            </a:r>
            <a:r>
              <a:rPr lang="en-US" b="1">
                <a:latin typeface="Verdana" pitchFamily="34" charset="0"/>
              </a:rPr>
              <a:t>AI</a:t>
            </a:r>
            <a:r>
              <a:rPr lang="en-US">
                <a:latin typeface="Verdana" pitchFamily="34" charset="0"/>
              </a:rPr>
              <a:t> MENJADI :</a:t>
            </a:r>
          </a:p>
        </p:txBody>
      </p:sp>
      <p:sp>
        <p:nvSpPr>
          <p:cNvPr id="28687" name="Rectangle 15"/>
          <p:cNvSpPr>
            <a:spLocks noChangeArrowheads="1"/>
          </p:cNvSpPr>
          <p:nvPr/>
        </p:nvSpPr>
        <p:spPr bwMode="auto">
          <a:xfrm>
            <a:off x="0" y="318135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8686" name="Object 14"/>
          <p:cNvGraphicFramePr>
            <a:graphicFrameLocks noChangeAspect="1"/>
          </p:cNvGraphicFramePr>
          <p:nvPr/>
        </p:nvGraphicFramePr>
        <p:xfrm>
          <a:off x="5181600" y="3505200"/>
          <a:ext cx="3962400" cy="1401763"/>
        </p:xfrm>
        <a:graphic>
          <a:graphicData uri="http://schemas.openxmlformats.org/presentationml/2006/ole">
            <mc:AlternateContent xmlns:mc="http://schemas.openxmlformats.org/markup-compatibility/2006">
              <mc:Choice xmlns:v="urn:schemas-microsoft-com:vml" Requires="v">
                <p:oleObj spid="_x0000_s85003" name="Equation" r:id="rId11" imgW="1396394" imgH="495085" progId="Equation.3">
                  <p:embed/>
                </p:oleObj>
              </mc:Choice>
              <mc:Fallback>
                <p:oleObj name="Equation" r:id="rId11" imgW="1396394" imgH="49508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3505200"/>
                        <a:ext cx="3962400" cy="140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8" name="Rectangle 16"/>
          <p:cNvSpPr>
            <a:spLocks noChangeArrowheads="1"/>
          </p:cNvSpPr>
          <p:nvPr/>
        </p:nvSpPr>
        <p:spPr bwMode="auto">
          <a:xfrm>
            <a:off x="3276600" y="4038600"/>
            <a:ext cx="784225"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Maka</a:t>
            </a:r>
          </a:p>
        </p:txBody>
      </p:sp>
      <p:sp>
        <p:nvSpPr>
          <p:cNvPr id="28690" name="Rectangle 18"/>
          <p:cNvSpPr>
            <a:spLocks noChangeArrowheads="1"/>
          </p:cNvSpPr>
          <p:nvPr/>
        </p:nvSpPr>
        <p:spPr bwMode="auto">
          <a:xfrm>
            <a:off x="0" y="32766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8689" name="Object 17"/>
          <p:cNvGraphicFramePr>
            <a:graphicFrameLocks noChangeAspect="1"/>
          </p:cNvGraphicFramePr>
          <p:nvPr/>
        </p:nvGraphicFramePr>
        <p:xfrm>
          <a:off x="381000" y="3505200"/>
          <a:ext cx="2971800" cy="1344613"/>
        </p:xfrm>
        <a:graphic>
          <a:graphicData uri="http://schemas.openxmlformats.org/presentationml/2006/ole">
            <mc:AlternateContent xmlns:mc="http://schemas.openxmlformats.org/markup-compatibility/2006">
              <mc:Choice xmlns:v="urn:schemas-microsoft-com:vml" Requires="v">
                <p:oleObj spid="_x0000_s85004" name="Equation" r:id="rId13" imgW="1091726" imgH="495085" progId="Equation.3">
                  <p:embed/>
                </p:oleObj>
              </mc:Choice>
              <mc:Fallback>
                <p:oleObj name="Equation" r:id="rId13" imgW="1091726" imgH="49508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3505200"/>
                        <a:ext cx="2971800" cy="134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1" name="Rectangle 19"/>
          <p:cNvSpPr>
            <a:spLocks noChangeArrowheads="1"/>
          </p:cNvSpPr>
          <p:nvPr/>
        </p:nvSpPr>
        <p:spPr bwMode="auto">
          <a:xfrm>
            <a:off x="0" y="457200"/>
            <a:ext cx="9144000" cy="641350"/>
          </a:xfrm>
          <a:prstGeom prst="rect">
            <a:avLst/>
          </a:prstGeom>
          <a:noFill/>
          <a:ln w="9525">
            <a:noFill/>
            <a:miter lim="800000"/>
            <a:headEnd/>
            <a:tailEnd/>
          </a:ln>
          <a:effectLst/>
        </p:spPr>
        <p:txBody>
          <a:bodyPr anchor="ctr">
            <a:spAutoFit/>
          </a:bodyPr>
          <a:lstStyle/>
          <a:p>
            <a:pPr algn="just"/>
            <a:r>
              <a:rPr lang="en-US">
                <a:latin typeface="Verdana" pitchFamily="34" charset="0"/>
              </a:rPr>
              <a:t>CARA PENYELESAIAN DARI PERSAMAAN (II.4-3) MENJADI (II.4-4) DAPAT DIPERGUNAKAN METODA GAUSS-JORDAN DENGAN PROGRAM SBB:</a:t>
            </a:r>
          </a:p>
        </p:txBody>
      </p:sp>
      <p:sp>
        <p:nvSpPr>
          <p:cNvPr id="28692" name="Rectangle 20"/>
          <p:cNvSpPr>
            <a:spLocks noChangeArrowheads="1"/>
          </p:cNvSpPr>
          <p:nvPr/>
        </p:nvSpPr>
        <p:spPr bwMode="auto">
          <a:xfrm>
            <a:off x="0" y="1524000"/>
            <a:ext cx="9474200" cy="3387725"/>
          </a:xfrm>
          <a:prstGeom prst="rect">
            <a:avLst/>
          </a:prstGeom>
          <a:noFill/>
          <a:ln w="9525">
            <a:noFill/>
            <a:miter lim="800000"/>
            <a:headEnd/>
            <a:tailEnd/>
          </a:ln>
          <a:effectLst/>
        </p:spPr>
        <p:txBody>
          <a:bodyPr anchor="ctr">
            <a:spAutoFit/>
          </a:bodyPr>
          <a:lstStyle/>
          <a:p>
            <a:pPr indent="457200" algn="just" eaLnBrk="0" hangingPunct="0"/>
            <a:r>
              <a:rPr lang="en-US">
                <a:latin typeface="Verdana" pitchFamily="34" charset="0"/>
              </a:rPr>
              <a:t>		DO 30 K = 1,N</a:t>
            </a:r>
          </a:p>
          <a:p>
            <a:pPr indent="457200" algn="just" eaLnBrk="0" hangingPunct="0"/>
            <a:r>
              <a:rPr lang="en-US">
                <a:latin typeface="Verdana" pitchFamily="34" charset="0"/>
              </a:rPr>
              <a:t>		      P = A(K,K)</a:t>
            </a:r>
          </a:p>
          <a:p>
            <a:pPr indent="457200" algn="just" eaLnBrk="0" hangingPunct="0"/>
            <a:r>
              <a:rPr lang="en-US">
                <a:latin typeface="Verdana" pitchFamily="34" charset="0"/>
              </a:rPr>
              <a:t>                       DO 10 J = 1, 2*N</a:t>
            </a:r>
          </a:p>
          <a:p>
            <a:pPr indent="457200" algn="just" eaLnBrk="0" hangingPunct="0"/>
            <a:r>
              <a:rPr lang="en-US">
                <a:latin typeface="Verdana" pitchFamily="34" charset="0"/>
              </a:rPr>
              <a:t>	 10                   A(K,J) = A(K,J)/P</a:t>
            </a:r>
          </a:p>
          <a:p>
            <a:pPr indent="457200" algn="just" eaLnBrk="0" hangingPunct="0"/>
            <a:r>
              <a:rPr lang="en-US">
                <a:latin typeface="Verdana" pitchFamily="34" charset="0"/>
              </a:rPr>
              <a:t>	                 DO 30  I = 1, N</a:t>
            </a:r>
          </a:p>
          <a:p>
            <a:pPr indent="457200" algn="just" eaLnBrk="0" hangingPunct="0"/>
            <a:r>
              <a:rPr lang="en-US">
                <a:latin typeface="Verdana" pitchFamily="34" charset="0"/>
              </a:rPr>
              <a:t>                             IF(I.NE.K)THEN</a:t>
            </a:r>
          </a:p>
          <a:p>
            <a:pPr indent="457200" algn="just" eaLnBrk="0" hangingPunct="0"/>
            <a:r>
              <a:rPr lang="en-US">
                <a:latin typeface="Verdana" pitchFamily="34" charset="0"/>
              </a:rPr>
              <a:t>		                P = A(I,K)</a:t>
            </a:r>
          </a:p>
          <a:p>
            <a:pPr indent="457200" algn="just" eaLnBrk="0" hangingPunct="0"/>
            <a:r>
              <a:rPr lang="en-US">
                <a:latin typeface="Verdana" pitchFamily="34" charset="0"/>
              </a:rPr>
              <a:t>		                DO 20 J = 1, 2*N</a:t>
            </a:r>
          </a:p>
          <a:p>
            <a:pPr indent="457200" algn="just" eaLnBrk="0" hangingPunct="0"/>
            <a:r>
              <a:rPr lang="en-US">
                <a:latin typeface="Verdana" pitchFamily="34" charset="0"/>
              </a:rPr>
              <a:t>	 20		          A(I,J) = A(I,J) – P*A(K,J)</a:t>
            </a:r>
          </a:p>
          <a:p>
            <a:pPr indent="457200" algn="just" eaLnBrk="0" hangingPunct="0"/>
            <a:r>
              <a:rPr lang="en-US">
                <a:latin typeface="Verdana" pitchFamily="34" charset="0"/>
              </a:rPr>
              <a:t>    	                       ENDIF</a:t>
            </a:r>
          </a:p>
          <a:p>
            <a:pPr indent="457200" algn="just" eaLnBrk="0" hangingPunct="0"/>
            <a:r>
              <a:rPr lang="en-US">
                <a:latin typeface="Verdana" pitchFamily="34" charset="0"/>
              </a:rPr>
              <a:t>       30	             CONTINUE</a:t>
            </a:r>
          </a:p>
          <a:p>
            <a:pPr indent="457200" algn="just" eaLnBrk="0" hangingPunct="0"/>
            <a:r>
              <a:rPr lang="en-US">
                <a:latin typeface="Verdana" pitchFamily="34" charset="0"/>
              </a:rPr>
              <a:t>Gambar I-2.  Program Inverse matriks dengan metoda Gauss-Jordan.</a:t>
            </a:r>
          </a:p>
        </p:txBody>
      </p:sp>
      <p:sp>
        <p:nvSpPr>
          <p:cNvPr id="28694" name="Rectangle 2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sp>
        <p:nvSpPr>
          <p:cNvPr id="28707" name="Rectangle 35"/>
          <p:cNvSpPr>
            <a:spLocks noChangeArrowheads="1"/>
          </p:cNvSpPr>
          <p:nvPr/>
        </p:nvSpPr>
        <p:spPr bwMode="auto">
          <a:xfrm>
            <a:off x="0" y="3429000"/>
            <a:ext cx="9144000" cy="0"/>
          </a:xfrm>
          <a:prstGeom prst="rect">
            <a:avLst/>
          </a:prstGeom>
          <a:noFill/>
          <a:ln w="9525">
            <a:noFill/>
            <a:miter lim="800000"/>
            <a:headEnd/>
            <a:tailEnd/>
          </a:ln>
          <a:effectLst/>
        </p:spPr>
        <p:txBody>
          <a:bodyPr wrap="none" anchor="ctr">
            <a:spAutoFit/>
          </a:bodyPr>
          <a:lstStyle/>
          <a:p>
            <a:endParaRPr lang="id-ID"/>
          </a:p>
        </p:txBody>
      </p:sp>
      <p:sp>
        <p:nvSpPr>
          <p:cNvPr id="28714" name="AutoShape 42"/>
          <p:cNvSpPr>
            <a:spLocks noChangeArrowheads="1"/>
          </p:cNvSpPr>
          <p:nvPr/>
        </p:nvSpPr>
        <p:spPr bwMode="auto">
          <a:xfrm>
            <a:off x="4800600" y="1981200"/>
            <a:ext cx="457200" cy="7620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d-ID"/>
          </a:p>
        </p:txBody>
      </p:sp>
      <p:sp>
        <p:nvSpPr>
          <p:cNvPr id="28716" name="AutoShape 44"/>
          <p:cNvSpPr>
            <a:spLocks noChangeArrowheads="1"/>
          </p:cNvSpPr>
          <p:nvPr/>
        </p:nvSpPr>
        <p:spPr bwMode="auto">
          <a:xfrm>
            <a:off x="7010400" y="2971800"/>
            <a:ext cx="1371600" cy="381000"/>
          </a:xfrm>
          <a:prstGeom prst="down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pPr algn="ctr" eaLnBrk="0" hangingPunct="0"/>
            <a:r>
              <a:rPr lang="en-US" sz="2800">
                <a:latin typeface="Verdana" pitchFamily="34" charset="0"/>
              </a:rPr>
              <a:t>jad</a:t>
            </a:r>
            <a:r>
              <a:rPr lang="en-US">
                <a:latin typeface="Verdana" pitchFamily="34" charset="0"/>
              </a:rPr>
              <a:t>i</a:t>
            </a:r>
          </a:p>
        </p:txBody>
      </p:sp>
      <p:sp>
        <p:nvSpPr>
          <p:cNvPr id="28717" name="AutoShape 45"/>
          <p:cNvSpPr>
            <a:spLocks noChangeArrowheads="1"/>
          </p:cNvSpPr>
          <p:nvPr/>
        </p:nvSpPr>
        <p:spPr bwMode="auto">
          <a:xfrm>
            <a:off x="4191000" y="3657600"/>
            <a:ext cx="838200" cy="1066800"/>
          </a:xfrm>
          <a:prstGeom prst="lef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d-ID"/>
          </a:p>
        </p:txBody>
      </p:sp>
      <p:sp>
        <p:nvSpPr>
          <p:cNvPr id="28718" name="Rectangle 46"/>
          <p:cNvSpPr>
            <a:spLocks noChangeArrowheads="1"/>
          </p:cNvSpPr>
          <p:nvPr/>
        </p:nvSpPr>
        <p:spPr bwMode="auto">
          <a:xfrm>
            <a:off x="0" y="4953000"/>
            <a:ext cx="5962650" cy="366713"/>
          </a:xfrm>
          <a:prstGeom prst="rect">
            <a:avLst/>
          </a:prstGeom>
          <a:noFill/>
          <a:ln w="9525">
            <a:noFill/>
            <a:miter lim="800000"/>
            <a:headEnd/>
            <a:tailEnd/>
          </a:ln>
          <a:effectLst/>
        </p:spPr>
        <p:txBody>
          <a:bodyPr wrap="none" anchor="ctr">
            <a:spAutoFit/>
          </a:bodyPr>
          <a:lstStyle/>
          <a:p>
            <a:pPr algn="ctr"/>
            <a:r>
              <a:rPr lang="en-US" b="1">
                <a:latin typeface="Verdana" pitchFamily="34" charset="0"/>
              </a:rPr>
              <a:t>CONTOH HITUNG INVERS MATRIKS BERIKUT</a:t>
            </a:r>
          </a:p>
        </p:txBody>
      </p:sp>
      <p:graphicFrame>
        <p:nvGraphicFramePr>
          <p:cNvPr id="28719" name="Object 47"/>
          <p:cNvGraphicFramePr>
            <a:graphicFrameLocks noChangeAspect="1"/>
          </p:cNvGraphicFramePr>
          <p:nvPr/>
        </p:nvGraphicFramePr>
        <p:xfrm>
          <a:off x="6019800" y="4986338"/>
          <a:ext cx="2819400" cy="1463675"/>
        </p:xfrm>
        <a:graphic>
          <a:graphicData uri="http://schemas.openxmlformats.org/presentationml/2006/ole">
            <mc:AlternateContent xmlns:mc="http://schemas.openxmlformats.org/markup-compatibility/2006">
              <mc:Choice xmlns:v="urn:schemas-microsoft-com:vml" Requires="v">
                <p:oleObj spid="_x0000_s85005" name="Equation" r:id="rId15" imgW="863280" imgH="444240" progId="Equation.3">
                  <p:embed/>
                </p:oleObj>
              </mc:Choice>
              <mc:Fallback>
                <p:oleObj name="Equation" r:id="rId15" imgW="863280" imgH="444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4986338"/>
                        <a:ext cx="2819400"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4057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fade">
                                      <p:cBhvr>
                                        <p:cTn id="7" dur="770" decel="100000"/>
                                        <p:tgtEl>
                                          <p:spTgt spid="28676">
                                            <p:txEl>
                                              <p:pRg st="0" end="0"/>
                                            </p:txEl>
                                          </p:spTgt>
                                        </p:tgtEl>
                                      </p:cBhvr>
                                    </p:animEffect>
                                    <p:animScale>
                                      <p:cBhvr>
                                        <p:cTn id="8" dur="770" decel="100000"/>
                                        <p:tgtEl>
                                          <p:spTgt spid="28676">
                                            <p:txEl>
                                              <p:pRg st="0" end="0"/>
                                            </p:txEl>
                                          </p:spTgt>
                                        </p:tgtEl>
                                      </p:cBhvr>
                                      <p:from x="10000" y="10000"/>
                                      <p:to x="200000" y="450000"/>
                                    </p:animScale>
                                    <p:animScale>
                                      <p:cBhvr>
                                        <p:cTn id="9" dur="1230" accel="100000" fill="hold">
                                          <p:stCondLst>
                                            <p:cond delay="770"/>
                                          </p:stCondLst>
                                        </p:cTn>
                                        <p:tgtEl>
                                          <p:spTgt spid="28676">
                                            <p:txEl>
                                              <p:pRg st="0" end="0"/>
                                            </p:txEl>
                                          </p:spTgt>
                                        </p:tgtEl>
                                      </p:cBhvr>
                                      <p:from x="200000" y="450000"/>
                                      <p:to x="100000" y="100000"/>
                                    </p:animScale>
                                    <p:set>
                                      <p:cBhvr>
                                        <p:cTn id="10" dur="770" fill="hold"/>
                                        <p:tgtEl>
                                          <p:spTgt spid="28676">
                                            <p:txEl>
                                              <p:pRg st="0" end="0"/>
                                            </p:txEl>
                                          </p:spTgt>
                                        </p:tgtEl>
                                        <p:attrNameLst>
                                          <p:attrName>ppt_x</p:attrName>
                                        </p:attrNameLst>
                                      </p:cBhvr>
                                      <p:to>
                                        <p:strVal val="(0.5)"/>
                                      </p:to>
                                    </p:set>
                                    <p:anim from="(0.5)" to="(#ppt_x)" calcmode="lin" valueType="num">
                                      <p:cBhvr>
                                        <p:cTn id="11" dur="1230" accel="100000" fill="hold">
                                          <p:stCondLst>
                                            <p:cond delay="770"/>
                                          </p:stCondLst>
                                        </p:cTn>
                                        <p:tgtEl>
                                          <p:spTgt spid="28676">
                                            <p:txEl>
                                              <p:pRg st="0" end="0"/>
                                            </p:txEl>
                                          </p:spTgt>
                                        </p:tgtEl>
                                        <p:attrNameLst>
                                          <p:attrName>ppt_x</p:attrName>
                                        </p:attrNameLst>
                                      </p:cBhvr>
                                    </p:anim>
                                    <p:set>
                                      <p:cBhvr>
                                        <p:cTn id="12" dur="770" fill="hold"/>
                                        <p:tgtEl>
                                          <p:spTgt spid="2867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867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8676">
                                            <p:txEl>
                                              <p:pRg st="2" end="2"/>
                                            </p:txEl>
                                          </p:spTgt>
                                        </p:tgtEl>
                                        <p:attrNameLst>
                                          <p:attrName>style.visibility</p:attrName>
                                        </p:attrNameLst>
                                      </p:cBhvr>
                                      <p:to>
                                        <p:strVal val="visible"/>
                                      </p:to>
                                    </p:set>
                                    <p:animEffect transition="in" filter="fade">
                                      <p:cBhvr>
                                        <p:cTn id="18" dur="770" decel="100000"/>
                                        <p:tgtEl>
                                          <p:spTgt spid="28676">
                                            <p:txEl>
                                              <p:pRg st="2" end="2"/>
                                            </p:txEl>
                                          </p:spTgt>
                                        </p:tgtEl>
                                      </p:cBhvr>
                                    </p:animEffect>
                                    <p:animScale>
                                      <p:cBhvr>
                                        <p:cTn id="19" dur="770" decel="100000"/>
                                        <p:tgtEl>
                                          <p:spTgt spid="28676">
                                            <p:txEl>
                                              <p:pRg st="2" end="2"/>
                                            </p:txEl>
                                          </p:spTgt>
                                        </p:tgtEl>
                                      </p:cBhvr>
                                      <p:from x="10000" y="10000"/>
                                      <p:to x="200000" y="450000"/>
                                    </p:animScale>
                                    <p:animScale>
                                      <p:cBhvr>
                                        <p:cTn id="20" dur="1230" accel="100000" fill="hold">
                                          <p:stCondLst>
                                            <p:cond delay="770"/>
                                          </p:stCondLst>
                                        </p:cTn>
                                        <p:tgtEl>
                                          <p:spTgt spid="28676">
                                            <p:txEl>
                                              <p:pRg st="2" end="2"/>
                                            </p:txEl>
                                          </p:spTgt>
                                        </p:tgtEl>
                                      </p:cBhvr>
                                      <p:from x="200000" y="450000"/>
                                      <p:to x="100000" y="100000"/>
                                    </p:animScale>
                                    <p:set>
                                      <p:cBhvr>
                                        <p:cTn id="21" dur="770" fill="hold"/>
                                        <p:tgtEl>
                                          <p:spTgt spid="28676">
                                            <p:txEl>
                                              <p:pRg st="2" end="2"/>
                                            </p:txEl>
                                          </p:spTgt>
                                        </p:tgtEl>
                                        <p:attrNameLst>
                                          <p:attrName>ppt_x</p:attrName>
                                        </p:attrNameLst>
                                      </p:cBhvr>
                                      <p:to>
                                        <p:strVal val="(0.5)"/>
                                      </p:to>
                                    </p:set>
                                    <p:anim from="(0.5)" to="(#ppt_x)" calcmode="lin" valueType="num">
                                      <p:cBhvr>
                                        <p:cTn id="22" dur="1230" accel="100000" fill="hold">
                                          <p:stCondLst>
                                            <p:cond delay="770"/>
                                          </p:stCondLst>
                                        </p:cTn>
                                        <p:tgtEl>
                                          <p:spTgt spid="28676">
                                            <p:txEl>
                                              <p:pRg st="2" end="2"/>
                                            </p:txEl>
                                          </p:spTgt>
                                        </p:tgtEl>
                                        <p:attrNameLst>
                                          <p:attrName>ppt_x</p:attrName>
                                        </p:attrNameLst>
                                      </p:cBhvr>
                                    </p:anim>
                                    <p:set>
                                      <p:cBhvr>
                                        <p:cTn id="23" dur="770" fill="hold"/>
                                        <p:tgtEl>
                                          <p:spTgt spid="28676">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28676">
                                            <p:txEl>
                                              <p:pRg st="2" end="2"/>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iterate type="lt">
                                    <p:tmPct val="10000"/>
                                  </p:iterate>
                                  <p:childTnLst>
                                    <p:set>
                                      <p:cBhvr>
                                        <p:cTn id="28" dur="1" fill="hold">
                                          <p:stCondLst>
                                            <p:cond delay="0"/>
                                          </p:stCondLst>
                                        </p:cTn>
                                        <p:tgtEl>
                                          <p:spTgt spid="28676">
                                            <p:txEl>
                                              <p:pRg st="3" end="3"/>
                                            </p:txEl>
                                          </p:spTgt>
                                        </p:tgtEl>
                                        <p:attrNameLst>
                                          <p:attrName>style.visibility</p:attrName>
                                        </p:attrNameLst>
                                      </p:cBhvr>
                                      <p:to>
                                        <p:strVal val="visible"/>
                                      </p:to>
                                    </p:set>
                                    <p:anim calcmode="lin" valueType="num">
                                      <p:cBhvr additive="base">
                                        <p:cTn id="29" dur="500" fill="hold"/>
                                        <p:tgtEl>
                                          <p:spTgt spid="28676">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8676">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28676">
                                            <p:txEl>
                                              <p:pRg st="4" end="4"/>
                                            </p:txEl>
                                          </p:spTgt>
                                        </p:tgtEl>
                                        <p:attrNameLst>
                                          <p:attrName>style.visibility</p:attrName>
                                        </p:attrNameLst>
                                      </p:cBhvr>
                                      <p:to>
                                        <p:strVal val="visible"/>
                                      </p:to>
                                    </p:set>
                                    <p:anim calcmode="lin" valueType="num">
                                      <p:cBhvr>
                                        <p:cTn id="35" dur="1000" fill="hold"/>
                                        <p:tgtEl>
                                          <p:spTgt spid="28676">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8676">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2867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867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nodeType="clickEffect">
                                  <p:stCondLst>
                                    <p:cond delay="0"/>
                                  </p:stCondLst>
                                  <p:childTnLst>
                                    <p:set>
                                      <p:cBhvr>
                                        <p:cTn id="42" dur="1" fill="hold">
                                          <p:stCondLst>
                                            <p:cond delay="0"/>
                                          </p:stCondLst>
                                        </p:cTn>
                                        <p:tgtEl>
                                          <p:spTgt spid="28677"/>
                                        </p:tgtEl>
                                        <p:attrNameLst>
                                          <p:attrName>style.visibility</p:attrName>
                                        </p:attrNameLst>
                                      </p:cBhvr>
                                      <p:to>
                                        <p:strVal val="visible"/>
                                      </p:to>
                                    </p:set>
                                    <p:animEffect transition="in" filter="fade">
                                      <p:cBhvr>
                                        <p:cTn id="43" dur="770" decel="100000"/>
                                        <p:tgtEl>
                                          <p:spTgt spid="28677"/>
                                        </p:tgtEl>
                                      </p:cBhvr>
                                    </p:animEffect>
                                    <p:animScale>
                                      <p:cBhvr>
                                        <p:cTn id="44" dur="770" decel="100000"/>
                                        <p:tgtEl>
                                          <p:spTgt spid="28677"/>
                                        </p:tgtEl>
                                      </p:cBhvr>
                                      <p:from x="10000" y="10000"/>
                                      <p:to x="200000" y="450000"/>
                                    </p:animScale>
                                    <p:animScale>
                                      <p:cBhvr>
                                        <p:cTn id="45" dur="1230" accel="100000" fill="hold">
                                          <p:stCondLst>
                                            <p:cond delay="770"/>
                                          </p:stCondLst>
                                        </p:cTn>
                                        <p:tgtEl>
                                          <p:spTgt spid="28677"/>
                                        </p:tgtEl>
                                      </p:cBhvr>
                                      <p:from x="200000" y="450000"/>
                                      <p:to x="100000" y="100000"/>
                                    </p:animScale>
                                    <p:set>
                                      <p:cBhvr>
                                        <p:cTn id="46" dur="770" fill="hold"/>
                                        <p:tgtEl>
                                          <p:spTgt spid="28677"/>
                                        </p:tgtEl>
                                        <p:attrNameLst>
                                          <p:attrName>ppt_x</p:attrName>
                                        </p:attrNameLst>
                                      </p:cBhvr>
                                      <p:to>
                                        <p:strVal val="(0.5)"/>
                                      </p:to>
                                    </p:set>
                                    <p:anim from="(0.5)" to="(#ppt_x)" calcmode="lin" valueType="num">
                                      <p:cBhvr>
                                        <p:cTn id="47" dur="1230" accel="100000" fill="hold">
                                          <p:stCondLst>
                                            <p:cond delay="770"/>
                                          </p:stCondLst>
                                        </p:cTn>
                                        <p:tgtEl>
                                          <p:spTgt spid="28677"/>
                                        </p:tgtEl>
                                        <p:attrNameLst>
                                          <p:attrName>ppt_x</p:attrName>
                                        </p:attrNameLst>
                                      </p:cBhvr>
                                    </p:anim>
                                    <p:set>
                                      <p:cBhvr>
                                        <p:cTn id="48" dur="770" fill="hold"/>
                                        <p:tgtEl>
                                          <p:spTgt spid="28677"/>
                                        </p:tgtEl>
                                        <p:attrNameLst>
                                          <p:attrName>ppt_y</p:attrName>
                                        </p:attrNameLst>
                                      </p:cBhvr>
                                      <p:to>
                                        <p:strVal val="(#ppt_y+0.4)"/>
                                      </p:to>
                                    </p:set>
                                    <p:anim from="(#ppt_y+0.4)" to="(#ppt_y)" calcmode="lin" valueType="num">
                                      <p:cBhvr>
                                        <p:cTn id="49" dur="1230" accel="100000" fill="hold">
                                          <p:stCondLst>
                                            <p:cond delay="770"/>
                                          </p:stCondLst>
                                        </p:cTn>
                                        <p:tgtEl>
                                          <p:spTgt spid="28677"/>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51" presetClass="entr" presetSubtype="0" fill="hold" nodeType="clickEffect">
                                  <p:stCondLst>
                                    <p:cond delay="0"/>
                                  </p:stCondLst>
                                  <p:childTnLst>
                                    <p:set>
                                      <p:cBhvr>
                                        <p:cTn id="53" dur="1" fill="hold">
                                          <p:stCondLst>
                                            <p:cond delay="0"/>
                                          </p:stCondLst>
                                        </p:cTn>
                                        <p:tgtEl>
                                          <p:spTgt spid="28679"/>
                                        </p:tgtEl>
                                        <p:attrNameLst>
                                          <p:attrName>style.visibility</p:attrName>
                                        </p:attrNameLst>
                                      </p:cBhvr>
                                      <p:to>
                                        <p:strVal val="visible"/>
                                      </p:to>
                                    </p:set>
                                    <p:animEffect transition="in" filter="fade">
                                      <p:cBhvr>
                                        <p:cTn id="54" dur="770" decel="100000"/>
                                        <p:tgtEl>
                                          <p:spTgt spid="28679"/>
                                        </p:tgtEl>
                                      </p:cBhvr>
                                    </p:animEffect>
                                    <p:animScale>
                                      <p:cBhvr>
                                        <p:cTn id="55" dur="770" decel="100000"/>
                                        <p:tgtEl>
                                          <p:spTgt spid="28679"/>
                                        </p:tgtEl>
                                      </p:cBhvr>
                                      <p:from x="10000" y="10000"/>
                                      <p:to x="200000" y="450000"/>
                                    </p:animScale>
                                    <p:animScale>
                                      <p:cBhvr>
                                        <p:cTn id="56" dur="1230" accel="100000" fill="hold">
                                          <p:stCondLst>
                                            <p:cond delay="770"/>
                                          </p:stCondLst>
                                        </p:cTn>
                                        <p:tgtEl>
                                          <p:spTgt spid="28679"/>
                                        </p:tgtEl>
                                      </p:cBhvr>
                                      <p:from x="200000" y="450000"/>
                                      <p:to x="100000" y="100000"/>
                                    </p:animScale>
                                    <p:set>
                                      <p:cBhvr>
                                        <p:cTn id="57" dur="770" fill="hold"/>
                                        <p:tgtEl>
                                          <p:spTgt spid="28679"/>
                                        </p:tgtEl>
                                        <p:attrNameLst>
                                          <p:attrName>ppt_x</p:attrName>
                                        </p:attrNameLst>
                                      </p:cBhvr>
                                      <p:to>
                                        <p:strVal val="(0.5)"/>
                                      </p:to>
                                    </p:set>
                                    <p:anim from="(0.5)" to="(#ppt_x)" calcmode="lin" valueType="num">
                                      <p:cBhvr>
                                        <p:cTn id="58" dur="1230" accel="100000" fill="hold">
                                          <p:stCondLst>
                                            <p:cond delay="770"/>
                                          </p:stCondLst>
                                        </p:cTn>
                                        <p:tgtEl>
                                          <p:spTgt spid="28679"/>
                                        </p:tgtEl>
                                        <p:attrNameLst>
                                          <p:attrName>ppt_x</p:attrName>
                                        </p:attrNameLst>
                                      </p:cBhvr>
                                    </p:anim>
                                    <p:set>
                                      <p:cBhvr>
                                        <p:cTn id="59" dur="770" fill="hold"/>
                                        <p:tgtEl>
                                          <p:spTgt spid="28679"/>
                                        </p:tgtEl>
                                        <p:attrNameLst>
                                          <p:attrName>ppt_y</p:attrName>
                                        </p:attrNameLst>
                                      </p:cBhvr>
                                      <p:to>
                                        <p:strVal val="(#ppt_y+0.4)"/>
                                      </p:to>
                                    </p:set>
                                    <p:anim from="(#ppt_y+0.4)" to="(#ppt_y)" calcmode="lin" valueType="num">
                                      <p:cBhvr>
                                        <p:cTn id="60" dur="1230" accel="100000" fill="hold">
                                          <p:stCondLst>
                                            <p:cond delay="770"/>
                                          </p:stCondLst>
                                        </p:cTn>
                                        <p:tgtEl>
                                          <p:spTgt spid="28679"/>
                                        </p:tgtEl>
                                        <p:attrNameLst>
                                          <p:attrName>ppt_y</p:attrName>
                                        </p:attrNameLst>
                                      </p:cBhvr>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8714"/>
                                        </p:tgtEl>
                                        <p:attrNameLst>
                                          <p:attrName>style.visibility</p:attrName>
                                        </p:attrNameLst>
                                      </p:cBhvr>
                                      <p:to>
                                        <p:strVal val="visible"/>
                                      </p:to>
                                    </p:set>
                                    <p:animEffect transition="in" filter="circle(in)">
                                      <p:cBhvr>
                                        <p:cTn id="65" dur="2000"/>
                                        <p:tgtEl>
                                          <p:spTgt spid="28714"/>
                                        </p:tgtEl>
                                      </p:cBhvr>
                                    </p:animEffect>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nodeType="clickEffect">
                                  <p:stCondLst>
                                    <p:cond delay="0"/>
                                  </p:stCondLst>
                                  <p:iterate type="lt">
                                    <p:tmPct val="0"/>
                                  </p:iterate>
                                  <p:childTnLst>
                                    <p:set>
                                      <p:cBhvr>
                                        <p:cTn id="69" dur="1" fill="hold">
                                          <p:stCondLst>
                                            <p:cond delay="0"/>
                                          </p:stCondLst>
                                        </p:cTn>
                                        <p:tgtEl>
                                          <p:spTgt spid="28683"/>
                                        </p:tgtEl>
                                        <p:attrNameLst>
                                          <p:attrName>style.visibility</p:attrName>
                                        </p:attrNameLst>
                                      </p:cBhvr>
                                      <p:to>
                                        <p:strVal val="visible"/>
                                      </p:to>
                                    </p:set>
                                    <p:animEffect transition="in" filter="fade">
                                      <p:cBhvr>
                                        <p:cTn id="70" dur="770" decel="100000"/>
                                        <p:tgtEl>
                                          <p:spTgt spid="28683"/>
                                        </p:tgtEl>
                                      </p:cBhvr>
                                    </p:animEffect>
                                    <p:animScale>
                                      <p:cBhvr>
                                        <p:cTn id="71" dur="770" decel="100000"/>
                                        <p:tgtEl>
                                          <p:spTgt spid="28683"/>
                                        </p:tgtEl>
                                      </p:cBhvr>
                                      <p:from x="10000" y="10000"/>
                                      <p:to x="200000" y="450000"/>
                                    </p:animScale>
                                    <p:animScale>
                                      <p:cBhvr>
                                        <p:cTn id="72" dur="1230" accel="100000" fill="hold">
                                          <p:stCondLst>
                                            <p:cond delay="770"/>
                                          </p:stCondLst>
                                        </p:cTn>
                                        <p:tgtEl>
                                          <p:spTgt spid="28683"/>
                                        </p:tgtEl>
                                      </p:cBhvr>
                                      <p:from x="200000" y="450000"/>
                                      <p:to x="100000" y="100000"/>
                                    </p:animScale>
                                    <p:set>
                                      <p:cBhvr>
                                        <p:cTn id="73" dur="770" fill="hold"/>
                                        <p:tgtEl>
                                          <p:spTgt spid="28683"/>
                                        </p:tgtEl>
                                        <p:attrNameLst>
                                          <p:attrName>ppt_x</p:attrName>
                                        </p:attrNameLst>
                                      </p:cBhvr>
                                      <p:to>
                                        <p:strVal val="(0.5)"/>
                                      </p:to>
                                    </p:set>
                                    <p:anim from="(0.5)" to="(#ppt_x)" calcmode="lin" valueType="num">
                                      <p:cBhvr>
                                        <p:cTn id="74" dur="1230" accel="100000" fill="hold">
                                          <p:stCondLst>
                                            <p:cond delay="770"/>
                                          </p:stCondLst>
                                        </p:cTn>
                                        <p:tgtEl>
                                          <p:spTgt spid="28683"/>
                                        </p:tgtEl>
                                        <p:attrNameLst>
                                          <p:attrName>ppt_x</p:attrName>
                                        </p:attrNameLst>
                                      </p:cBhvr>
                                    </p:anim>
                                    <p:set>
                                      <p:cBhvr>
                                        <p:cTn id="75" dur="770" fill="hold"/>
                                        <p:tgtEl>
                                          <p:spTgt spid="28683"/>
                                        </p:tgtEl>
                                        <p:attrNameLst>
                                          <p:attrName>ppt_y</p:attrName>
                                        </p:attrNameLst>
                                      </p:cBhvr>
                                      <p:to>
                                        <p:strVal val="(#ppt_y+0.4)"/>
                                      </p:to>
                                    </p:set>
                                    <p:anim from="(#ppt_y+0.4)" to="(#ppt_y)" calcmode="lin" valueType="num">
                                      <p:cBhvr>
                                        <p:cTn id="76" dur="1230" accel="100000" fill="hold">
                                          <p:stCondLst>
                                            <p:cond delay="770"/>
                                          </p:stCondLst>
                                        </p:cTn>
                                        <p:tgtEl>
                                          <p:spTgt spid="28683"/>
                                        </p:tgtEl>
                                        <p:attrNameLst>
                                          <p:attrName>ppt_y</p:attrName>
                                        </p:attrNameLst>
                                      </p:cBhvr>
                                    </p:anim>
                                  </p:childTnLst>
                                </p:cTn>
                              </p:par>
                            </p:childTnLst>
                          </p:cTn>
                        </p:par>
                      </p:childTnLst>
                    </p:cTn>
                  </p:par>
                  <p:par>
                    <p:cTn id="77" fill="hold">
                      <p:stCondLst>
                        <p:cond delay="indefinite"/>
                      </p:stCondLst>
                      <p:childTnLst>
                        <p:par>
                          <p:cTn id="78" fill="hold">
                            <p:stCondLst>
                              <p:cond delay="0"/>
                            </p:stCondLst>
                            <p:childTnLst>
                              <p:par>
                                <p:cTn id="79" presetID="49" presetClass="exit" presetSubtype="0" accel="100000" fill="hold" grpId="0" nodeType="clickEffect">
                                  <p:stCondLst>
                                    <p:cond delay="0"/>
                                  </p:stCondLst>
                                  <p:childTnLst>
                                    <p:anim calcmode="lin" valueType="num">
                                      <p:cBhvr>
                                        <p:cTn id="80" dur="500"/>
                                        <p:tgtEl>
                                          <p:spTgt spid="28676">
                                            <p:txEl>
                                              <p:pRg st="0" end="0"/>
                                            </p:txEl>
                                          </p:spTgt>
                                        </p:tgtEl>
                                        <p:attrNameLst>
                                          <p:attrName>ppt_w</p:attrName>
                                        </p:attrNameLst>
                                      </p:cBhvr>
                                      <p:tavLst>
                                        <p:tav tm="0">
                                          <p:val>
                                            <p:strVal val="ppt_w"/>
                                          </p:val>
                                        </p:tav>
                                        <p:tav tm="100000">
                                          <p:val>
                                            <p:fltVal val="0"/>
                                          </p:val>
                                        </p:tav>
                                      </p:tavLst>
                                    </p:anim>
                                    <p:anim calcmode="lin" valueType="num">
                                      <p:cBhvr>
                                        <p:cTn id="81" dur="500"/>
                                        <p:tgtEl>
                                          <p:spTgt spid="28676">
                                            <p:txEl>
                                              <p:pRg st="0" end="0"/>
                                            </p:txEl>
                                          </p:spTgt>
                                        </p:tgtEl>
                                        <p:attrNameLst>
                                          <p:attrName>ppt_h</p:attrName>
                                        </p:attrNameLst>
                                      </p:cBhvr>
                                      <p:tavLst>
                                        <p:tav tm="0">
                                          <p:val>
                                            <p:strVal val="ppt_h"/>
                                          </p:val>
                                        </p:tav>
                                        <p:tav tm="100000">
                                          <p:val>
                                            <p:fltVal val="0"/>
                                          </p:val>
                                        </p:tav>
                                      </p:tavLst>
                                    </p:anim>
                                    <p:anim calcmode="lin" valueType="num">
                                      <p:cBhvr>
                                        <p:cTn id="82" dur="500"/>
                                        <p:tgtEl>
                                          <p:spTgt spid="28676">
                                            <p:txEl>
                                              <p:pRg st="0" end="0"/>
                                            </p:txEl>
                                          </p:spTgt>
                                        </p:tgtEl>
                                        <p:attrNameLst>
                                          <p:attrName>style.rotation</p:attrName>
                                        </p:attrNameLst>
                                      </p:cBhvr>
                                      <p:tavLst>
                                        <p:tav tm="0">
                                          <p:val>
                                            <p:fltVal val="0"/>
                                          </p:val>
                                        </p:tav>
                                        <p:tav tm="100000">
                                          <p:val>
                                            <p:fltVal val="360"/>
                                          </p:val>
                                        </p:tav>
                                      </p:tavLst>
                                    </p:anim>
                                    <p:animEffect transition="out" filter="fade">
                                      <p:cBhvr>
                                        <p:cTn id="83" dur="500"/>
                                        <p:tgtEl>
                                          <p:spTgt spid="28676">
                                            <p:txEl>
                                              <p:pRg st="0" end="0"/>
                                            </p:txEl>
                                          </p:spTgt>
                                        </p:tgtEl>
                                      </p:cBhvr>
                                    </p:animEffect>
                                    <p:set>
                                      <p:cBhvr>
                                        <p:cTn id="84" dur="1" fill="hold">
                                          <p:stCondLst>
                                            <p:cond delay="499"/>
                                          </p:stCondLst>
                                        </p:cTn>
                                        <p:tgtEl>
                                          <p:spTgt spid="28676">
                                            <p:txEl>
                                              <p:pRg st="0" end="0"/>
                                            </p:txEl>
                                          </p:spTgt>
                                        </p:tgtEl>
                                        <p:attrNameLst>
                                          <p:attrName>style.visibility</p:attrName>
                                        </p:attrNameLst>
                                      </p:cBhvr>
                                      <p:to>
                                        <p:strVal val="hidden"/>
                                      </p:to>
                                    </p:set>
                                  </p:childTnLst>
                                </p:cTn>
                              </p:par>
                              <p:par>
                                <p:cTn id="85" presetID="49" presetClass="exit" presetSubtype="0" accel="100000" fill="hold" grpId="0" nodeType="withEffect">
                                  <p:stCondLst>
                                    <p:cond delay="0"/>
                                  </p:stCondLst>
                                  <p:childTnLst>
                                    <p:anim calcmode="lin" valueType="num">
                                      <p:cBhvr>
                                        <p:cTn id="86" dur="500"/>
                                        <p:tgtEl>
                                          <p:spTgt spid="28676">
                                            <p:txEl>
                                              <p:pRg st="2" end="2"/>
                                            </p:txEl>
                                          </p:spTgt>
                                        </p:tgtEl>
                                        <p:attrNameLst>
                                          <p:attrName>ppt_w</p:attrName>
                                        </p:attrNameLst>
                                      </p:cBhvr>
                                      <p:tavLst>
                                        <p:tav tm="0">
                                          <p:val>
                                            <p:strVal val="ppt_w"/>
                                          </p:val>
                                        </p:tav>
                                        <p:tav tm="100000">
                                          <p:val>
                                            <p:fltVal val="0"/>
                                          </p:val>
                                        </p:tav>
                                      </p:tavLst>
                                    </p:anim>
                                    <p:anim calcmode="lin" valueType="num">
                                      <p:cBhvr>
                                        <p:cTn id="87" dur="500"/>
                                        <p:tgtEl>
                                          <p:spTgt spid="28676">
                                            <p:txEl>
                                              <p:pRg st="2" end="2"/>
                                            </p:txEl>
                                          </p:spTgt>
                                        </p:tgtEl>
                                        <p:attrNameLst>
                                          <p:attrName>ppt_h</p:attrName>
                                        </p:attrNameLst>
                                      </p:cBhvr>
                                      <p:tavLst>
                                        <p:tav tm="0">
                                          <p:val>
                                            <p:strVal val="ppt_h"/>
                                          </p:val>
                                        </p:tav>
                                        <p:tav tm="100000">
                                          <p:val>
                                            <p:fltVal val="0"/>
                                          </p:val>
                                        </p:tav>
                                      </p:tavLst>
                                    </p:anim>
                                    <p:anim calcmode="lin" valueType="num">
                                      <p:cBhvr>
                                        <p:cTn id="88" dur="500"/>
                                        <p:tgtEl>
                                          <p:spTgt spid="28676">
                                            <p:txEl>
                                              <p:pRg st="2" end="2"/>
                                            </p:txEl>
                                          </p:spTgt>
                                        </p:tgtEl>
                                        <p:attrNameLst>
                                          <p:attrName>style.rotation</p:attrName>
                                        </p:attrNameLst>
                                      </p:cBhvr>
                                      <p:tavLst>
                                        <p:tav tm="0">
                                          <p:val>
                                            <p:fltVal val="0"/>
                                          </p:val>
                                        </p:tav>
                                        <p:tav tm="100000">
                                          <p:val>
                                            <p:fltVal val="360"/>
                                          </p:val>
                                        </p:tav>
                                      </p:tavLst>
                                    </p:anim>
                                    <p:animEffect transition="out" filter="fade">
                                      <p:cBhvr>
                                        <p:cTn id="89" dur="500"/>
                                        <p:tgtEl>
                                          <p:spTgt spid="28676">
                                            <p:txEl>
                                              <p:pRg st="2" end="2"/>
                                            </p:txEl>
                                          </p:spTgt>
                                        </p:tgtEl>
                                      </p:cBhvr>
                                    </p:animEffect>
                                    <p:set>
                                      <p:cBhvr>
                                        <p:cTn id="90" dur="1" fill="hold">
                                          <p:stCondLst>
                                            <p:cond delay="499"/>
                                          </p:stCondLst>
                                        </p:cTn>
                                        <p:tgtEl>
                                          <p:spTgt spid="28676">
                                            <p:txEl>
                                              <p:pRg st="2" end="2"/>
                                            </p:txEl>
                                          </p:spTgt>
                                        </p:tgtEl>
                                        <p:attrNameLst>
                                          <p:attrName>style.visibility</p:attrName>
                                        </p:attrNameLst>
                                      </p:cBhvr>
                                      <p:to>
                                        <p:strVal val="hidden"/>
                                      </p:to>
                                    </p:set>
                                  </p:childTnLst>
                                </p:cTn>
                              </p:par>
                              <p:par>
                                <p:cTn id="91" presetID="49" presetClass="exit" presetSubtype="0" accel="100000" fill="hold" grpId="0" nodeType="withEffect">
                                  <p:stCondLst>
                                    <p:cond delay="0"/>
                                  </p:stCondLst>
                                  <p:iterate type="lt">
                                    <p:tmPct val="0"/>
                                  </p:iterate>
                                  <p:childTnLst>
                                    <p:anim calcmode="lin" valueType="num">
                                      <p:cBhvr>
                                        <p:cTn id="92" dur="500"/>
                                        <p:tgtEl>
                                          <p:spTgt spid="28676">
                                            <p:txEl>
                                              <p:pRg st="3" end="3"/>
                                            </p:txEl>
                                          </p:spTgt>
                                        </p:tgtEl>
                                        <p:attrNameLst>
                                          <p:attrName>ppt_w</p:attrName>
                                        </p:attrNameLst>
                                      </p:cBhvr>
                                      <p:tavLst>
                                        <p:tav tm="0">
                                          <p:val>
                                            <p:strVal val="ppt_w"/>
                                          </p:val>
                                        </p:tav>
                                        <p:tav tm="100000">
                                          <p:val>
                                            <p:fltVal val="0"/>
                                          </p:val>
                                        </p:tav>
                                      </p:tavLst>
                                    </p:anim>
                                    <p:anim calcmode="lin" valueType="num">
                                      <p:cBhvr>
                                        <p:cTn id="93" dur="500"/>
                                        <p:tgtEl>
                                          <p:spTgt spid="28676">
                                            <p:txEl>
                                              <p:pRg st="3" end="3"/>
                                            </p:txEl>
                                          </p:spTgt>
                                        </p:tgtEl>
                                        <p:attrNameLst>
                                          <p:attrName>ppt_h</p:attrName>
                                        </p:attrNameLst>
                                      </p:cBhvr>
                                      <p:tavLst>
                                        <p:tav tm="0">
                                          <p:val>
                                            <p:strVal val="ppt_h"/>
                                          </p:val>
                                        </p:tav>
                                        <p:tav tm="100000">
                                          <p:val>
                                            <p:fltVal val="0"/>
                                          </p:val>
                                        </p:tav>
                                      </p:tavLst>
                                    </p:anim>
                                    <p:anim calcmode="lin" valueType="num">
                                      <p:cBhvr>
                                        <p:cTn id="94" dur="500"/>
                                        <p:tgtEl>
                                          <p:spTgt spid="28676">
                                            <p:txEl>
                                              <p:pRg st="3" end="3"/>
                                            </p:txEl>
                                          </p:spTgt>
                                        </p:tgtEl>
                                        <p:attrNameLst>
                                          <p:attrName>style.rotation</p:attrName>
                                        </p:attrNameLst>
                                      </p:cBhvr>
                                      <p:tavLst>
                                        <p:tav tm="0">
                                          <p:val>
                                            <p:fltVal val="0"/>
                                          </p:val>
                                        </p:tav>
                                        <p:tav tm="100000">
                                          <p:val>
                                            <p:fltVal val="360"/>
                                          </p:val>
                                        </p:tav>
                                      </p:tavLst>
                                    </p:anim>
                                    <p:animEffect transition="out" filter="fade">
                                      <p:cBhvr>
                                        <p:cTn id="95" dur="500"/>
                                        <p:tgtEl>
                                          <p:spTgt spid="28676">
                                            <p:txEl>
                                              <p:pRg st="3" end="3"/>
                                            </p:txEl>
                                          </p:spTgt>
                                        </p:tgtEl>
                                      </p:cBhvr>
                                    </p:animEffect>
                                    <p:set>
                                      <p:cBhvr>
                                        <p:cTn id="96" dur="1" fill="hold">
                                          <p:stCondLst>
                                            <p:cond delay="499"/>
                                          </p:stCondLst>
                                        </p:cTn>
                                        <p:tgtEl>
                                          <p:spTgt spid="28676">
                                            <p:txEl>
                                              <p:pRg st="3" end="3"/>
                                            </p:txEl>
                                          </p:spTgt>
                                        </p:tgtEl>
                                        <p:attrNameLst>
                                          <p:attrName>style.visibility</p:attrName>
                                        </p:attrNameLst>
                                      </p:cBhvr>
                                      <p:to>
                                        <p:strVal val="hidden"/>
                                      </p:to>
                                    </p:set>
                                  </p:childTnLst>
                                </p:cTn>
                              </p:par>
                              <p:par>
                                <p:cTn id="97" presetID="49" presetClass="exit" presetSubtype="0" accel="100000" fill="hold" grpId="0" nodeType="withEffect">
                                  <p:stCondLst>
                                    <p:cond delay="0"/>
                                  </p:stCondLst>
                                  <p:childTnLst>
                                    <p:anim calcmode="lin" valueType="num">
                                      <p:cBhvr>
                                        <p:cTn id="98" dur="500"/>
                                        <p:tgtEl>
                                          <p:spTgt spid="28676">
                                            <p:txEl>
                                              <p:pRg st="4" end="4"/>
                                            </p:txEl>
                                          </p:spTgt>
                                        </p:tgtEl>
                                        <p:attrNameLst>
                                          <p:attrName>ppt_w</p:attrName>
                                        </p:attrNameLst>
                                      </p:cBhvr>
                                      <p:tavLst>
                                        <p:tav tm="0">
                                          <p:val>
                                            <p:strVal val="ppt_w"/>
                                          </p:val>
                                        </p:tav>
                                        <p:tav tm="100000">
                                          <p:val>
                                            <p:fltVal val="0"/>
                                          </p:val>
                                        </p:tav>
                                      </p:tavLst>
                                    </p:anim>
                                    <p:anim calcmode="lin" valueType="num">
                                      <p:cBhvr>
                                        <p:cTn id="99" dur="500"/>
                                        <p:tgtEl>
                                          <p:spTgt spid="28676">
                                            <p:txEl>
                                              <p:pRg st="4" end="4"/>
                                            </p:txEl>
                                          </p:spTgt>
                                        </p:tgtEl>
                                        <p:attrNameLst>
                                          <p:attrName>ppt_h</p:attrName>
                                        </p:attrNameLst>
                                      </p:cBhvr>
                                      <p:tavLst>
                                        <p:tav tm="0">
                                          <p:val>
                                            <p:strVal val="ppt_h"/>
                                          </p:val>
                                        </p:tav>
                                        <p:tav tm="100000">
                                          <p:val>
                                            <p:fltVal val="0"/>
                                          </p:val>
                                        </p:tav>
                                      </p:tavLst>
                                    </p:anim>
                                    <p:anim calcmode="lin" valueType="num">
                                      <p:cBhvr>
                                        <p:cTn id="100" dur="500"/>
                                        <p:tgtEl>
                                          <p:spTgt spid="28676">
                                            <p:txEl>
                                              <p:pRg st="4" end="4"/>
                                            </p:txEl>
                                          </p:spTgt>
                                        </p:tgtEl>
                                        <p:attrNameLst>
                                          <p:attrName>style.rotation</p:attrName>
                                        </p:attrNameLst>
                                      </p:cBhvr>
                                      <p:tavLst>
                                        <p:tav tm="0">
                                          <p:val>
                                            <p:fltVal val="0"/>
                                          </p:val>
                                        </p:tav>
                                        <p:tav tm="100000">
                                          <p:val>
                                            <p:fltVal val="360"/>
                                          </p:val>
                                        </p:tav>
                                      </p:tavLst>
                                    </p:anim>
                                    <p:animEffect transition="out" filter="fade">
                                      <p:cBhvr>
                                        <p:cTn id="101" dur="500"/>
                                        <p:tgtEl>
                                          <p:spTgt spid="28676">
                                            <p:txEl>
                                              <p:pRg st="4" end="4"/>
                                            </p:txEl>
                                          </p:spTgt>
                                        </p:tgtEl>
                                      </p:cBhvr>
                                    </p:animEffect>
                                    <p:set>
                                      <p:cBhvr>
                                        <p:cTn id="102" dur="1" fill="hold">
                                          <p:stCondLst>
                                            <p:cond delay="499"/>
                                          </p:stCondLst>
                                        </p:cTn>
                                        <p:tgtEl>
                                          <p:spTgt spid="28676">
                                            <p:txEl>
                                              <p:pRg st="4" end="4"/>
                                            </p:txEl>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49" presetClass="exit" presetSubtype="0" accel="100000" fill="hold" nodeType="clickEffect">
                                  <p:stCondLst>
                                    <p:cond delay="0"/>
                                  </p:stCondLst>
                                  <p:childTnLst>
                                    <p:anim calcmode="lin" valueType="num">
                                      <p:cBhvr>
                                        <p:cTn id="106" dur="500"/>
                                        <p:tgtEl>
                                          <p:spTgt spid="28677"/>
                                        </p:tgtEl>
                                        <p:attrNameLst>
                                          <p:attrName>ppt_w</p:attrName>
                                        </p:attrNameLst>
                                      </p:cBhvr>
                                      <p:tavLst>
                                        <p:tav tm="0">
                                          <p:val>
                                            <p:strVal val="ppt_w"/>
                                          </p:val>
                                        </p:tav>
                                        <p:tav tm="100000">
                                          <p:val>
                                            <p:fltVal val="0"/>
                                          </p:val>
                                        </p:tav>
                                      </p:tavLst>
                                    </p:anim>
                                    <p:anim calcmode="lin" valueType="num">
                                      <p:cBhvr>
                                        <p:cTn id="107" dur="500"/>
                                        <p:tgtEl>
                                          <p:spTgt spid="28677"/>
                                        </p:tgtEl>
                                        <p:attrNameLst>
                                          <p:attrName>ppt_h</p:attrName>
                                        </p:attrNameLst>
                                      </p:cBhvr>
                                      <p:tavLst>
                                        <p:tav tm="0">
                                          <p:val>
                                            <p:strVal val="ppt_h"/>
                                          </p:val>
                                        </p:tav>
                                        <p:tav tm="100000">
                                          <p:val>
                                            <p:fltVal val="0"/>
                                          </p:val>
                                        </p:tav>
                                      </p:tavLst>
                                    </p:anim>
                                    <p:anim calcmode="lin" valueType="num">
                                      <p:cBhvr>
                                        <p:cTn id="108" dur="500"/>
                                        <p:tgtEl>
                                          <p:spTgt spid="28677"/>
                                        </p:tgtEl>
                                        <p:attrNameLst>
                                          <p:attrName>style.rotation</p:attrName>
                                        </p:attrNameLst>
                                      </p:cBhvr>
                                      <p:tavLst>
                                        <p:tav tm="0">
                                          <p:val>
                                            <p:fltVal val="0"/>
                                          </p:val>
                                        </p:tav>
                                        <p:tav tm="100000">
                                          <p:val>
                                            <p:fltVal val="360"/>
                                          </p:val>
                                        </p:tav>
                                      </p:tavLst>
                                    </p:anim>
                                    <p:animEffect transition="out" filter="fade">
                                      <p:cBhvr>
                                        <p:cTn id="109" dur="500"/>
                                        <p:tgtEl>
                                          <p:spTgt spid="28677"/>
                                        </p:tgtEl>
                                      </p:cBhvr>
                                    </p:animEffect>
                                    <p:set>
                                      <p:cBhvr>
                                        <p:cTn id="110" dur="1" fill="hold">
                                          <p:stCondLst>
                                            <p:cond delay="499"/>
                                          </p:stCondLst>
                                        </p:cTn>
                                        <p:tgtEl>
                                          <p:spTgt spid="2867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49" presetClass="exit" presetSubtype="0" accel="100000" fill="hold" nodeType="clickEffect">
                                  <p:stCondLst>
                                    <p:cond delay="0"/>
                                  </p:stCondLst>
                                  <p:childTnLst>
                                    <p:anim calcmode="lin" valueType="num">
                                      <p:cBhvr>
                                        <p:cTn id="114" dur="500"/>
                                        <p:tgtEl>
                                          <p:spTgt spid="28679"/>
                                        </p:tgtEl>
                                        <p:attrNameLst>
                                          <p:attrName>ppt_w</p:attrName>
                                        </p:attrNameLst>
                                      </p:cBhvr>
                                      <p:tavLst>
                                        <p:tav tm="0">
                                          <p:val>
                                            <p:strVal val="ppt_w"/>
                                          </p:val>
                                        </p:tav>
                                        <p:tav tm="100000">
                                          <p:val>
                                            <p:fltVal val="0"/>
                                          </p:val>
                                        </p:tav>
                                      </p:tavLst>
                                    </p:anim>
                                    <p:anim calcmode="lin" valueType="num">
                                      <p:cBhvr>
                                        <p:cTn id="115" dur="500"/>
                                        <p:tgtEl>
                                          <p:spTgt spid="28679"/>
                                        </p:tgtEl>
                                        <p:attrNameLst>
                                          <p:attrName>ppt_h</p:attrName>
                                        </p:attrNameLst>
                                      </p:cBhvr>
                                      <p:tavLst>
                                        <p:tav tm="0">
                                          <p:val>
                                            <p:strVal val="ppt_h"/>
                                          </p:val>
                                        </p:tav>
                                        <p:tav tm="100000">
                                          <p:val>
                                            <p:fltVal val="0"/>
                                          </p:val>
                                        </p:tav>
                                      </p:tavLst>
                                    </p:anim>
                                    <p:anim calcmode="lin" valueType="num">
                                      <p:cBhvr>
                                        <p:cTn id="116" dur="500"/>
                                        <p:tgtEl>
                                          <p:spTgt spid="28679"/>
                                        </p:tgtEl>
                                        <p:attrNameLst>
                                          <p:attrName>style.rotation</p:attrName>
                                        </p:attrNameLst>
                                      </p:cBhvr>
                                      <p:tavLst>
                                        <p:tav tm="0">
                                          <p:val>
                                            <p:fltVal val="0"/>
                                          </p:val>
                                        </p:tav>
                                        <p:tav tm="100000">
                                          <p:val>
                                            <p:fltVal val="360"/>
                                          </p:val>
                                        </p:tav>
                                      </p:tavLst>
                                    </p:anim>
                                    <p:animEffect transition="out" filter="fade">
                                      <p:cBhvr>
                                        <p:cTn id="117" dur="500"/>
                                        <p:tgtEl>
                                          <p:spTgt spid="28679"/>
                                        </p:tgtEl>
                                      </p:cBhvr>
                                    </p:animEffect>
                                    <p:set>
                                      <p:cBhvr>
                                        <p:cTn id="118" dur="1" fill="hold">
                                          <p:stCondLst>
                                            <p:cond delay="499"/>
                                          </p:stCondLst>
                                        </p:cTn>
                                        <p:tgtEl>
                                          <p:spTgt spid="2867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3" presetClass="exit" presetSubtype="16" fill="hold" grpId="1" nodeType="clickEffect">
                                  <p:stCondLst>
                                    <p:cond delay="0"/>
                                  </p:stCondLst>
                                  <p:childTnLst>
                                    <p:animEffect transition="out" filter="plus(in)">
                                      <p:cBhvr>
                                        <p:cTn id="122" dur="2000"/>
                                        <p:tgtEl>
                                          <p:spTgt spid="28714"/>
                                        </p:tgtEl>
                                      </p:cBhvr>
                                    </p:animEffect>
                                    <p:set>
                                      <p:cBhvr>
                                        <p:cTn id="123" dur="1" fill="hold">
                                          <p:stCondLst>
                                            <p:cond delay="1999"/>
                                          </p:stCondLst>
                                        </p:cTn>
                                        <p:tgtEl>
                                          <p:spTgt spid="28714"/>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31" presetClass="exit" presetSubtype="0" fill="hold" nodeType="clickEffect">
                                  <p:stCondLst>
                                    <p:cond delay="0"/>
                                  </p:stCondLst>
                                  <p:iterate type="lt">
                                    <p:tmPct val="5000"/>
                                  </p:iterate>
                                  <p:childTnLst>
                                    <p:anim calcmode="lin" valueType="num">
                                      <p:cBhvr>
                                        <p:cTn id="127" dur="1000"/>
                                        <p:tgtEl>
                                          <p:spTgt spid="28683"/>
                                        </p:tgtEl>
                                        <p:attrNameLst>
                                          <p:attrName>ppt_w</p:attrName>
                                        </p:attrNameLst>
                                      </p:cBhvr>
                                      <p:tavLst>
                                        <p:tav tm="0">
                                          <p:val>
                                            <p:strVal val="ppt_w"/>
                                          </p:val>
                                        </p:tav>
                                        <p:tav tm="100000">
                                          <p:val>
                                            <p:fltVal val="0"/>
                                          </p:val>
                                        </p:tav>
                                      </p:tavLst>
                                    </p:anim>
                                    <p:anim calcmode="lin" valueType="num">
                                      <p:cBhvr>
                                        <p:cTn id="128" dur="1000"/>
                                        <p:tgtEl>
                                          <p:spTgt spid="28683"/>
                                        </p:tgtEl>
                                        <p:attrNameLst>
                                          <p:attrName>ppt_h</p:attrName>
                                        </p:attrNameLst>
                                      </p:cBhvr>
                                      <p:tavLst>
                                        <p:tav tm="0">
                                          <p:val>
                                            <p:strVal val="ppt_h"/>
                                          </p:val>
                                        </p:tav>
                                        <p:tav tm="100000">
                                          <p:val>
                                            <p:fltVal val="0"/>
                                          </p:val>
                                        </p:tav>
                                      </p:tavLst>
                                    </p:anim>
                                    <p:anim calcmode="lin" valueType="num">
                                      <p:cBhvr>
                                        <p:cTn id="129" dur="1000"/>
                                        <p:tgtEl>
                                          <p:spTgt spid="28683"/>
                                        </p:tgtEl>
                                        <p:attrNameLst>
                                          <p:attrName>style.rotation</p:attrName>
                                        </p:attrNameLst>
                                      </p:cBhvr>
                                      <p:tavLst>
                                        <p:tav tm="0">
                                          <p:val>
                                            <p:fltVal val="0"/>
                                          </p:val>
                                        </p:tav>
                                        <p:tav tm="100000">
                                          <p:val>
                                            <p:fltVal val="90"/>
                                          </p:val>
                                        </p:tav>
                                      </p:tavLst>
                                    </p:anim>
                                    <p:animEffect transition="out" filter="fade">
                                      <p:cBhvr>
                                        <p:cTn id="130" dur="1000"/>
                                        <p:tgtEl>
                                          <p:spTgt spid="28683"/>
                                        </p:tgtEl>
                                      </p:cBhvr>
                                    </p:animEffect>
                                    <p:set>
                                      <p:cBhvr>
                                        <p:cTn id="131" dur="1" fill="hold">
                                          <p:stCondLst>
                                            <p:cond delay="999"/>
                                          </p:stCondLst>
                                        </p:cTn>
                                        <p:tgtEl>
                                          <p:spTgt spid="28683"/>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51" presetClass="entr" presetSubtype="0" fill="hold" nodeType="clickEffect">
                                  <p:stCondLst>
                                    <p:cond delay="0"/>
                                  </p:stCondLst>
                                  <p:childTnLst>
                                    <p:set>
                                      <p:cBhvr>
                                        <p:cTn id="135" dur="1" fill="hold">
                                          <p:stCondLst>
                                            <p:cond delay="0"/>
                                          </p:stCondLst>
                                        </p:cTn>
                                        <p:tgtEl>
                                          <p:spTgt spid="28685">
                                            <p:txEl>
                                              <p:pRg st="0" end="0"/>
                                            </p:txEl>
                                          </p:spTgt>
                                        </p:tgtEl>
                                        <p:attrNameLst>
                                          <p:attrName>style.visibility</p:attrName>
                                        </p:attrNameLst>
                                      </p:cBhvr>
                                      <p:to>
                                        <p:strVal val="visible"/>
                                      </p:to>
                                    </p:set>
                                    <p:animEffect transition="in" filter="fade">
                                      <p:cBhvr>
                                        <p:cTn id="136" dur="770" decel="100000"/>
                                        <p:tgtEl>
                                          <p:spTgt spid="28685">
                                            <p:txEl>
                                              <p:pRg st="0" end="0"/>
                                            </p:txEl>
                                          </p:spTgt>
                                        </p:tgtEl>
                                      </p:cBhvr>
                                    </p:animEffect>
                                    <p:animScale>
                                      <p:cBhvr>
                                        <p:cTn id="137" dur="770" decel="100000"/>
                                        <p:tgtEl>
                                          <p:spTgt spid="28685">
                                            <p:txEl>
                                              <p:pRg st="0" end="0"/>
                                            </p:txEl>
                                          </p:spTgt>
                                        </p:tgtEl>
                                      </p:cBhvr>
                                      <p:from x="10000" y="10000"/>
                                      <p:to x="200000" y="450000"/>
                                    </p:animScale>
                                    <p:animScale>
                                      <p:cBhvr>
                                        <p:cTn id="138" dur="1230" accel="100000" fill="hold">
                                          <p:stCondLst>
                                            <p:cond delay="770"/>
                                          </p:stCondLst>
                                        </p:cTn>
                                        <p:tgtEl>
                                          <p:spTgt spid="28685">
                                            <p:txEl>
                                              <p:pRg st="0" end="0"/>
                                            </p:txEl>
                                          </p:spTgt>
                                        </p:tgtEl>
                                      </p:cBhvr>
                                      <p:from x="200000" y="450000"/>
                                      <p:to x="100000" y="100000"/>
                                    </p:animScale>
                                    <p:set>
                                      <p:cBhvr>
                                        <p:cTn id="139" dur="770" fill="hold"/>
                                        <p:tgtEl>
                                          <p:spTgt spid="28685">
                                            <p:txEl>
                                              <p:pRg st="0" end="0"/>
                                            </p:txEl>
                                          </p:spTgt>
                                        </p:tgtEl>
                                        <p:attrNameLst>
                                          <p:attrName>ppt_x</p:attrName>
                                        </p:attrNameLst>
                                      </p:cBhvr>
                                      <p:to>
                                        <p:strVal val="(0.5)"/>
                                      </p:to>
                                    </p:set>
                                    <p:anim from="(0.5)" to="(#ppt_x)" calcmode="lin" valueType="num">
                                      <p:cBhvr>
                                        <p:cTn id="140" dur="1230" accel="100000" fill="hold">
                                          <p:stCondLst>
                                            <p:cond delay="770"/>
                                          </p:stCondLst>
                                        </p:cTn>
                                        <p:tgtEl>
                                          <p:spTgt spid="28685">
                                            <p:txEl>
                                              <p:pRg st="0" end="0"/>
                                            </p:txEl>
                                          </p:spTgt>
                                        </p:tgtEl>
                                        <p:attrNameLst>
                                          <p:attrName>ppt_x</p:attrName>
                                        </p:attrNameLst>
                                      </p:cBhvr>
                                    </p:anim>
                                    <p:set>
                                      <p:cBhvr>
                                        <p:cTn id="141" dur="770" fill="hold"/>
                                        <p:tgtEl>
                                          <p:spTgt spid="28685">
                                            <p:txEl>
                                              <p:pRg st="0" end="0"/>
                                            </p:txEl>
                                          </p:spTgt>
                                        </p:tgtEl>
                                        <p:attrNameLst>
                                          <p:attrName>ppt_y</p:attrName>
                                        </p:attrNameLst>
                                      </p:cBhvr>
                                      <p:to>
                                        <p:strVal val="(#ppt_y+0.4)"/>
                                      </p:to>
                                    </p:set>
                                    <p:anim from="(#ppt_y+0.4)" to="(#ppt_y)" calcmode="lin" valueType="num">
                                      <p:cBhvr>
                                        <p:cTn id="142" dur="1230" accel="100000" fill="hold">
                                          <p:stCondLst>
                                            <p:cond delay="770"/>
                                          </p:stCondLst>
                                        </p:cTn>
                                        <p:tgtEl>
                                          <p:spTgt spid="28685">
                                            <p:txEl>
                                              <p:pRg st="0" end="0"/>
                                            </p:txEl>
                                          </p:spTgt>
                                        </p:tgtEl>
                                        <p:attrNameLst>
                                          <p:attrName>ppt_y</p:attrName>
                                        </p:attrNameLst>
                                      </p:cBhvr>
                                    </p:anim>
                                  </p:childTnLst>
                                </p:cTn>
                              </p:par>
                            </p:childTnLst>
                          </p:cTn>
                        </p:par>
                      </p:childTnLst>
                    </p:cTn>
                  </p:par>
                  <p:par>
                    <p:cTn id="143" fill="hold">
                      <p:stCondLst>
                        <p:cond delay="indefinite"/>
                      </p:stCondLst>
                      <p:childTnLst>
                        <p:par>
                          <p:cTn id="144" fill="hold">
                            <p:stCondLst>
                              <p:cond delay="0"/>
                            </p:stCondLst>
                            <p:childTnLst>
                              <p:par>
                                <p:cTn id="145" presetID="15" presetClass="entr" presetSubtype="0" fill="hold" nodeType="clickEffect">
                                  <p:stCondLst>
                                    <p:cond delay="0"/>
                                  </p:stCondLst>
                                  <p:iterate type="lt">
                                    <p:tmPct val="0"/>
                                  </p:iterate>
                                  <p:childTnLst>
                                    <p:set>
                                      <p:cBhvr>
                                        <p:cTn id="146" dur="1" fill="hold">
                                          <p:stCondLst>
                                            <p:cond delay="0"/>
                                          </p:stCondLst>
                                        </p:cTn>
                                        <p:tgtEl>
                                          <p:spTgt spid="28683"/>
                                        </p:tgtEl>
                                        <p:attrNameLst>
                                          <p:attrName>style.visibility</p:attrName>
                                        </p:attrNameLst>
                                      </p:cBhvr>
                                      <p:to>
                                        <p:strVal val="visible"/>
                                      </p:to>
                                    </p:set>
                                    <p:anim calcmode="lin" valueType="num">
                                      <p:cBhvr>
                                        <p:cTn id="147" dur="1000" fill="hold"/>
                                        <p:tgtEl>
                                          <p:spTgt spid="28683"/>
                                        </p:tgtEl>
                                        <p:attrNameLst>
                                          <p:attrName>ppt_w</p:attrName>
                                        </p:attrNameLst>
                                      </p:cBhvr>
                                      <p:tavLst>
                                        <p:tav tm="0">
                                          <p:val>
                                            <p:fltVal val="0"/>
                                          </p:val>
                                        </p:tav>
                                        <p:tav tm="100000">
                                          <p:val>
                                            <p:strVal val="#ppt_w"/>
                                          </p:val>
                                        </p:tav>
                                      </p:tavLst>
                                    </p:anim>
                                    <p:anim calcmode="lin" valueType="num">
                                      <p:cBhvr>
                                        <p:cTn id="148" dur="1000" fill="hold"/>
                                        <p:tgtEl>
                                          <p:spTgt spid="28683"/>
                                        </p:tgtEl>
                                        <p:attrNameLst>
                                          <p:attrName>ppt_h</p:attrName>
                                        </p:attrNameLst>
                                      </p:cBhvr>
                                      <p:tavLst>
                                        <p:tav tm="0">
                                          <p:val>
                                            <p:fltVal val="0"/>
                                          </p:val>
                                        </p:tav>
                                        <p:tav tm="100000">
                                          <p:val>
                                            <p:strVal val="#ppt_h"/>
                                          </p:val>
                                        </p:tav>
                                      </p:tavLst>
                                    </p:anim>
                                    <p:anim calcmode="lin" valueType="num">
                                      <p:cBhvr>
                                        <p:cTn id="149" dur="1000" fill="hold"/>
                                        <p:tgtEl>
                                          <p:spTgt spid="28683"/>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286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1" fill="hold">
                      <p:stCondLst>
                        <p:cond delay="indefinite"/>
                      </p:stCondLst>
                      <p:childTnLst>
                        <p:par>
                          <p:cTn id="152" fill="hold">
                            <p:stCondLst>
                              <p:cond delay="0"/>
                            </p:stCondLst>
                            <p:childTnLst>
                              <p:par>
                                <p:cTn id="153" presetID="6" presetClass="entr" presetSubtype="16" fill="hold" grpId="0" nodeType="clickEffect">
                                  <p:stCondLst>
                                    <p:cond delay="0"/>
                                  </p:stCondLst>
                                  <p:childTnLst>
                                    <p:set>
                                      <p:cBhvr>
                                        <p:cTn id="154" dur="1" fill="hold">
                                          <p:stCondLst>
                                            <p:cond delay="0"/>
                                          </p:stCondLst>
                                        </p:cTn>
                                        <p:tgtEl>
                                          <p:spTgt spid="28716"/>
                                        </p:tgtEl>
                                        <p:attrNameLst>
                                          <p:attrName>style.visibility</p:attrName>
                                        </p:attrNameLst>
                                      </p:cBhvr>
                                      <p:to>
                                        <p:strVal val="visible"/>
                                      </p:to>
                                    </p:set>
                                    <p:animEffect transition="in" filter="circle(in)">
                                      <p:cBhvr>
                                        <p:cTn id="155" dur="2000"/>
                                        <p:tgtEl>
                                          <p:spTgt spid="28716"/>
                                        </p:tgtEl>
                                      </p:cBhvr>
                                    </p:animEffect>
                                  </p:childTnLst>
                                </p:cTn>
                              </p:par>
                            </p:childTnLst>
                          </p:cTn>
                        </p:par>
                      </p:childTnLst>
                    </p:cTn>
                  </p:par>
                  <p:par>
                    <p:cTn id="156" fill="hold">
                      <p:stCondLst>
                        <p:cond delay="indefinite"/>
                      </p:stCondLst>
                      <p:childTnLst>
                        <p:par>
                          <p:cTn id="157" fill="hold">
                            <p:stCondLst>
                              <p:cond delay="0"/>
                            </p:stCondLst>
                            <p:childTnLst>
                              <p:par>
                                <p:cTn id="158" presetID="51" presetClass="entr" presetSubtype="0" fill="hold" nodeType="clickEffect">
                                  <p:stCondLst>
                                    <p:cond delay="0"/>
                                  </p:stCondLst>
                                  <p:childTnLst>
                                    <p:set>
                                      <p:cBhvr>
                                        <p:cTn id="159" dur="1" fill="hold">
                                          <p:stCondLst>
                                            <p:cond delay="0"/>
                                          </p:stCondLst>
                                        </p:cTn>
                                        <p:tgtEl>
                                          <p:spTgt spid="28686"/>
                                        </p:tgtEl>
                                        <p:attrNameLst>
                                          <p:attrName>style.visibility</p:attrName>
                                        </p:attrNameLst>
                                      </p:cBhvr>
                                      <p:to>
                                        <p:strVal val="visible"/>
                                      </p:to>
                                    </p:set>
                                    <p:animEffect transition="in" filter="fade">
                                      <p:cBhvr>
                                        <p:cTn id="160" dur="770" decel="100000"/>
                                        <p:tgtEl>
                                          <p:spTgt spid="28686"/>
                                        </p:tgtEl>
                                      </p:cBhvr>
                                    </p:animEffect>
                                    <p:animScale>
                                      <p:cBhvr>
                                        <p:cTn id="161" dur="770" decel="100000"/>
                                        <p:tgtEl>
                                          <p:spTgt spid="28686"/>
                                        </p:tgtEl>
                                      </p:cBhvr>
                                      <p:from x="10000" y="10000"/>
                                      <p:to x="200000" y="450000"/>
                                    </p:animScale>
                                    <p:animScale>
                                      <p:cBhvr>
                                        <p:cTn id="162" dur="1230" accel="100000" fill="hold">
                                          <p:stCondLst>
                                            <p:cond delay="770"/>
                                          </p:stCondLst>
                                        </p:cTn>
                                        <p:tgtEl>
                                          <p:spTgt spid="28686"/>
                                        </p:tgtEl>
                                      </p:cBhvr>
                                      <p:from x="200000" y="450000"/>
                                      <p:to x="100000" y="100000"/>
                                    </p:animScale>
                                    <p:set>
                                      <p:cBhvr>
                                        <p:cTn id="163" dur="770" fill="hold"/>
                                        <p:tgtEl>
                                          <p:spTgt spid="28686"/>
                                        </p:tgtEl>
                                        <p:attrNameLst>
                                          <p:attrName>ppt_x</p:attrName>
                                        </p:attrNameLst>
                                      </p:cBhvr>
                                      <p:to>
                                        <p:strVal val="(0.5)"/>
                                      </p:to>
                                    </p:set>
                                    <p:anim from="(0.5)" to="(#ppt_x)" calcmode="lin" valueType="num">
                                      <p:cBhvr>
                                        <p:cTn id="164" dur="1230" accel="100000" fill="hold">
                                          <p:stCondLst>
                                            <p:cond delay="770"/>
                                          </p:stCondLst>
                                        </p:cTn>
                                        <p:tgtEl>
                                          <p:spTgt spid="28686"/>
                                        </p:tgtEl>
                                        <p:attrNameLst>
                                          <p:attrName>ppt_x</p:attrName>
                                        </p:attrNameLst>
                                      </p:cBhvr>
                                    </p:anim>
                                    <p:set>
                                      <p:cBhvr>
                                        <p:cTn id="165" dur="770" fill="hold"/>
                                        <p:tgtEl>
                                          <p:spTgt spid="28686"/>
                                        </p:tgtEl>
                                        <p:attrNameLst>
                                          <p:attrName>ppt_y</p:attrName>
                                        </p:attrNameLst>
                                      </p:cBhvr>
                                      <p:to>
                                        <p:strVal val="(#ppt_y+0.4)"/>
                                      </p:to>
                                    </p:set>
                                    <p:anim from="(#ppt_y+0.4)" to="(#ppt_y)" calcmode="lin" valueType="num">
                                      <p:cBhvr>
                                        <p:cTn id="166" dur="1230" accel="100000" fill="hold">
                                          <p:stCondLst>
                                            <p:cond delay="770"/>
                                          </p:stCondLst>
                                        </p:cTn>
                                        <p:tgtEl>
                                          <p:spTgt spid="28686"/>
                                        </p:tgtEl>
                                        <p:attrNameLst>
                                          <p:attrName>ppt_y</p:attrName>
                                        </p:attrNameLst>
                                      </p:cBhvr>
                                    </p:anim>
                                  </p:childTnLst>
                                </p:cTn>
                              </p:par>
                            </p:childTnLst>
                          </p:cTn>
                        </p:par>
                      </p:childTnLst>
                    </p:cTn>
                  </p:par>
                  <p:par>
                    <p:cTn id="167" fill="hold">
                      <p:stCondLst>
                        <p:cond delay="indefinite"/>
                      </p:stCondLst>
                      <p:childTnLst>
                        <p:par>
                          <p:cTn id="168" fill="hold">
                            <p:stCondLst>
                              <p:cond delay="0"/>
                            </p:stCondLst>
                            <p:childTnLst>
                              <p:par>
                                <p:cTn id="169" presetID="6" presetClass="entr" presetSubtype="16" fill="hold" grpId="0" nodeType="clickEffect">
                                  <p:stCondLst>
                                    <p:cond delay="0"/>
                                  </p:stCondLst>
                                  <p:childTnLst>
                                    <p:set>
                                      <p:cBhvr>
                                        <p:cTn id="170" dur="1" fill="hold">
                                          <p:stCondLst>
                                            <p:cond delay="0"/>
                                          </p:stCondLst>
                                        </p:cTn>
                                        <p:tgtEl>
                                          <p:spTgt spid="28717"/>
                                        </p:tgtEl>
                                        <p:attrNameLst>
                                          <p:attrName>style.visibility</p:attrName>
                                        </p:attrNameLst>
                                      </p:cBhvr>
                                      <p:to>
                                        <p:strVal val="visible"/>
                                      </p:to>
                                    </p:set>
                                    <p:animEffect transition="in" filter="circle(in)">
                                      <p:cBhvr>
                                        <p:cTn id="171" dur="2000"/>
                                        <p:tgtEl>
                                          <p:spTgt spid="28717"/>
                                        </p:tgtEl>
                                      </p:cBhvr>
                                    </p:animEffect>
                                  </p:childTnLst>
                                </p:cTn>
                              </p:par>
                            </p:childTnLst>
                          </p:cTn>
                        </p:par>
                      </p:childTnLst>
                    </p:cTn>
                  </p:par>
                  <p:par>
                    <p:cTn id="172" fill="hold">
                      <p:stCondLst>
                        <p:cond delay="indefinite"/>
                      </p:stCondLst>
                      <p:childTnLst>
                        <p:par>
                          <p:cTn id="173" fill="hold">
                            <p:stCondLst>
                              <p:cond delay="0"/>
                            </p:stCondLst>
                            <p:childTnLst>
                              <p:par>
                                <p:cTn id="174" presetID="51" presetClass="entr" presetSubtype="0" fill="hold" grpId="0" nodeType="clickEffect">
                                  <p:stCondLst>
                                    <p:cond delay="0"/>
                                  </p:stCondLst>
                                  <p:childTnLst>
                                    <p:set>
                                      <p:cBhvr>
                                        <p:cTn id="175" dur="1" fill="hold">
                                          <p:stCondLst>
                                            <p:cond delay="0"/>
                                          </p:stCondLst>
                                        </p:cTn>
                                        <p:tgtEl>
                                          <p:spTgt spid="28688"/>
                                        </p:tgtEl>
                                        <p:attrNameLst>
                                          <p:attrName>style.visibility</p:attrName>
                                        </p:attrNameLst>
                                      </p:cBhvr>
                                      <p:to>
                                        <p:strVal val="visible"/>
                                      </p:to>
                                    </p:set>
                                    <p:animEffect transition="in" filter="fade">
                                      <p:cBhvr>
                                        <p:cTn id="176" dur="770" decel="100000"/>
                                        <p:tgtEl>
                                          <p:spTgt spid="28688"/>
                                        </p:tgtEl>
                                      </p:cBhvr>
                                    </p:animEffect>
                                    <p:animScale>
                                      <p:cBhvr>
                                        <p:cTn id="177" dur="770" decel="100000"/>
                                        <p:tgtEl>
                                          <p:spTgt spid="28688"/>
                                        </p:tgtEl>
                                      </p:cBhvr>
                                      <p:from x="10000" y="10000"/>
                                      <p:to x="200000" y="450000"/>
                                    </p:animScale>
                                    <p:animScale>
                                      <p:cBhvr>
                                        <p:cTn id="178" dur="1230" accel="100000" fill="hold">
                                          <p:stCondLst>
                                            <p:cond delay="770"/>
                                          </p:stCondLst>
                                        </p:cTn>
                                        <p:tgtEl>
                                          <p:spTgt spid="28688"/>
                                        </p:tgtEl>
                                      </p:cBhvr>
                                      <p:from x="200000" y="450000"/>
                                      <p:to x="100000" y="100000"/>
                                    </p:animScale>
                                    <p:set>
                                      <p:cBhvr>
                                        <p:cTn id="179" dur="770" fill="hold"/>
                                        <p:tgtEl>
                                          <p:spTgt spid="28688"/>
                                        </p:tgtEl>
                                        <p:attrNameLst>
                                          <p:attrName>ppt_x</p:attrName>
                                        </p:attrNameLst>
                                      </p:cBhvr>
                                      <p:to>
                                        <p:strVal val="(0.5)"/>
                                      </p:to>
                                    </p:set>
                                    <p:anim from="(0.5)" to="(#ppt_x)" calcmode="lin" valueType="num">
                                      <p:cBhvr>
                                        <p:cTn id="180" dur="1230" accel="100000" fill="hold">
                                          <p:stCondLst>
                                            <p:cond delay="770"/>
                                          </p:stCondLst>
                                        </p:cTn>
                                        <p:tgtEl>
                                          <p:spTgt spid="28688"/>
                                        </p:tgtEl>
                                        <p:attrNameLst>
                                          <p:attrName>ppt_x</p:attrName>
                                        </p:attrNameLst>
                                      </p:cBhvr>
                                    </p:anim>
                                    <p:set>
                                      <p:cBhvr>
                                        <p:cTn id="181" dur="770" fill="hold"/>
                                        <p:tgtEl>
                                          <p:spTgt spid="28688"/>
                                        </p:tgtEl>
                                        <p:attrNameLst>
                                          <p:attrName>ppt_y</p:attrName>
                                        </p:attrNameLst>
                                      </p:cBhvr>
                                      <p:to>
                                        <p:strVal val="(#ppt_y+0.4)"/>
                                      </p:to>
                                    </p:set>
                                    <p:anim from="(#ppt_y+0.4)" to="(#ppt_y)" calcmode="lin" valueType="num">
                                      <p:cBhvr>
                                        <p:cTn id="182" dur="1230" accel="100000" fill="hold">
                                          <p:stCondLst>
                                            <p:cond delay="770"/>
                                          </p:stCondLst>
                                        </p:cTn>
                                        <p:tgtEl>
                                          <p:spTgt spid="28688"/>
                                        </p:tgtEl>
                                        <p:attrNameLst>
                                          <p:attrName>ppt_y</p:attrName>
                                        </p:attrNameLst>
                                      </p:cBhvr>
                                    </p:anim>
                                  </p:childTnLst>
                                </p:cTn>
                              </p:par>
                            </p:childTnLst>
                          </p:cTn>
                        </p:par>
                      </p:childTnLst>
                    </p:cTn>
                  </p:par>
                  <p:par>
                    <p:cTn id="183" fill="hold">
                      <p:stCondLst>
                        <p:cond delay="indefinite"/>
                      </p:stCondLst>
                      <p:childTnLst>
                        <p:par>
                          <p:cTn id="184" fill="hold">
                            <p:stCondLst>
                              <p:cond delay="0"/>
                            </p:stCondLst>
                            <p:childTnLst>
                              <p:par>
                                <p:cTn id="185" presetID="51" presetClass="entr" presetSubtype="0" fill="hold" nodeType="clickEffect">
                                  <p:stCondLst>
                                    <p:cond delay="0"/>
                                  </p:stCondLst>
                                  <p:childTnLst>
                                    <p:set>
                                      <p:cBhvr>
                                        <p:cTn id="186" dur="1" fill="hold">
                                          <p:stCondLst>
                                            <p:cond delay="0"/>
                                          </p:stCondLst>
                                        </p:cTn>
                                        <p:tgtEl>
                                          <p:spTgt spid="28689"/>
                                        </p:tgtEl>
                                        <p:attrNameLst>
                                          <p:attrName>style.visibility</p:attrName>
                                        </p:attrNameLst>
                                      </p:cBhvr>
                                      <p:to>
                                        <p:strVal val="visible"/>
                                      </p:to>
                                    </p:set>
                                    <p:animEffect transition="in" filter="fade">
                                      <p:cBhvr>
                                        <p:cTn id="187" dur="770" decel="100000"/>
                                        <p:tgtEl>
                                          <p:spTgt spid="28689"/>
                                        </p:tgtEl>
                                      </p:cBhvr>
                                    </p:animEffect>
                                    <p:animScale>
                                      <p:cBhvr>
                                        <p:cTn id="188" dur="770" decel="100000"/>
                                        <p:tgtEl>
                                          <p:spTgt spid="28689"/>
                                        </p:tgtEl>
                                      </p:cBhvr>
                                      <p:from x="10000" y="10000"/>
                                      <p:to x="200000" y="450000"/>
                                    </p:animScale>
                                    <p:animScale>
                                      <p:cBhvr>
                                        <p:cTn id="189" dur="1230" accel="100000" fill="hold">
                                          <p:stCondLst>
                                            <p:cond delay="770"/>
                                          </p:stCondLst>
                                        </p:cTn>
                                        <p:tgtEl>
                                          <p:spTgt spid="28689"/>
                                        </p:tgtEl>
                                      </p:cBhvr>
                                      <p:from x="200000" y="450000"/>
                                      <p:to x="100000" y="100000"/>
                                    </p:animScale>
                                    <p:set>
                                      <p:cBhvr>
                                        <p:cTn id="190" dur="770" fill="hold"/>
                                        <p:tgtEl>
                                          <p:spTgt spid="28689"/>
                                        </p:tgtEl>
                                        <p:attrNameLst>
                                          <p:attrName>ppt_x</p:attrName>
                                        </p:attrNameLst>
                                      </p:cBhvr>
                                      <p:to>
                                        <p:strVal val="(0.5)"/>
                                      </p:to>
                                    </p:set>
                                    <p:anim from="(0.5)" to="(#ppt_x)" calcmode="lin" valueType="num">
                                      <p:cBhvr>
                                        <p:cTn id="191" dur="1230" accel="100000" fill="hold">
                                          <p:stCondLst>
                                            <p:cond delay="770"/>
                                          </p:stCondLst>
                                        </p:cTn>
                                        <p:tgtEl>
                                          <p:spTgt spid="28689"/>
                                        </p:tgtEl>
                                        <p:attrNameLst>
                                          <p:attrName>ppt_x</p:attrName>
                                        </p:attrNameLst>
                                      </p:cBhvr>
                                    </p:anim>
                                    <p:set>
                                      <p:cBhvr>
                                        <p:cTn id="192" dur="770" fill="hold"/>
                                        <p:tgtEl>
                                          <p:spTgt spid="28689"/>
                                        </p:tgtEl>
                                        <p:attrNameLst>
                                          <p:attrName>ppt_y</p:attrName>
                                        </p:attrNameLst>
                                      </p:cBhvr>
                                      <p:to>
                                        <p:strVal val="(#ppt_y+0.4)"/>
                                      </p:to>
                                    </p:set>
                                    <p:anim from="(#ppt_y+0.4)" to="(#ppt_y)" calcmode="lin" valueType="num">
                                      <p:cBhvr>
                                        <p:cTn id="193" dur="1230" accel="100000" fill="hold">
                                          <p:stCondLst>
                                            <p:cond delay="770"/>
                                          </p:stCondLst>
                                        </p:cTn>
                                        <p:tgtEl>
                                          <p:spTgt spid="28689"/>
                                        </p:tgtEl>
                                        <p:attrNameLst>
                                          <p:attrName>ppt_y</p:attrName>
                                        </p:attrNameLst>
                                      </p:cBhvr>
                                    </p:anim>
                                  </p:childTnLst>
                                </p:cTn>
                              </p:par>
                            </p:childTnLst>
                          </p:cTn>
                        </p:par>
                      </p:childTnLst>
                    </p:cTn>
                  </p:par>
                  <p:par>
                    <p:cTn id="194" fill="hold">
                      <p:stCondLst>
                        <p:cond delay="indefinite"/>
                      </p:stCondLst>
                      <p:childTnLst>
                        <p:par>
                          <p:cTn id="195" fill="hold">
                            <p:stCondLst>
                              <p:cond delay="0"/>
                            </p:stCondLst>
                            <p:childTnLst>
                              <p:par>
                                <p:cTn id="196" presetID="2" presetClass="exit" presetSubtype="4" fill="hold" nodeType="clickEffect">
                                  <p:stCondLst>
                                    <p:cond delay="0"/>
                                  </p:stCondLst>
                                  <p:childTnLst>
                                    <p:anim calcmode="lin" valueType="num">
                                      <p:cBhvr additive="base">
                                        <p:cTn id="197" dur="500"/>
                                        <p:tgtEl>
                                          <p:spTgt spid="28689"/>
                                        </p:tgtEl>
                                        <p:attrNameLst>
                                          <p:attrName>ppt_x</p:attrName>
                                        </p:attrNameLst>
                                      </p:cBhvr>
                                      <p:tavLst>
                                        <p:tav tm="0">
                                          <p:val>
                                            <p:strVal val="ppt_x"/>
                                          </p:val>
                                        </p:tav>
                                        <p:tav tm="100000">
                                          <p:val>
                                            <p:strVal val="ppt_x"/>
                                          </p:val>
                                        </p:tav>
                                      </p:tavLst>
                                    </p:anim>
                                    <p:anim calcmode="lin" valueType="num">
                                      <p:cBhvr additive="base">
                                        <p:cTn id="198" dur="500"/>
                                        <p:tgtEl>
                                          <p:spTgt spid="28689"/>
                                        </p:tgtEl>
                                        <p:attrNameLst>
                                          <p:attrName>ppt_y</p:attrName>
                                        </p:attrNameLst>
                                      </p:cBhvr>
                                      <p:tavLst>
                                        <p:tav tm="0">
                                          <p:val>
                                            <p:strVal val="ppt_y"/>
                                          </p:val>
                                        </p:tav>
                                        <p:tav tm="100000">
                                          <p:val>
                                            <p:strVal val="1+ppt_h/2"/>
                                          </p:val>
                                        </p:tav>
                                      </p:tavLst>
                                    </p:anim>
                                    <p:set>
                                      <p:cBhvr>
                                        <p:cTn id="199" dur="1" fill="hold">
                                          <p:stCondLst>
                                            <p:cond delay="499"/>
                                          </p:stCondLst>
                                        </p:cTn>
                                        <p:tgtEl>
                                          <p:spTgt spid="28689"/>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2" presetClass="exit" presetSubtype="4" fill="hold" grpId="1" nodeType="clickEffect">
                                  <p:stCondLst>
                                    <p:cond delay="0"/>
                                  </p:stCondLst>
                                  <p:childTnLst>
                                    <p:anim calcmode="lin" valueType="num">
                                      <p:cBhvr additive="base">
                                        <p:cTn id="203" dur="500"/>
                                        <p:tgtEl>
                                          <p:spTgt spid="28688"/>
                                        </p:tgtEl>
                                        <p:attrNameLst>
                                          <p:attrName>ppt_x</p:attrName>
                                        </p:attrNameLst>
                                      </p:cBhvr>
                                      <p:tavLst>
                                        <p:tav tm="0">
                                          <p:val>
                                            <p:strVal val="ppt_x"/>
                                          </p:val>
                                        </p:tav>
                                        <p:tav tm="100000">
                                          <p:val>
                                            <p:strVal val="ppt_x"/>
                                          </p:val>
                                        </p:tav>
                                      </p:tavLst>
                                    </p:anim>
                                    <p:anim calcmode="lin" valueType="num">
                                      <p:cBhvr additive="base">
                                        <p:cTn id="204" dur="500"/>
                                        <p:tgtEl>
                                          <p:spTgt spid="28688"/>
                                        </p:tgtEl>
                                        <p:attrNameLst>
                                          <p:attrName>ppt_y</p:attrName>
                                        </p:attrNameLst>
                                      </p:cBhvr>
                                      <p:tavLst>
                                        <p:tav tm="0">
                                          <p:val>
                                            <p:strVal val="ppt_y"/>
                                          </p:val>
                                        </p:tav>
                                        <p:tav tm="100000">
                                          <p:val>
                                            <p:strVal val="1+ppt_h/2"/>
                                          </p:val>
                                        </p:tav>
                                      </p:tavLst>
                                    </p:anim>
                                    <p:set>
                                      <p:cBhvr>
                                        <p:cTn id="205" dur="1" fill="hold">
                                          <p:stCondLst>
                                            <p:cond delay="499"/>
                                          </p:stCondLst>
                                        </p:cTn>
                                        <p:tgtEl>
                                          <p:spTgt spid="28688"/>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2" presetClass="exit" presetSubtype="4" fill="hold" grpId="1" nodeType="clickEffect">
                                  <p:stCondLst>
                                    <p:cond delay="0"/>
                                  </p:stCondLst>
                                  <p:childTnLst>
                                    <p:anim calcmode="lin" valueType="num">
                                      <p:cBhvr additive="base">
                                        <p:cTn id="209" dur="500"/>
                                        <p:tgtEl>
                                          <p:spTgt spid="28717"/>
                                        </p:tgtEl>
                                        <p:attrNameLst>
                                          <p:attrName>ppt_x</p:attrName>
                                        </p:attrNameLst>
                                      </p:cBhvr>
                                      <p:tavLst>
                                        <p:tav tm="0">
                                          <p:val>
                                            <p:strVal val="ppt_x"/>
                                          </p:val>
                                        </p:tav>
                                        <p:tav tm="100000">
                                          <p:val>
                                            <p:strVal val="ppt_x"/>
                                          </p:val>
                                        </p:tav>
                                      </p:tavLst>
                                    </p:anim>
                                    <p:anim calcmode="lin" valueType="num">
                                      <p:cBhvr additive="base">
                                        <p:cTn id="210" dur="500"/>
                                        <p:tgtEl>
                                          <p:spTgt spid="28717"/>
                                        </p:tgtEl>
                                        <p:attrNameLst>
                                          <p:attrName>ppt_y</p:attrName>
                                        </p:attrNameLst>
                                      </p:cBhvr>
                                      <p:tavLst>
                                        <p:tav tm="0">
                                          <p:val>
                                            <p:strVal val="ppt_y"/>
                                          </p:val>
                                        </p:tav>
                                        <p:tav tm="100000">
                                          <p:val>
                                            <p:strVal val="1+ppt_h/2"/>
                                          </p:val>
                                        </p:tav>
                                      </p:tavLst>
                                    </p:anim>
                                    <p:set>
                                      <p:cBhvr>
                                        <p:cTn id="211" dur="1" fill="hold">
                                          <p:stCondLst>
                                            <p:cond delay="499"/>
                                          </p:stCondLst>
                                        </p:cTn>
                                        <p:tgtEl>
                                          <p:spTgt spid="28717"/>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49" presetClass="exit" presetSubtype="0" accel="100000" fill="hold" nodeType="clickEffect">
                                  <p:stCondLst>
                                    <p:cond delay="0"/>
                                  </p:stCondLst>
                                  <p:childTnLst>
                                    <p:anim calcmode="lin" valueType="num">
                                      <p:cBhvr>
                                        <p:cTn id="215" dur="500"/>
                                        <p:tgtEl>
                                          <p:spTgt spid="28686"/>
                                        </p:tgtEl>
                                        <p:attrNameLst>
                                          <p:attrName>ppt_w</p:attrName>
                                        </p:attrNameLst>
                                      </p:cBhvr>
                                      <p:tavLst>
                                        <p:tav tm="0">
                                          <p:val>
                                            <p:strVal val="ppt_w"/>
                                          </p:val>
                                        </p:tav>
                                        <p:tav tm="100000">
                                          <p:val>
                                            <p:fltVal val="0"/>
                                          </p:val>
                                        </p:tav>
                                      </p:tavLst>
                                    </p:anim>
                                    <p:anim calcmode="lin" valueType="num">
                                      <p:cBhvr>
                                        <p:cTn id="216" dur="500"/>
                                        <p:tgtEl>
                                          <p:spTgt spid="28686"/>
                                        </p:tgtEl>
                                        <p:attrNameLst>
                                          <p:attrName>ppt_h</p:attrName>
                                        </p:attrNameLst>
                                      </p:cBhvr>
                                      <p:tavLst>
                                        <p:tav tm="0">
                                          <p:val>
                                            <p:strVal val="ppt_h"/>
                                          </p:val>
                                        </p:tav>
                                        <p:tav tm="100000">
                                          <p:val>
                                            <p:fltVal val="0"/>
                                          </p:val>
                                        </p:tav>
                                      </p:tavLst>
                                    </p:anim>
                                    <p:anim calcmode="lin" valueType="num">
                                      <p:cBhvr>
                                        <p:cTn id="217" dur="500"/>
                                        <p:tgtEl>
                                          <p:spTgt spid="28686"/>
                                        </p:tgtEl>
                                        <p:attrNameLst>
                                          <p:attrName>style.rotation</p:attrName>
                                        </p:attrNameLst>
                                      </p:cBhvr>
                                      <p:tavLst>
                                        <p:tav tm="0">
                                          <p:val>
                                            <p:fltVal val="0"/>
                                          </p:val>
                                        </p:tav>
                                        <p:tav tm="100000">
                                          <p:val>
                                            <p:fltVal val="360"/>
                                          </p:val>
                                        </p:tav>
                                      </p:tavLst>
                                    </p:anim>
                                    <p:animEffect transition="out" filter="fade">
                                      <p:cBhvr>
                                        <p:cTn id="218" dur="500"/>
                                        <p:tgtEl>
                                          <p:spTgt spid="28686"/>
                                        </p:tgtEl>
                                      </p:cBhvr>
                                    </p:animEffect>
                                    <p:set>
                                      <p:cBhvr>
                                        <p:cTn id="219" dur="1" fill="hold">
                                          <p:stCondLst>
                                            <p:cond delay="499"/>
                                          </p:stCondLst>
                                        </p:cTn>
                                        <p:tgtEl>
                                          <p:spTgt spid="28686"/>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49" presetClass="exit" presetSubtype="0" accel="100000" fill="hold" grpId="1" nodeType="clickEffect">
                                  <p:stCondLst>
                                    <p:cond delay="0"/>
                                  </p:stCondLst>
                                  <p:childTnLst>
                                    <p:anim calcmode="lin" valueType="num">
                                      <p:cBhvr>
                                        <p:cTn id="223" dur="500"/>
                                        <p:tgtEl>
                                          <p:spTgt spid="28716"/>
                                        </p:tgtEl>
                                        <p:attrNameLst>
                                          <p:attrName>ppt_w</p:attrName>
                                        </p:attrNameLst>
                                      </p:cBhvr>
                                      <p:tavLst>
                                        <p:tav tm="0">
                                          <p:val>
                                            <p:strVal val="ppt_w"/>
                                          </p:val>
                                        </p:tav>
                                        <p:tav tm="100000">
                                          <p:val>
                                            <p:fltVal val="0"/>
                                          </p:val>
                                        </p:tav>
                                      </p:tavLst>
                                    </p:anim>
                                    <p:anim calcmode="lin" valueType="num">
                                      <p:cBhvr>
                                        <p:cTn id="224" dur="500"/>
                                        <p:tgtEl>
                                          <p:spTgt spid="28716"/>
                                        </p:tgtEl>
                                        <p:attrNameLst>
                                          <p:attrName>ppt_h</p:attrName>
                                        </p:attrNameLst>
                                      </p:cBhvr>
                                      <p:tavLst>
                                        <p:tav tm="0">
                                          <p:val>
                                            <p:strVal val="ppt_h"/>
                                          </p:val>
                                        </p:tav>
                                        <p:tav tm="100000">
                                          <p:val>
                                            <p:fltVal val="0"/>
                                          </p:val>
                                        </p:tav>
                                      </p:tavLst>
                                    </p:anim>
                                    <p:anim calcmode="lin" valueType="num">
                                      <p:cBhvr>
                                        <p:cTn id="225" dur="500"/>
                                        <p:tgtEl>
                                          <p:spTgt spid="28716"/>
                                        </p:tgtEl>
                                        <p:attrNameLst>
                                          <p:attrName>style.rotation</p:attrName>
                                        </p:attrNameLst>
                                      </p:cBhvr>
                                      <p:tavLst>
                                        <p:tav tm="0">
                                          <p:val>
                                            <p:fltVal val="0"/>
                                          </p:val>
                                        </p:tav>
                                        <p:tav tm="100000">
                                          <p:val>
                                            <p:fltVal val="360"/>
                                          </p:val>
                                        </p:tav>
                                      </p:tavLst>
                                    </p:anim>
                                    <p:animEffect transition="out" filter="fade">
                                      <p:cBhvr>
                                        <p:cTn id="226" dur="500"/>
                                        <p:tgtEl>
                                          <p:spTgt spid="28716"/>
                                        </p:tgtEl>
                                      </p:cBhvr>
                                    </p:animEffect>
                                    <p:set>
                                      <p:cBhvr>
                                        <p:cTn id="227" dur="1" fill="hold">
                                          <p:stCondLst>
                                            <p:cond delay="499"/>
                                          </p:stCondLst>
                                        </p:cTn>
                                        <p:tgtEl>
                                          <p:spTgt spid="28716"/>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3" presetClass="exit" presetSubtype="16" fill="hold" nodeType="clickEffect">
                                  <p:stCondLst>
                                    <p:cond delay="0"/>
                                  </p:stCondLst>
                                  <p:iterate type="lt">
                                    <p:tmPct val="0"/>
                                  </p:iterate>
                                  <p:childTnLst>
                                    <p:animEffect transition="out" filter="plus(in)">
                                      <p:cBhvr>
                                        <p:cTn id="231" dur="2000"/>
                                        <p:tgtEl>
                                          <p:spTgt spid="28683"/>
                                        </p:tgtEl>
                                      </p:cBhvr>
                                    </p:animEffect>
                                    <p:set>
                                      <p:cBhvr>
                                        <p:cTn id="232" dur="1" fill="hold">
                                          <p:stCondLst>
                                            <p:cond delay="1999"/>
                                          </p:stCondLst>
                                        </p:cTn>
                                        <p:tgtEl>
                                          <p:spTgt spid="28683"/>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49" presetClass="exit" presetSubtype="0" accel="100000" fill="hold" nodeType="clickEffect">
                                  <p:stCondLst>
                                    <p:cond delay="0"/>
                                  </p:stCondLst>
                                  <p:childTnLst>
                                    <p:anim calcmode="lin" valueType="num">
                                      <p:cBhvr>
                                        <p:cTn id="236" dur="500"/>
                                        <p:tgtEl>
                                          <p:spTgt spid="28685">
                                            <p:txEl>
                                              <p:pRg st="0" end="0"/>
                                            </p:txEl>
                                          </p:spTgt>
                                        </p:tgtEl>
                                        <p:attrNameLst>
                                          <p:attrName>ppt_w</p:attrName>
                                        </p:attrNameLst>
                                      </p:cBhvr>
                                      <p:tavLst>
                                        <p:tav tm="0">
                                          <p:val>
                                            <p:strVal val="ppt_w"/>
                                          </p:val>
                                        </p:tav>
                                        <p:tav tm="100000">
                                          <p:val>
                                            <p:fltVal val="0"/>
                                          </p:val>
                                        </p:tav>
                                      </p:tavLst>
                                    </p:anim>
                                    <p:anim calcmode="lin" valueType="num">
                                      <p:cBhvr>
                                        <p:cTn id="237" dur="500"/>
                                        <p:tgtEl>
                                          <p:spTgt spid="28685">
                                            <p:txEl>
                                              <p:pRg st="0" end="0"/>
                                            </p:txEl>
                                          </p:spTgt>
                                        </p:tgtEl>
                                        <p:attrNameLst>
                                          <p:attrName>ppt_h</p:attrName>
                                        </p:attrNameLst>
                                      </p:cBhvr>
                                      <p:tavLst>
                                        <p:tav tm="0">
                                          <p:val>
                                            <p:strVal val="ppt_h"/>
                                          </p:val>
                                        </p:tav>
                                        <p:tav tm="100000">
                                          <p:val>
                                            <p:fltVal val="0"/>
                                          </p:val>
                                        </p:tav>
                                      </p:tavLst>
                                    </p:anim>
                                    <p:anim calcmode="lin" valueType="num">
                                      <p:cBhvr>
                                        <p:cTn id="238" dur="500"/>
                                        <p:tgtEl>
                                          <p:spTgt spid="28685">
                                            <p:txEl>
                                              <p:pRg st="0" end="0"/>
                                            </p:txEl>
                                          </p:spTgt>
                                        </p:tgtEl>
                                        <p:attrNameLst>
                                          <p:attrName>style.rotation</p:attrName>
                                        </p:attrNameLst>
                                      </p:cBhvr>
                                      <p:tavLst>
                                        <p:tav tm="0">
                                          <p:val>
                                            <p:fltVal val="0"/>
                                          </p:val>
                                        </p:tav>
                                        <p:tav tm="100000">
                                          <p:val>
                                            <p:fltVal val="360"/>
                                          </p:val>
                                        </p:tav>
                                      </p:tavLst>
                                    </p:anim>
                                    <p:animEffect transition="out" filter="fade">
                                      <p:cBhvr>
                                        <p:cTn id="239" dur="500"/>
                                        <p:tgtEl>
                                          <p:spTgt spid="28685">
                                            <p:txEl>
                                              <p:pRg st="0" end="0"/>
                                            </p:txEl>
                                          </p:spTgt>
                                        </p:tgtEl>
                                      </p:cBhvr>
                                    </p:animEffect>
                                    <p:set>
                                      <p:cBhvr>
                                        <p:cTn id="240" dur="1" fill="hold">
                                          <p:stCondLst>
                                            <p:cond delay="499"/>
                                          </p:stCondLst>
                                        </p:cTn>
                                        <p:tgtEl>
                                          <p:spTgt spid="28685">
                                            <p:txEl>
                                              <p:pRg st="0" end="0"/>
                                            </p:txEl>
                                          </p:spTgt>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2" presetClass="entr" presetSubtype="3" fill="hold" nodeType="clickEffect">
                                  <p:stCondLst>
                                    <p:cond delay="0"/>
                                  </p:stCondLst>
                                  <p:iterate type="lt">
                                    <p:tmPct val="10000"/>
                                  </p:iterate>
                                  <p:childTnLst>
                                    <p:set>
                                      <p:cBhvr>
                                        <p:cTn id="244" dur="1" fill="hold">
                                          <p:stCondLst>
                                            <p:cond delay="0"/>
                                          </p:stCondLst>
                                        </p:cTn>
                                        <p:tgtEl>
                                          <p:spTgt spid="28691">
                                            <p:txEl>
                                              <p:pRg st="0" end="0"/>
                                            </p:txEl>
                                          </p:spTgt>
                                        </p:tgtEl>
                                        <p:attrNameLst>
                                          <p:attrName>style.visibility</p:attrName>
                                        </p:attrNameLst>
                                      </p:cBhvr>
                                      <p:to>
                                        <p:strVal val="visible"/>
                                      </p:to>
                                    </p:set>
                                    <p:anim calcmode="lin" valueType="num">
                                      <p:cBhvr additive="base">
                                        <p:cTn id="245" dur="500" fill="hold"/>
                                        <p:tgtEl>
                                          <p:spTgt spid="28691">
                                            <p:txEl>
                                              <p:pRg st="0" end="0"/>
                                            </p:txEl>
                                          </p:spTgt>
                                        </p:tgtEl>
                                        <p:attrNameLst>
                                          <p:attrName>ppt_x</p:attrName>
                                        </p:attrNameLst>
                                      </p:cBhvr>
                                      <p:tavLst>
                                        <p:tav tm="0">
                                          <p:val>
                                            <p:strVal val="1+#ppt_w/2"/>
                                          </p:val>
                                        </p:tav>
                                        <p:tav tm="100000">
                                          <p:val>
                                            <p:strVal val="#ppt_x"/>
                                          </p:val>
                                        </p:tav>
                                      </p:tavLst>
                                    </p:anim>
                                    <p:anim calcmode="lin" valueType="num">
                                      <p:cBhvr additive="base">
                                        <p:cTn id="246" dur="500" fill="hold"/>
                                        <p:tgtEl>
                                          <p:spTgt spid="2869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3"/>
                                            </p:cond>
                                          </p:stCondLst>
                                          <p:endCondLst>
                                            <p:cond evt="onStopAudio" delay="0">
                                              <p:tgtEl>
                                                <p:sldTgt/>
                                              </p:tgtEl>
                                            </p:cond>
                                          </p:endCondLst>
                                        </p:cTn>
                                        <p:tgtEl>
                                          <p:sndTgt r:embed="rId4" name="bomb.wav"/>
                                        </p:tgtEl>
                                      </p:cMediaNode>
                                    </p:audio>
                                  </p:subTnLst>
                                </p:cTn>
                              </p:par>
                            </p:childTnLst>
                          </p:cTn>
                        </p:par>
                      </p:childTnLst>
                    </p:cTn>
                  </p:par>
                  <p:par>
                    <p:cTn id="247" fill="hold">
                      <p:stCondLst>
                        <p:cond delay="indefinite"/>
                      </p:stCondLst>
                      <p:childTnLst>
                        <p:par>
                          <p:cTn id="248" fill="hold">
                            <p:stCondLst>
                              <p:cond delay="0"/>
                            </p:stCondLst>
                            <p:childTnLst>
                              <p:par>
                                <p:cTn id="249" presetID="2" presetClass="entr" presetSubtype="4" fill="hold" grpId="0" nodeType="clickEffect">
                                  <p:stCondLst>
                                    <p:cond delay="0"/>
                                  </p:stCondLst>
                                  <p:childTnLst>
                                    <p:set>
                                      <p:cBhvr>
                                        <p:cTn id="250" dur="1" fill="hold">
                                          <p:stCondLst>
                                            <p:cond delay="0"/>
                                          </p:stCondLst>
                                        </p:cTn>
                                        <p:tgtEl>
                                          <p:spTgt spid="28692">
                                            <p:txEl>
                                              <p:pRg st="0" end="0"/>
                                            </p:txEl>
                                          </p:spTgt>
                                        </p:tgtEl>
                                        <p:attrNameLst>
                                          <p:attrName>style.visibility</p:attrName>
                                        </p:attrNameLst>
                                      </p:cBhvr>
                                      <p:to>
                                        <p:strVal val="visible"/>
                                      </p:to>
                                    </p:set>
                                    <p:anim calcmode="lin" valueType="num">
                                      <p:cBhvr additive="base">
                                        <p:cTn id="251" dur="500" fill="hold"/>
                                        <p:tgtEl>
                                          <p:spTgt spid="28692">
                                            <p:txEl>
                                              <p:pRg st="0" end="0"/>
                                            </p:txEl>
                                          </p:spTgt>
                                        </p:tgtEl>
                                        <p:attrNameLst>
                                          <p:attrName>ppt_x</p:attrName>
                                        </p:attrNameLst>
                                      </p:cBhvr>
                                      <p:tavLst>
                                        <p:tav tm="0">
                                          <p:val>
                                            <p:strVal val="#ppt_x"/>
                                          </p:val>
                                        </p:tav>
                                        <p:tav tm="100000">
                                          <p:val>
                                            <p:strVal val="#ppt_x"/>
                                          </p:val>
                                        </p:tav>
                                      </p:tavLst>
                                    </p:anim>
                                    <p:anim calcmode="lin" valueType="num">
                                      <p:cBhvr additive="base">
                                        <p:cTn id="252" dur="500" fill="hold"/>
                                        <p:tgtEl>
                                          <p:spTgt spid="28692">
                                            <p:txEl>
                                              <p:pRg st="0" end="0"/>
                                            </p:txEl>
                                          </p:spTgt>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8692">
                                            <p:txEl>
                                              <p:pRg st="1" end="1"/>
                                            </p:txEl>
                                          </p:spTgt>
                                        </p:tgtEl>
                                        <p:attrNameLst>
                                          <p:attrName>style.visibility</p:attrName>
                                        </p:attrNameLst>
                                      </p:cBhvr>
                                      <p:to>
                                        <p:strVal val="visible"/>
                                      </p:to>
                                    </p:set>
                                    <p:anim calcmode="lin" valueType="num">
                                      <p:cBhvr additive="base">
                                        <p:cTn id="255" dur="500" fill="hold"/>
                                        <p:tgtEl>
                                          <p:spTgt spid="28692">
                                            <p:txEl>
                                              <p:pRg st="1" end="1"/>
                                            </p:txEl>
                                          </p:spTgt>
                                        </p:tgtEl>
                                        <p:attrNameLst>
                                          <p:attrName>ppt_x</p:attrName>
                                        </p:attrNameLst>
                                      </p:cBhvr>
                                      <p:tavLst>
                                        <p:tav tm="0">
                                          <p:val>
                                            <p:strVal val="#ppt_x"/>
                                          </p:val>
                                        </p:tav>
                                        <p:tav tm="100000">
                                          <p:val>
                                            <p:strVal val="#ppt_x"/>
                                          </p:val>
                                        </p:tav>
                                      </p:tavLst>
                                    </p:anim>
                                    <p:anim calcmode="lin" valueType="num">
                                      <p:cBhvr additive="base">
                                        <p:cTn id="256" dur="500" fill="hold"/>
                                        <p:tgtEl>
                                          <p:spTgt spid="28692">
                                            <p:txEl>
                                              <p:pRg st="1" end="1"/>
                                            </p:txEl>
                                          </p:spTgt>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8692">
                                            <p:txEl>
                                              <p:pRg st="2" end="2"/>
                                            </p:txEl>
                                          </p:spTgt>
                                        </p:tgtEl>
                                        <p:attrNameLst>
                                          <p:attrName>style.visibility</p:attrName>
                                        </p:attrNameLst>
                                      </p:cBhvr>
                                      <p:to>
                                        <p:strVal val="visible"/>
                                      </p:to>
                                    </p:set>
                                    <p:anim calcmode="lin" valueType="num">
                                      <p:cBhvr additive="base">
                                        <p:cTn id="259" dur="500" fill="hold"/>
                                        <p:tgtEl>
                                          <p:spTgt spid="28692">
                                            <p:txEl>
                                              <p:pRg st="2" end="2"/>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28692">
                                            <p:txEl>
                                              <p:pRg st="2" end="2"/>
                                            </p:txEl>
                                          </p:spTgt>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8692">
                                            <p:txEl>
                                              <p:pRg st="3" end="3"/>
                                            </p:txEl>
                                          </p:spTgt>
                                        </p:tgtEl>
                                        <p:attrNameLst>
                                          <p:attrName>style.visibility</p:attrName>
                                        </p:attrNameLst>
                                      </p:cBhvr>
                                      <p:to>
                                        <p:strVal val="visible"/>
                                      </p:to>
                                    </p:set>
                                    <p:anim calcmode="lin" valueType="num">
                                      <p:cBhvr additive="base">
                                        <p:cTn id="263" dur="500" fill="hold"/>
                                        <p:tgtEl>
                                          <p:spTgt spid="28692">
                                            <p:txEl>
                                              <p:pRg st="3" end="3"/>
                                            </p:txEl>
                                          </p:spTgt>
                                        </p:tgtEl>
                                        <p:attrNameLst>
                                          <p:attrName>ppt_x</p:attrName>
                                        </p:attrNameLst>
                                      </p:cBhvr>
                                      <p:tavLst>
                                        <p:tav tm="0">
                                          <p:val>
                                            <p:strVal val="#ppt_x"/>
                                          </p:val>
                                        </p:tav>
                                        <p:tav tm="100000">
                                          <p:val>
                                            <p:strVal val="#ppt_x"/>
                                          </p:val>
                                        </p:tav>
                                      </p:tavLst>
                                    </p:anim>
                                    <p:anim calcmode="lin" valueType="num">
                                      <p:cBhvr additive="base">
                                        <p:cTn id="264" dur="500" fill="hold"/>
                                        <p:tgtEl>
                                          <p:spTgt spid="28692">
                                            <p:txEl>
                                              <p:pRg st="3" end="3"/>
                                            </p:txEl>
                                          </p:spTgt>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8692">
                                            <p:txEl>
                                              <p:pRg st="4" end="4"/>
                                            </p:txEl>
                                          </p:spTgt>
                                        </p:tgtEl>
                                        <p:attrNameLst>
                                          <p:attrName>style.visibility</p:attrName>
                                        </p:attrNameLst>
                                      </p:cBhvr>
                                      <p:to>
                                        <p:strVal val="visible"/>
                                      </p:to>
                                    </p:set>
                                    <p:anim calcmode="lin" valueType="num">
                                      <p:cBhvr additive="base">
                                        <p:cTn id="267" dur="500" fill="hold"/>
                                        <p:tgtEl>
                                          <p:spTgt spid="28692">
                                            <p:txEl>
                                              <p:pRg st="4" end="4"/>
                                            </p:txEl>
                                          </p:spTgt>
                                        </p:tgtEl>
                                        <p:attrNameLst>
                                          <p:attrName>ppt_x</p:attrName>
                                        </p:attrNameLst>
                                      </p:cBhvr>
                                      <p:tavLst>
                                        <p:tav tm="0">
                                          <p:val>
                                            <p:strVal val="#ppt_x"/>
                                          </p:val>
                                        </p:tav>
                                        <p:tav tm="100000">
                                          <p:val>
                                            <p:strVal val="#ppt_x"/>
                                          </p:val>
                                        </p:tav>
                                      </p:tavLst>
                                    </p:anim>
                                    <p:anim calcmode="lin" valueType="num">
                                      <p:cBhvr additive="base">
                                        <p:cTn id="268" dur="500" fill="hold"/>
                                        <p:tgtEl>
                                          <p:spTgt spid="28692">
                                            <p:txEl>
                                              <p:pRg st="4" end="4"/>
                                            </p:txEl>
                                          </p:spTgt>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8692">
                                            <p:txEl>
                                              <p:pRg st="5" end="5"/>
                                            </p:txEl>
                                          </p:spTgt>
                                        </p:tgtEl>
                                        <p:attrNameLst>
                                          <p:attrName>style.visibility</p:attrName>
                                        </p:attrNameLst>
                                      </p:cBhvr>
                                      <p:to>
                                        <p:strVal val="visible"/>
                                      </p:to>
                                    </p:set>
                                    <p:anim calcmode="lin" valueType="num">
                                      <p:cBhvr additive="base">
                                        <p:cTn id="271" dur="500" fill="hold"/>
                                        <p:tgtEl>
                                          <p:spTgt spid="28692">
                                            <p:txEl>
                                              <p:pRg st="5" end="5"/>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28692">
                                            <p:txEl>
                                              <p:pRg st="5" end="5"/>
                                            </p:txEl>
                                          </p:spTgt>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8692">
                                            <p:txEl>
                                              <p:pRg st="6" end="6"/>
                                            </p:txEl>
                                          </p:spTgt>
                                        </p:tgtEl>
                                        <p:attrNameLst>
                                          <p:attrName>style.visibility</p:attrName>
                                        </p:attrNameLst>
                                      </p:cBhvr>
                                      <p:to>
                                        <p:strVal val="visible"/>
                                      </p:to>
                                    </p:set>
                                    <p:anim calcmode="lin" valueType="num">
                                      <p:cBhvr additive="base">
                                        <p:cTn id="275" dur="500" fill="hold"/>
                                        <p:tgtEl>
                                          <p:spTgt spid="28692">
                                            <p:txEl>
                                              <p:pRg st="6" end="6"/>
                                            </p:txEl>
                                          </p:spTgt>
                                        </p:tgtEl>
                                        <p:attrNameLst>
                                          <p:attrName>ppt_x</p:attrName>
                                        </p:attrNameLst>
                                      </p:cBhvr>
                                      <p:tavLst>
                                        <p:tav tm="0">
                                          <p:val>
                                            <p:strVal val="#ppt_x"/>
                                          </p:val>
                                        </p:tav>
                                        <p:tav tm="100000">
                                          <p:val>
                                            <p:strVal val="#ppt_x"/>
                                          </p:val>
                                        </p:tav>
                                      </p:tavLst>
                                    </p:anim>
                                    <p:anim calcmode="lin" valueType="num">
                                      <p:cBhvr additive="base">
                                        <p:cTn id="276" dur="500" fill="hold"/>
                                        <p:tgtEl>
                                          <p:spTgt spid="28692">
                                            <p:txEl>
                                              <p:pRg st="6" end="6"/>
                                            </p:txEl>
                                          </p:spTgt>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8692">
                                            <p:txEl>
                                              <p:pRg st="7" end="7"/>
                                            </p:txEl>
                                          </p:spTgt>
                                        </p:tgtEl>
                                        <p:attrNameLst>
                                          <p:attrName>style.visibility</p:attrName>
                                        </p:attrNameLst>
                                      </p:cBhvr>
                                      <p:to>
                                        <p:strVal val="visible"/>
                                      </p:to>
                                    </p:set>
                                    <p:anim calcmode="lin" valueType="num">
                                      <p:cBhvr additive="base">
                                        <p:cTn id="279" dur="500" fill="hold"/>
                                        <p:tgtEl>
                                          <p:spTgt spid="28692">
                                            <p:txEl>
                                              <p:pRg st="7" end="7"/>
                                            </p:txEl>
                                          </p:spTgt>
                                        </p:tgtEl>
                                        <p:attrNameLst>
                                          <p:attrName>ppt_x</p:attrName>
                                        </p:attrNameLst>
                                      </p:cBhvr>
                                      <p:tavLst>
                                        <p:tav tm="0">
                                          <p:val>
                                            <p:strVal val="#ppt_x"/>
                                          </p:val>
                                        </p:tav>
                                        <p:tav tm="100000">
                                          <p:val>
                                            <p:strVal val="#ppt_x"/>
                                          </p:val>
                                        </p:tav>
                                      </p:tavLst>
                                    </p:anim>
                                    <p:anim calcmode="lin" valueType="num">
                                      <p:cBhvr additive="base">
                                        <p:cTn id="280" dur="500" fill="hold"/>
                                        <p:tgtEl>
                                          <p:spTgt spid="28692">
                                            <p:txEl>
                                              <p:pRg st="7" end="7"/>
                                            </p:txEl>
                                          </p:spTgt>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8692">
                                            <p:txEl>
                                              <p:pRg st="8" end="8"/>
                                            </p:txEl>
                                          </p:spTgt>
                                        </p:tgtEl>
                                        <p:attrNameLst>
                                          <p:attrName>style.visibility</p:attrName>
                                        </p:attrNameLst>
                                      </p:cBhvr>
                                      <p:to>
                                        <p:strVal val="visible"/>
                                      </p:to>
                                    </p:set>
                                    <p:anim calcmode="lin" valueType="num">
                                      <p:cBhvr additive="base">
                                        <p:cTn id="283" dur="500" fill="hold"/>
                                        <p:tgtEl>
                                          <p:spTgt spid="28692">
                                            <p:txEl>
                                              <p:pRg st="8" end="8"/>
                                            </p:txEl>
                                          </p:spTgt>
                                        </p:tgtEl>
                                        <p:attrNameLst>
                                          <p:attrName>ppt_x</p:attrName>
                                        </p:attrNameLst>
                                      </p:cBhvr>
                                      <p:tavLst>
                                        <p:tav tm="0">
                                          <p:val>
                                            <p:strVal val="#ppt_x"/>
                                          </p:val>
                                        </p:tav>
                                        <p:tav tm="100000">
                                          <p:val>
                                            <p:strVal val="#ppt_x"/>
                                          </p:val>
                                        </p:tav>
                                      </p:tavLst>
                                    </p:anim>
                                    <p:anim calcmode="lin" valueType="num">
                                      <p:cBhvr additive="base">
                                        <p:cTn id="284" dur="500" fill="hold"/>
                                        <p:tgtEl>
                                          <p:spTgt spid="28692">
                                            <p:txEl>
                                              <p:pRg st="8" end="8"/>
                                            </p:txEl>
                                          </p:spTgt>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8692">
                                            <p:txEl>
                                              <p:pRg st="9" end="9"/>
                                            </p:txEl>
                                          </p:spTgt>
                                        </p:tgtEl>
                                        <p:attrNameLst>
                                          <p:attrName>style.visibility</p:attrName>
                                        </p:attrNameLst>
                                      </p:cBhvr>
                                      <p:to>
                                        <p:strVal val="visible"/>
                                      </p:to>
                                    </p:set>
                                    <p:anim calcmode="lin" valueType="num">
                                      <p:cBhvr additive="base">
                                        <p:cTn id="287" dur="500" fill="hold"/>
                                        <p:tgtEl>
                                          <p:spTgt spid="28692">
                                            <p:txEl>
                                              <p:pRg st="9" end="9"/>
                                            </p:txEl>
                                          </p:spTgt>
                                        </p:tgtEl>
                                        <p:attrNameLst>
                                          <p:attrName>ppt_x</p:attrName>
                                        </p:attrNameLst>
                                      </p:cBhvr>
                                      <p:tavLst>
                                        <p:tav tm="0">
                                          <p:val>
                                            <p:strVal val="#ppt_x"/>
                                          </p:val>
                                        </p:tav>
                                        <p:tav tm="100000">
                                          <p:val>
                                            <p:strVal val="#ppt_x"/>
                                          </p:val>
                                        </p:tav>
                                      </p:tavLst>
                                    </p:anim>
                                    <p:anim calcmode="lin" valueType="num">
                                      <p:cBhvr additive="base">
                                        <p:cTn id="288" dur="500" fill="hold"/>
                                        <p:tgtEl>
                                          <p:spTgt spid="28692">
                                            <p:txEl>
                                              <p:pRg st="9" end="9"/>
                                            </p:txEl>
                                          </p:spTgt>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8692">
                                            <p:txEl>
                                              <p:pRg st="10" end="10"/>
                                            </p:txEl>
                                          </p:spTgt>
                                        </p:tgtEl>
                                        <p:attrNameLst>
                                          <p:attrName>style.visibility</p:attrName>
                                        </p:attrNameLst>
                                      </p:cBhvr>
                                      <p:to>
                                        <p:strVal val="visible"/>
                                      </p:to>
                                    </p:set>
                                    <p:anim calcmode="lin" valueType="num">
                                      <p:cBhvr additive="base">
                                        <p:cTn id="291" dur="500" fill="hold"/>
                                        <p:tgtEl>
                                          <p:spTgt spid="28692">
                                            <p:txEl>
                                              <p:pRg st="10" end="10"/>
                                            </p:txEl>
                                          </p:spTgt>
                                        </p:tgtEl>
                                        <p:attrNameLst>
                                          <p:attrName>ppt_x</p:attrName>
                                        </p:attrNameLst>
                                      </p:cBhvr>
                                      <p:tavLst>
                                        <p:tav tm="0">
                                          <p:val>
                                            <p:strVal val="#ppt_x"/>
                                          </p:val>
                                        </p:tav>
                                        <p:tav tm="100000">
                                          <p:val>
                                            <p:strVal val="#ppt_x"/>
                                          </p:val>
                                        </p:tav>
                                      </p:tavLst>
                                    </p:anim>
                                    <p:anim calcmode="lin" valueType="num">
                                      <p:cBhvr additive="base">
                                        <p:cTn id="292" dur="500" fill="hold"/>
                                        <p:tgtEl>
                                          <p:spTgt spid="28692">
                                            <p:txEl>
                                              <p:pRg st="10" end="10"/>
                                            </p:txEl>
                                          </p:spTgt>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8692">
                                            <p:txEl>
                                              <p:pRg st="11" end="11"/>
                                            </p:txEl>
                                          </p:spTgt>
                                        </p:tgtEl>
                                        <p:attrNameLst>
                                          <p:attrName>style.visibility</p:attrName>
                                        </p:attrNameLst>
                                      </p:cBhvr>
                                      <p:to>
                                        <p:strVal val="visible"/>
                                      </p:to>
                                    </p:set>
                                    <p:anim calcmode="lin" valueType="num">
                                      <p:cBhvr additive="base">
                                        <p:cTn id="295" dur="500" fill="hold"/>
                                        <p:tgtEl>
                                          <p:spTgt spid="28692">
                                            <p:txEl>
                                              <p:pRg st="11" end="11"/>
                                            </p:txEl>
                                          </p:spTgt>
                                        </p:tgtEl>
                                        <p:attrNameLst>
                                          <p:attrName>ppt_x</p:attrName>
                                        </p:attrNameLst>
                                      </p:cBhvr>
                                      <p:tavLst>
                                        <p:tav tm="0">
                                          <p:val>
                                            <p:strVal val="#ppt_x"/>
                                          </p:val>
                                        </p:tav>
                                        <p:tav tm="100000">
                                          <p:val>
                                            <p:strVal val="#ppt_x"/>
                                          </p:val>
                                        </p:tav>
                                      </p:tavLst>
                                    </p:anim>
                                    <p:anim calcmode="lin" valueType="num">
                                      <p:cBhvr additive="base">
                                        <p:cTn id="296" dur="500" fill="hold"/>
                                        <p:tgtEl>
                                          <p:spTgt spid="2869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51" presetClass="entr" presetSubtype="0" fill="hold" nodeType="clickEffect">
                                  <p:stCondLst>
                                    <p:cond delay="0"/>
                                  </p:stCondLst>
                                  <p:childTnLst>
                                    <p:set>
                                      <p:cBhvr>
                                        <p:cTn id="300" dur="1" fill="hold">
                                          <p:stCondLst>
                                            <p:cond delay="0"/>
                                          </p:stCondLst>
                                        </p:cTn>
                                        <p:tgtEl>
                                          <p:spTgt spid="28692">
                                            <p:txEl>
                                              <p:pRg st="11" end="11"/>
                                            </p:txEl>
                                          </p:spTgt>
                                        </p:tgtEl>
                                        <p:attrNameLst>
                                          <p:attrName>style.visibility</p:attrName>
                                        </p:attrNameLst>
                                      </p:cBhvr>
                                      <p:to>
                                        <p:strVal val="visible"/>
                                      </p:to>
                                    </p:set>
                                    <p:animEffect transition="in" filter="fade">
                                      <p:cBhvr>
                                        <p:cTn id="301" dur="770" decel="100000"/>
                                        <p:tgtEl>
                                          <p:spTgt spid="28692">
                                            <p:txEl>
                                              <p:pRg st="11" end="11"/>
                                            </p:txEl>
                                          </p:spTgt>
                                        </p:tgtEl>
                                      </p:cBhvr>
                                    </p:animEffect>
                                    <p:animScale>
                                      <p:cBhvr>
                                        <p:cTn id="302" dur="770" decel="100000"/>
                                        <p:tgtEl>
                                          <p:spTgt spid="28692">
                                            <p:txEl>
                                              <p:pRg st="11" end="11"/>
                                            </p:txEl>
                                          </p:spTgt>
                                        </p:tgtEl>
                                      </p:cBhvr>
                                      <p:from x="10000" y="10000"/>
                                      <p:to x="200000" y="450000"/>
                                    </p:animScale>
                                    <p:animScale>
                                      <p:cBhvr>
                                        <p:cTn id="303" dur="1230" accel="100000" fill="hold">
                                          <p:stCondLst>
                                            <p:cond delay="770"/>
                                          </p:stCondLst>
                                        </p:cTn>
                                        <p:tgtEl>
                                          <p:spTgt spid="28692">
                                            <p:txEl>
                                              <p:pRg st="11" end="11"/>
                                            </p:txEl>
                                          </p:spTgt>
                                        </p:tgtEl>
                                      </p:cBhvr>
                                      <p:from x="200000" y="450000"/>
                                      <p:to x="100000" y="100000"/>
                                    </p:animScale>
                                    <p:set>
                                      <p:cBhvr>
                                        <p:cTn id="304" dur="770" fill="hold"/>
                                        <p:tgtEl>
                                          <p:spTgt spid="28692">
                                            <p:txEl>
                                              <p:pRg st="11" end="11"/>
                                            </p:txEl>
                                          </p:spTgt>
                                        </p:tgtEl>
                                        <p:attrNameLst>
                                          <p:attrName>ppt_x</p:attrName>
                                        </p:attrNameLst>
                                      </p:cBhvr>
                                      <p:to>
                                        <p:strVal val="(0.5)"/>
                                      </p:to>
                                    </p:set>
                                    <p:anim from="(0.5)" to="(#ppt_x)" calcmode="lin" valueType="num">
                                      <p:cBhvr>
                                        <p:cTn id="305" dur="1230" accel="100000" fill="hold">
                                          <p:stCondLst>
                                            <p:cond delay="770"/>
                                          </p:stCondLst>
                                        </p:cTn>
                                        <p:tgtEl>
                                          <p:spTgt spid="28692">
                                            <p:txEl>
                                              <p:pRg st="11" end="11"/>
                                            </p:txEl>
                                          </p:spTgt>
                                        </p:tgtEl>
                                        <p:attrNameLst>
                                          <p:attrName>ppt_x</p:attrName>
                                        </p:attrNameLst>
                                      </p:cBhvr>
                                    </p:anim>
                                    <p:set>
                                      <p:cBhvr>
                                        <p:cTn id="306" dur="770" fill="hold"/>
                                        <p:tgtEl>
                                          <p:spTgt spid="28692">
                                            <p:txEl>
                                              <p:pRg st="11" end="11"/>
                                            </p:txEl>
                                          </p:spTgt>
                                        </p:tgtEl>
                                        <p:attrNameLst>
                                          <p:attrName>ppt_y</p:attrName>
                                        </p:attrNameLst>
                                      </p:cBhvr>
                                      <p:to>
                                        <p:strVal val="(#ppt_y+0.4)"/>
                                      </p:to>
                                    </p:set>
                                    <p:anim from="(#ppt_y+0.4)" to="(#ppt_y)" calcmode="lin" valueType="num">
                                      <p:cBhvr>
                                        <p:cTn id="307" dur="1230" accel="100000" fill="hold">
                                          <p:stCondLst>
                                            <p:cond delay="770"/>
                                          </p:stCondLst>
                                        </p:cTn>
                                        <p:tgtEl>
                                          <p:spTgt spid="28692">
                                            <p:txEl>
                                              <p:pRg st="11" end="11"/>
                                            </p:txEl>
                                          </p:spTgt>
                                        </p:tgtEl>
                                        <p:attrNameLst>
                                          <p:attrName>ppt_y</p:attrName>
                                        </p:attrNameLst>
                                      </p:cBhvr>
                                    </p:anim>
                                  </p:childTnLst>
                                </p:cTn>
                              </p:par>
                            </p:childTnLst>
                          </p:cTn>
                        </p:par>
                      </p:childTnLst>
                    </p:cTn>
                  </p:par>
                  <p:par>
                    <p:cTn id="308" fill="hold">
                      <p:stCondLst>
                        <p:cond delay="indefinite"/>
                      </p:stCondLst>
                      <p:childTnLst>
                        <p:par>
                          <p:cTn id="309" fill="hold">
                            <p:stCondLst>
                              <p:cond delay="0"/>
                            </p:stCondLst>
                            <p:childTnLst>
                              <p:par>
                                <p:cTn id="310" presetID="49" presetClass="exit" presetSubtype="0" accel="100000" fill="hold" grpId="1" nodeType="clickEffect">
                                  <p:stCondLst>
                                    <p:cond delay="0"/>
                                  </p:stCondLst>
                                  <p:childTnLst>
                                    <p:anim calcmode="lin" valueType="num">
                                      <p:cBhvr>
                                        <p:cTn id="311" dur="500"/>
                                        <p:tgtEl>
                                          <p:spTgt spid="28692">
                                            <p:txEl>
                                              <p:pRg st="0" end="0"/>
                                            </p:txEl>
                                          </p:spTgt>
                                        </p:tgtEl>
                                        <p:attrNameLst>
                                          <p:attrName>ppt_w</p:attrName>
                                        </p:attrNameLst>
                                      </p:cBhvr>
                                      <p:tavLst>
                                        <p:tav tm="0">
                                          <p:val>
                                            <p:strVal val="ppt_w"/>
                                          </p:val>
                                        </p:tav>
                                        <p:tav tm="100000">
                                          <p:val>
                                            <p:fltVal val="0"/>
                                          </p:val>
                                        </p:tav>
                                      </p:tavLst>
                                    </p:anim>
                                    <p:anim calcmode="lin" valueType="num">
                                      <p:cBhvr>
                                        <p:cTn id="312" dur="500"/>
                                        <p:tgtEl>
                                          <p:spTgt spid="28692">
                                            <p:txEl>
                                              <p:pRg st="0" end="0"/>
                                            </p:txEl>
                                          </p:spTgt>
                                        </p:tgtEl>
                                        <p:attrNameLst>
                                          <p:attrName>ppt_h</p:attrName>
                                        </p:attrNameLst>
                                      </p:cBhvr>
                                      <p:tavLst>
                                        <p:tav tm="0">
                                          <p:val>
                                            <p:strVal val="ppt_h"/>
                                          </p:val>
                                        </p:tav>
                                        <p:tav tm="100000">
                                          <p:val>
                                            <p:fltVal val="0"/>
                                          </p:val>
                                        </p:tav>
                                      </p:tavLst>
                                    </p:anim>
                                    <p:anim calcmode="lin" valueType="num">
                                      <p:cBhvr>
                                        <p:cTn id="313" dur="500"/>
                                        <p:tgtEl>
                                          <p:spTgt spid="28692">
                                            <p:txEl>
                                              <p:pRg st="0" end="0"/>
                                            </p:txEl>
                                          </p:spTgt>
                                        </p:tgtEl>
                                        <p:attrNameLst>
                                          <p:attrName>style.rotation</p:attrName>
                                        </p:attrNameLst>
                                      </p:cBhvr>
                                      <p:tavLst>
                                        <p:tav tm="0">
                                          <p:val>
                                            <p:fltVal val="0"/>
                                          </p:val>
                                        </p:tav>
                                        <p:tav tm="100000">
                                          <p:val>
                                            <p:fltVal val="360"/>
                                          </p:val>
                                        </p:tav>
                                      </p:tavLst>
                                    </p:anim>
                                    <p:animEffect transition="out" filter="fade">
                                      <p:cBhvr>
                                        <p:cTn id="314" dur="500"/>
                                        <p:tgtEl>
                                          <p:spTgt spid="28692">
                                            <p:txEl>
                                              <p:pRg st="0" end="0"/>
                                            </p:txEl>
                                          </p:spTgt>
                                        </p:tgtEl>
                                      </p:cBhvr>
                                    </p:animEffect>
                                    <p:set>
                                      <p:cBhvr>
                                        <p:cTn id="315" dur="1" fill="hold">
                                          <p:stCondLst>
                                            <p:cond delay="499"/>
                                          </p:stCondLst>
                                        </p:cTn>
                                        <p:tgtEl>
                                          <p:spTgt spid="28692">
                                            <p:txEl>
                                              <p:pRg st="0" end="0"/>
                                            </p:txEl>
                                          </p:spTgt>
                                        </p:tgtEl>
                                        <p:attrNameLst>
                                          <p:attrName>style.visibility</p:attrName>
                                        </p:attrNameLst>
                                      </p:cBhvr>
                                      <p:to>
                                        <p:strVal val="hidden"/>
                                      </p:to>
                                    </p:set>
                                  </p:childTnLst>
                                </p:cTn>
                              </p:par>
                              <p:par>
                                <p:cTn id="316" presetID="49" presetClass="exit" presetSubtype="0" accel="100000" fill="hold" grpId="1" nodeType="withEffect">
                                  <p:stCondLst>
                                    <p:cond delay="0"/>
                                  </p:stCondLst>
                                  <p:childTnLst>
                                    <p:anim calcmode="lin" valueType="num">
                                      <p:cBhvr>
                                        <p:cTn id="317" dur="500"/>
                                        <p:tgtEl>
                                          <p:spTgt spid="28692">
                                            <p:txEl>
                                              <p:pRg st="1" end="1"/>
                                            </p:txEl>
                                          </p:spTgt>
                                        </p:tgtEl>
                                        <p:attrNameLst>
                                          <p:attrName>ppt_w</p:attrName>
                                        </p:attrNameLst>
                                      </p:cBhvr>
                                      <p:tavLst>
                                        <p:tav tm="0">
                                          <p:val>
                                            <p:strVal val="ppt_w"/>
                                          </p:val>
                                        </p:tav>
                                        <p:tav tm="100000">
                                          <p:val>
                                            <p:fltVal val="0"/>
                                          </p:val>
                                        </p:tav>
                                      </p:tavLst>
                                    </p:anim>
                                    <p:anim calcmode="lin" valueType="num">
                                      <p:cBhvr>
                                        <p:cTn id="318" dur="500"/>
                                        <p:tgtEl>
                                          <p:spTgt spid="28692">
                                            <p:txEl>
                                              <p:pRg st="1" end="1"/>
                                            </p:txEl>
                                          </p:spTgt>
                                        </p:tgtEl>
                                        <p:attrNameLst>
                                          <p:attrName>ppt_h</p:attrName>
                                        </p:attrNameLst>
                                      </p:cBhvr>
                                      <p:tavLst>
                                        <p:tav tm="0">
                                          <p:val>
                                            <p:strVal val="ppt_h"/>
                                          </p:val>
                                        </p:tav>
                                        <p:tav tm="100000">
                                          <p:val>
                                            <p:fltVal val="0"/>
                                          </p:val>
                                        </p:tav>
                                      </p:tavLst>
                                    </p:anim>
                                    <p:anim calcmode="lin" valueType="num">
                                      <p:cBhvr>
                                        <p:cTn id="319" dur="500"/>
                                        <p:tgtEl>
                                          <p:spTgt spid="28692">
                                            <p:txEl>
                                              <p:pRg st="1" end="1"/>
                                            </p:txEl>
                                          </p:spTgt>
                                        </p:tgtEl>
                                        <p:attrNameLst>
                                          <p:attrName>style.rotation</p:attrName>
                                        </p:attrNameLst>
                                      </p:cBhvr>
                                      <p:tavLst>
                                        <p:tav tm="0">
                                          <p:val>
                                            <p:fltVal val="0"/>
                                          </p:val>
                                        </p:tav>
                                        <p:tav tm="100000">
                                          <p:val>
                                            <p:fltVal val="360"/>
                                          </p:val>
                                        </p:tav>
                                      </p:tavLst>
                                    </p:anim>
                                    <p:animEffect transition="out" filter="fade">
                                      <p:cBhvr>
                                        <p:cTn id="320" dur="500"/>
                                        <p:tgtEl>
                                          <p:spTgt spid="28692">
                                            <p:txEl>
                                              <p:pRg st="1" end="1"/>
                                            </p:txEl>
                                          </p:spTgt>
                                        </p:tgtEl>
                                      </p:cBhvr>
                                    </p:animEffect>
                                    <p:set>
                                      <p:cBhvr>
                                        <p:cTn id="321" dur="1" fill="hold">
                                          <p:stCondLst>
                                            <p:cond delay="499"/>
                                          </p:stCondLst>
                                        </p:cTn>
                                        <p:tgtEl>
                                          <p:spTgt spid="28692">
                                            <p:txEl>
                                              <p:pRg st="1" end="1"/>
                                            </p:txEl>
                                          </p:spTgt>
                                        </p:tgtEl>
                                        <p:attrNameLst>
                                          <p:attrName>style.visibility</p:attrName>
                                        </p:attrNameLst>
                                      </p:cBhvr>
                                      <p:to>
                                        <p:strVal val="hidden"/>
                                      </p:to>
                                    </p:set>
                                  </p:childTnLst>
                                </p:cTn>
                              </p:par>
                              <p:par>
                                <p:cTn id="322" presetID="49" presetClass="exit" presetSubtype="0" accel="100000" fill="hold" grpId="1" nodeType="withEffect">
                                  <p:stCondLst>
                                    <p:cond delay="0"/>
                                  </p:stCondLst>
                                  <p:childTnLst>
                                    <p:anim calcmode="lin" valueType="num">
                                      <p:cBhvr>
                                        <p:cTn id="323" dur="500"/>
                                        <p:tgtEl>
                                          <p:spTgt spid="28692">
                                            <p:txEl>
                                              <p:pRg st="2" end="2"/>
                                            </p:txEl>
                                          </p:spTgt>
                                        </p:tgtEl>
                                        <p:attrNameLst>
                                          <p:attrName>ppt_w</p:attrName>
                                        </p:attrNameLst>
                                      </p:cBhvr>
                                      <p:tavLst>
                                        <p:tav tm="0">
                                          <p:val>
                                            <p:strVal val="ppt_w"/>
                                          </p:val>
                                        </p:tav>
                                        <p:tav tm="100000">
                                          <p:val>
                                            <p:fltVal val="0"/>
                                          </p:val>
                                        </p:tav>
                                      </p:tavLst>
                                    </p:anim>
                                    <p:anim calcmode="lin" valueType="num">
                                      <p:cBhvr>
                                        <p:cTn id="324" dur="500"/>
                                        <p:tgtEl>
                                          <p:spTgt spid="28692">
                                            <p:txEl>
                                              <p:pRg st="2" end="2"/>
                                            </p:txEl>
                                          </p:spTgt>
                                        </p:tgtEl>
                                        <p:attrNameLst>
                                          <p:attrName>ppt_h</p:attrName>
                                        </p:attrNameLst>
                                      </p:cBhvr>
                                      <p:tavLst>
                                        <p:tav tm="0">
                                          <p:val>
                                            <p:strVal val="ppt_h"/>
                                          </p:val>
                                        </p:tav>
                                        <p:tav tm="100000">
                                          <p:val>
                                            <p:fltVal val="0"/>
                                          </p:val>
                                        </p:tav>
                                      </p:tavLst>
                                    </p:anim>
                                    <p:anim calcmode="lin" valueType="num">
                                      <p:cBhvr>
                                        <p:cTn id="325" dur="500"/>
                                        <p:tgtEl>
                                          <p:spTgt spid="28692">
                                            <p:txEl>
                                              <p:pRg st="2" end="2"/>
                                            </p:txEl>
                                          </p:spTgt>
                                        </p:tgtEl>
                                        <p:attrNameLst>
                                          <p:attrName>style.rotation</p:attrName>
                                        </p:attrNameLst>
                                      </p:cBhvr>
                                      <p:tavLst>
                                        <p:tav tm="0">
                                          <p:val>
                                            <p:fltVal val="0"/>
                                          </p:val>
                                        </p:tav>
                                        <p:tav tm="100000">
                                          <p:val>
                                            <p:fltVal val="360"/>
                                          </p:val>
                                        </p:tav>
                                      </p:tavLst>
                                    </p:anim>
                                    <p:animEffect transition="out" filter="fade">
                                      <p:cBhvr>
                                        <p:cTn id="326" dur="500"/>
                                        <p:tgtEl>
                                          <p:spTgt spid="28692">
                                            <p:txEl>
                                              <p:pRg st="2" end="2"/>
                                            </p:txEl>
                                          </p:spTgt>
                                        </p:tgtEl>
                                      </p:cBhvr>
                                    </p:animEffect>
                                    <p:set>
                                      <p:cBhvr>
                                        <p:cTn id="327" dur="1" fill="hold">
                                          <p:stCondLst>
                                            <p:cond delay="499"/>
                                          </p:stCondLst>
                                        </p:cTn>
                                        <p:tgtEl>
                                          <p:spTgt spid="28692">
                                            <p:txEl>
                                              <p:pRg st="2" end="2"/>
                                            </p:txEl>
                                          </p:spTgt>
                                        </p:tgtEl>
                                        <p:attrNameLst>
                                          <p:attrName>style.visibility</p:attrName>
                                        </p:attrNameLst>
                                      </p:cBhvr>
                                      <p:to>
                                        <p:strVal val="hidden"/>
                                      </p:to>
                                    </p:set>
                                  </p:childTnLst>
                                </p:cTn>
                              </p:par>
                              <p:par>
                                <p:cTn id="328" presetID="49" presetClass="exit" presetSubtype="0" accel="100000" fill="hold" grpId="1" nodeType="withEffect">
                                  <p:stCondLst>
                                    <p:cond delay="0"/>
                                  </p:stCondLst>
                                  <p:childTnLst>
                                    <p:anim calcmode="lin" valueType="num">
                                      <p:cBhvr>
                                        <p:cTn id="329" dur="500"/>
                                        <p:tgtEl>
                                          <p:spTgt spid="28692">
                                            <p:txEl>
                                              <p:pRg st="3" end="3"/>
                                            </p:txEl>
                                          </p:spTgt>
                                        </p:tgtEl>
                                        <p:attrNameLst>
                                          <p:attrName>ppt_w</p:attrName>
                                        </p:attrNameLst>
                                      </p:cBhvr>
                                      <p:tavLst>
                                        <p:tav tm="0">
                                          <p:val>
                                            <p:strVal val="ppt_w"/>
                                          </p:val>
                                        </p:tav>
                                        <p:tav tm="100000">
                                          <p:val>
                                            <p:fltVal val="0"/>
                                          </p:val>
                                        </p:tav>
                                      </p:tavLst>
                                    </p:anim>
                                    <p:anim calcmode="lin" valueType="num">
                                      <p:cBhvr>
                                        <p:cTn id="330" dur="500"/>
                                        <p:tgtEl>
                                          <p:spTgt spid="28692">
                                            <p:txEl>
                                              <p:pRg st="3" end="3"/>
                                            </p:txEl>
                                          </p:spTgt>
                                        </p:tgtEl>
                                        <p:attrNameLst>
                                          <p:attrName>ppt_h</p:attrName>
                                        </p:attrNameLst>
                                      </p:cBhvr>
                                      <p:tavLst>
                                        <p:tav tm="0">
                                          <p:val>
                                            <p:strVal val="ppt_h"/>
                                          </p:val>
                                        </p:tav>
                                        <p:tav tm="100000">
                                          <p:val>
                                            <p:fltVal val="0"/>
                                          </p:val>
                                        </p:tav>
                                      </p:tavLst>
                                    </p:anim>
                                    <p:anim calcmode="lin" valueType="num">
                                      <p:cBhvr>
                                        <p:cTn id="331" dur="500"/>
                                        <p:tgtEl>
                                          <p:spTgt spid="28692">
                                            <p:txEl>
                                              <p:pRg st="3" end="3"/>
                                            </p:txEl>
                                          </p:spTgt>
                                        </p:tgtEl>
                                        <p:attrNameLst>
                                          <p:attrName>style.rotation</p:attrName>
                                        </p:attrNameLst>
                                      </p:cBhvr>
                                      <p:tavLst>
                                        <p:tav tm="0">
                                          <p:val>
                                            <p:fltVal val="0"/>
                                          </p:val>
                                        </p:tav>
                                        <p:tav tm="100000">
                                          <p:val>
                                            <p:fltVal val="360"/>
                                          </p:val>
                                        </p:tav>
                                      </p:tavLst>
                                    </p:anim>
                                    <p:animEffect transition="out" filter="fade">
                                      <p:cBhvr>
                                        <p:cTn id="332" dur="500"/>
                                        <p:tgtEl>
                                          <p:spTgt spid="28692">
                                            <p:txEl>
                                              <p:pRg st="3" end="3"/>
                                            </p:txEl>
                                          </p:spTgt>
                                        </p:tgtEl>
                                      </p:cBhvr>
                                    </p:animEffect>
                                    <p:set>
                                      <p:cBhvr>
                                        <p:cTn id="333" dur="1" fill="hold">
                                          <p:stCondLst>
                                            <p:cond delay="499"/>
                                          </p:stCondLst>
                                        </p:cTn>
                                        <p:tgtEl>
                                          <p:spTgt spid="28692">
                                            <p:txEl>
                                              <p:pRg st="3" end="3"/>
                                            </p:txEl>
                                          </p:spTgt>
                                        </p:tgtEl>
                                        <p:attrNameLst>
                                          <p:attrName>style.visibility</p:attrName>
                                        </p:attrNameLst>
                                      </p:cBhvr>
                                      <p:to>
                                        <p:strVal val="hidden"/>
                                      </p:to>
                                    </p:set>
                                  </p:childTnLst>
                                </p:cTn>
                              </p:par>
                              <p:par>
                                <p:cTn id="334" presetID="49" presetClass="exit" presetSubtype="0" accel="100000" fill="hold" grpId="1" nodeType="withEffect">
                                  <p:stCondLst>
                                    <p:cond delay="0"/>
                                  </p:stCondLst>
                                  <p:childTnLst>
                                    <p:anim calcmode="lin" valueType="num">
                                      <p:cBhvr>
                                        <p:cTn id="335" dur="500"/>
                                        <p:tgtEl>
                                          <p:spTgt spid="28692">
                                            <p:txEl>
                                              <p:pRg st="4" end="4"/>
                                            </p:txEl>
                                          </p:spTgt>
                                        </p:tgtEl>
                                        <p:attrNameLst>
                                          <p:attrName>ppt_w</p:attrName>
                                        </p:attrNameLst>
                                      </p:cBhvr>
                                      <p:tavLst>
                                        <p:tav tm="0">
                                          <p:val>
                                            <p:strVal val="ppt_w"/>
                                          </p:val>
                                        </p:tav>
                                        <p:tav tm="100000">
                                          <p:val>
                                            <p:fltVal val="0"/>
                                          </p:val>
                                        </p:tav>
                                      </p:tavLst>
                                    </p:anim>
                                    <p:anim calcmode="lin" valueType="num">
                                      <p:cBhvr>
                                        <p:cTn id="336" dur="500"/>
                                        <p:tgtEl>
                                          <p:spTgt spid="28692">
                                            <p:txEl>
                                              <p:pRg st="4" end="4"/>
                                            </p:txEl>
                                          </p:spTgt>
                                        </p:tgtEl>
                                        <p:attrNameLst>
                                          <p:attrName>ppt_h</p:attrName>
                                        </p:attrNameLst>
                                      </p:cBhvr>
                                      <p:tavLst>
                                        <p:tav tm="0">
                                          <p:val>
                                            <p:strVal val="ppt_h"/>
                                          </p:val>
                                        </p:tav>
                                        <p:tav tm="100000">
                                          <p:val>
                                            <p:fltVal val="0"/>
                                          </p:val>
                                        </p:tav>
                                      </p:tavLst>
                                    </p:anim>
                                    <p:anim calcmode="lin" valueType="num">
                                      <p:cBhvr>
                                        <p:cTn id="337" dur="500"/>
                                        <p:tgtEl>
                                          <p:spTgt spid="28692">
                                            <p:txEl>
                                              <p:pRg st="4" end="4"/>
                                            </p:txEl>
                                          </p:spTgt>
                                        </p:tgtEl>
                                        <p:attrNameLst>
                                          <p:attrName>style.rotation</p:attrName>
                                        </p:attrNameLst>
                                      </p:cBhvr>
                                      <p:tavLst>
                                        <p:tav tm="0">
                                          <p:val>
                                            <p:fltVal val="0"/>
                                          </p:val>
                                        </p:tav>
                                        <p:tav tm="100000">
                                          <p:val>
                                            <p:fltVal val="360"/>
                                          </p:val>
                                        </p:tav>
                                      </p:tavLst>
                                    </p:anim>
                                    <p:animEffect transition="out" filter="fade">
                                      <p:cBhvr>
                                        <p:cTn id="338" dur="500"/>
                                        <p:tgtEl>
                                          <p:spTgt spid="28692">
                                            <p:txEl>
                                              <p:pRg st="4" end="4"/>
                                            </p:txEl>
                                          </p:spTgt>
                                        </p:tgtEl>
                                      </p:cBhvr>
                                    </p:animEffect>
                                    <p:set>
                                      <p:cBhvr>
                                        <p:cTn id="339" dur="1" fill="hold">
                                          <p:stCondLst>
                                            <p:cond delay="499"/>
                                          </p:stCondLst>
                                        </p:cTn>
                                        <p:tgtEl>
                                          <p:spTgt spid="28692">
                                            <p:txEl>
                                              <p:pRg st="4" end="4"/>
                                            </p:txEl>
                                          </p:spTgt>
                                        </p:tgtEl>
                                        <p:attrNameLst>
                                          <p:attrName>style.visibility</p:attrName>
                                        </p:attrNameLst>
                                      </p:cBhvr>
                                      <p:to>
                                        <p:strVal val="hidden"/>
                                      </p:to>
                                    </p:set>
                                  </p:childTnLst>
                                </p:cTn>
                              </p:par>
                              <p:par>
                                <p:cTn id="340" presetID="49" presetClass="exit" presetSubtype="0" accel="100000" fill="hold" grpId="1" nodeType="withEffect">
                                  <p:stCondLst>
                                    <p:cond delay="0"/>
                                  </p:stCondLst>
                                  <p:childTnLst>
                                    <p:anim calcmode="lin" valueType="num">
                                      <p:cBhvr>
                                        <p:cTn id="341" dur="500"/>
                                        <p:tgtEl>
                                          <p:spTgt spid="28692">
                                            <p:txEl>
                                              <p:pRg st="5" end="5"/>
                                            </p:txEl>
                                          </p:spTgt>
                                        </p:tgtEl>
                                        <p:attrNameLst>
                                          <p:attrName>ppt_w</p:attrName>
                                        </p:attrNameLst>
                                      </p:cBhvr>
                                      <p:tavLst>
                                        <p:tav tm="0">
                                          <p:val>
                                            <p:strVal val="ppt_w"/>
                                          </p:val>
                                        </p:tav>
                                        <p:tav tm="100000">
                                          <p:val>
                                            <p:fltVal val="0"/>
                                          </p:val>
                                        </p:tav>
                                      </p:tavLst>
                                    </p:anim>
                                    <p:anim calcmode="lin" valueType="num">
                                      <p:cBhvr>
                                        <p:cTn id="342" dur="500"/>
                                        <p:tgtEl>
                                          <p:spTgt spid="28692">
                                            <p:txEl>
                                              <p:pRg st="5" end="5"/>
                                            </p:txEl>
                                          </p:spTgt>
                                        </p:tgtEl>
                                        <p:attrNameLst>
                                          <p:attrName>ppt_h</p:attrName>
                                        </p:attrNameLst>
                                      </p:cBhvr>
                                      <p:tavLst>
                                        <p:tav tm="0">
                                          <p:val>
                                            <p:strVal val="ppt_h"/>
                                          </p:val>
                                        </p:tav>
                                        <p:tav tm="100000">
                                          <p:val>
                                            <p:fltVal val="0"/>
                                          </p:val>
                                        </p:tav>
                                      </p:tavLst>
                                    </p:anim>
                                    <p:anim calcmode="lin" valueType="num">
                                      <p:cBhvr>
                                        <p:cTn id="343" dur="500"/>
                                        <p:tgtEl>
                                          <p:spTgt spid="28692">
                                            <p:txEl>
                                              <p:pRg st="5" end="5"/>
                                            </p:txEl>
                                          </p:spTgt>
                                        </p:tgtEl>
                                        <p:attrNameLst>
                                          <p:attrName>style.rotation</p:attrName>
                                        </p:attrNameLst>
                                      </p:cBhvr>
                                      <p:tavLst>
                                        <p:tav tm="0">
                                          <p:val>
                                            <p:fltVal val="0"/>
                                          </p:val>
                                        </p:tav>
                                        <p:tav tm="100000">
                                          <p:val>
                                            <p:fltVal val="360"/>
                                          </p:val>
                                        </p:tav>
                                      </p:tavLst>
                                    </p:anim>
                                    <p:animEffect transition="out" filter="fade">
                                      <p:cBhvr>
                                        <p:cTn id="344" dur="500"/>
                                        <p:tgtEl>
                                          <p:spTgt spid="28692">
                                            <p:txEl>
                                              <p:pRg st="5" end="5"/>
                                            </p:txEl>
                                          </p:spTgt>
                                        </p:tgtEl>
                                      </p:cBhvr>
                                    </p:animEffect>
                                    <p:set>
                                      <p:cBhvr>
                                        <p:cTn id="345" dur="1" fill="hold">
                                          <p:stCondLst>
                                            <p:cond delay="499"/>
                                          </p:stCondLst>
                                        </p:cTn>
                                        <p:tgtEl>
                                          <p:spTgt spid="28692">
                                            <p:txEl>
                                              <p:pRg st="5" end="5"/>
                                            </p:txEl>
                                          </p:spTgt>
                                        </p:tgtEl>
                                        <p:attrNameLst>
                                          <p:attrName>style.visibility</p:attrName>
                                        </p:attrNameLst>
                                      </p:cBhvr>
                                      <p:to>
                                        <p:strVal val="hidden"/>
                                      </p:to>
                                    </p:set>
                                  </p:childTnLst>
                                </p:cTn>
                              </p:par>
                              <p:par>
                                <p:cTn id="346" presetID="49" presetClass="exit" presetSubtype="0" accel="100000" fill="hold" grpId="1" nodeType="withEffect">
                                  <p:stCondLst>
                                    <p:cond delay="0"/>
                                  </p:stCondLst>
                                  <p:childTnLst>
                                    <p:anim calcmode="lin" valueType="num">
                                      <p:cBhvr>
                                        <p:cTn id="347" dur="500"/>
                                        <p:tgtEl>
                                          <p:spTgt spid="28692">
                                            <p:txEl>
                                              <p:pRg st="6" end="6"/>
                                            </p:txEl>
                                          </p:spTgt>
                                        </p:tgtEl>
                                        <p:attrNameLst>
                                          <p:attrName>ppt_w</p:attrName>
                                        </p:attrNameLst>
                                      </p:cBhvr>
                                      <p:tavLst>
                                        <p:tav tm="0">
                                          <p:val>
                                            <p:strVal val="ppt_w"/>
                                          </p:val>
                                        </p:tav>
                                        <p:tav tm="100000">
                                          <p:val>
                                            <p:fltVal val="0"/>
                                          </p:val>
                                        </p:tav>
                                      </p:tavLst>
                                    </p:anim>
                                    <p:anim calcmode="lin" valueType="num">
                                      <p:cBhvr>
                                        <p:cTn id="348" dur="500"/>
                                        <p:tgtEl>
                                          <p:spTgt spid="28692">
                                            <p:txEl>
                                              <p:pRg st="6" end="6"/>
                                            </p:txEl>
                                          </p:spTgt>
                                        </p:tgtEl>
                                        <p:attrNameLst>
                                          <p:attrName>ppt_h</p:attrName>
                                        </p:attrNameLst>
                                      </p:cBhvr>
                                      <p:tavLst>
                                        <p:tav tm="0">
                                          <p:val>
                                            <p:strVal val="ppt_h"/>
                                          </p:val>
                                        </p:tav>
                                        <p:tav tm="100000">
                                          <p:val>
                                            <p:fltVal val="0"/>
                                          </p:val>
                                        </p:tav>
                                      </p:tavLst>
                                    </p:anim>
                                    <p:anim calcmode="lin" valueType="num">
                                      <p:cBhvr>
                                        <p:cTn id="349" dur="500"/>
                                        <p:tgtEl>
                                          <p:spTgt spid="28692">
                                            <p:txEl>
                                              <p:pRg st="6" end="6"/>
                                            </p:txEl>
                                          </p:spTgt>
                                        </p:tgtEl>
                                        <p:attrNameLst>
                                          <p:attrName>style.rotation</p:attrName>
                                        </p:attrNameLst>
                                      </p:cBhvr>
                                      <p:tavLst>
                                        <p:tav tm="0">
                                          <p:val>
                                            <p:fltVal val="0"/>
                                          </p:val>
                                        </p:tav>
                                        <p:tav tm="100000">
                                          <p:val>
                                            <p:fltVal val="360"/>
                                          </p:val>
                                        </p:tav>
                                      </p:tavLst>
                                    </p:anim>
                                    <p:animEffect transition="out" filter="fade">
                                      <p:cBhvr>
                                        <p:cTn id="350" dur="500"/>
                                        <p:tgtEl>
                                          <p:spTgt spid="28692">
                                            <p:txEl>
                                              <p:pRg st="6" end="6"/>
                                            </p:txEl>
                                          </p:spTgt>
                                        </p:tgtEl>
                                      </p:cBhvr>
                                    </p:animEffect>
                                    <p:set>
                                      <p:cBhvr>
                                        <p:cTn id="351" dur="1" fill="hold">
                                          <p:stCondLst>
                                            <p:cond delay="499"/>
                                          </p:stCondLst>
                                        </p:cTn>
                                        <p:tgtEl>
                                          <p:spTgt spid="28692">
                                            <p:txEl>
                                              <p:pRg st="6" end="6"/>
                                            </p:txEl>
                                          </p:spTgt>
                                        </p:tgtEl>
                                        <p:attrNameLst>
                                          <p:attrName>style.visibility</p:attrName>
                                        </p:attrNameLst>
                                      </p:cBhvr>
                                      <p:to>
                                        <p:strVal val="hidden"/>
                                      </p:to>
                                    </p:set>
                                  </p:childTnLst>
                                </p:cTn>
                              </p:par>
                              <p:par>
                                <p:cTn id="352" presetID="49" presetClass="exit" presetSubtype="0" accel="100000" fill="hold" grpId="1" nodeType="withEffect">
                                  <p:stCondLst>
                                    <p:cond delay="0"/>
                                  </p:stCondLst>
                                  <p:childTnLst>
                                    <p:anim calcmode="lin" valueType="num">
                                      <p:cBhvr>
                                        <p:cTn id="353" dur="500"/>
                                        <p:tgtEl>
                                          <p:spTgt spid="28692">
                                            <p:txEl>
                                              <p:pRg st="7" end="7"/>
                                            </p:txEl>
                                          </p:spTgt>
                                        </p:tgtEl>
                                        <p:attrNameLst>
                                          <p:attrName>ppt_w</p:attrName>
                                        </p:attrNameLst>
                                      </p:cBhvr>
                                      <p:tavLst>
                                        <p:tav tm="0">
                                          <p:val>
                                            <p:strVal val="ppt_w"/>
                                          </p:val>
                                        </p:tav>
                                        <p:tav tm="100000">
                                          <p:val>
                                            <p:fltVal val="0"/>
                                          </p:val>
                                        </p:tav>
                                      </p:tavLst>
                                    </p:anim>
                                    <p:anim calcmode="lin" valueType="num">
                                      <p:cBhvr>
                                        <p:cTn id="354" dur="500"/>
                                        <p:tgtEl>
                                          <p:spTgt spid="28692">
                                            <p:txEl>
                                              <p:pRg st="7" end="7"/>
                                            </p:txEl>
                                          </p:spTgt>
                                        </p:tgtEl>
                                        <p:attrNameLst>
                                          <p:attrName>ppt_h</p:attrName>
                                        </p:attrNameLst>
                                      </p:cBhvr>
                                      <p:tavLst>
                                        <p:tav tm="0">
                                          <p:val>
                                            <p:strVal val="ppt_h"/>
                                          </p:val>
                                        </p:tav>
                                        <p:tav tm="100000">
                                          <p:val>
                                            <p:fltVal val="0"/>
                                          </p:val>
                                        </p:tav>
                                      </p:tavLst>
                                    </p:anim>
                                    <p:anim calcmode="lin" valueType="num">
                                      <p:cBhvr>
                                        <p:cTn id="355" dur="500"/>
                                        <p:tgtEl>
                                          <p:spTgt spid="28692">
                                            <p:txEl>
                                              <p:pRg st="7" end="7"/>
                                            </p:txEl>
                                          </p:spTgt>
                                        </p:tgtEl>
                                        <p:attrNameLst>
                                          <p:attrName>style.rotation</p:attrName>
                                        </p:attrNameLst>
                                      </p:cBhvr>
                                      <p:tavLst>
                                        <p:tav tm="0">
                                          <p:val>
                                            <p:fltVal val="0"/>
                                          </p:val>
                                        </p:tav>
                                        <p:tav tm="100000">
                                          <p:val>
                                            <p:fltVal val="360"/>
                                          </p:val>
                                        </p:tav>
                                      </p:tavLst>
                                    </p:anim>
                                    <p:animEffect transition="out" filter="fade">
                                      <p:cBhvr>
                                        <p:cTn id="356" dur="500"/>
                                        <p:tgtEl>
                                          <p:spTgt spid="28692">
                                            <p:txEl>
                                              <p:pRg st="7" end="7"/>
                                            </p:txEl>
                                          </p:spTgt>
                                        </p:tgtEl>
                                      </p:cBhvr>
                                    </p:animEffect>
                                    <p:set>
                                      <p:cBhvr>
                                        <p:cTn id="357" dur="1" fill="hold">
                                          <p:stCondLst>
                                            <p:cond delay="499"/>
                                          </p:stCondLst>
                                        </p:cTn>
                                        <p:tgtEl>
                                          <p:spTgt spid="28692">
                                            <p:txEl>
                                              <p:pRg st="7" end="7"/>
                                            </p:txEl>
                                          </p:spTgt>
                                        </p:tgtEl>
                                        <p:attrNameLst>
                                          <p:attrName>style.visibility</p:attrName>
                                        </p:attrNameLst>
                                      </p:cBhvr>
                                      <p:to>
                                        <p:strVal val="hidden"/>
                                      </p:to>
                                    </p:set>
                                  </p:childTnLst>
                                </p:cTn>
                              </p:par>
                              <p:par>
                                <p:cTn id="358" presetID="49" presetClass="exit" presetSubtype="0" accel="100000" fill="hold" grpId="1" nodeType="withEffect">
                                  <p:stCondLst>
                                    <p:cond delay="0"/>
                                  </p:stCondLst>
                                  <p:childTnLst>
                                    <p:anim calcmode="lin" valueType="num">
                                      <p:cBhvr>
                                        <p:cTn id="359" dur="500"/>
                                        <p:tgtEl>
                                          <p:spTgt spid="28692">
                                            <p:txEl>
                                              <p:pRg st="8" end="8"/>
                                            </p:txEl>
                                          </p:spTgt>
                                        </p:tgtEl>
                                        <p:attrNameLst>
                                          <p:attrName>ppt_w</p:attrName>
                                        </p:attrNameLst>
                                      </p:cBhvr>
                                      <p:tavLst>
                                        <p:tav tm="0">
                                          <p:val>
                                            <p:strVal val="ppt_w"/>
                                          </p:val>
                                        </p:tav>
                                        <p:tav tm="100000">
                                          <p:val>
                                            <p:fltVal val="0"/>
                                          </p:val>
                                        </p:tav>
                                      </p:tavLst>
                                    </p:anim>
                                    <p:anim calcmode="lin" valueType="num">
                                      <p:cBhvr>
                                        <p:cTn id="360" dur="500"/>
                                        <p:tgtEl>
                                          <p:spTgt spid="28692">
                                            <p:txEl>
                                              <p:pRg st="8" end="8"/>
                                            </p:txEl>
                                          </p:spTgt>
                                        </p:tgtEl>
                                        <p:attrNameLst>
                                          <p:attrName>ppt_h</p:attrName>
                                        </p:attrNameLst>
                                      </p:cBhvr>
                                      <p:tavLst>
                                        <p:tav tm="0">
                                          <p:val>
                                            <p:strVal val="ppt_h"/>
                                          </p:val>
                                        </p:tav>
                                        <p:tav tm="100000">
                                          <p:val>
                                            <p:fltVal val="0"/>
                                          </p:val>
                                        </p:tav>
                                      </p:tavLst>
                                    </p:anim>
                                    <p:anim calcmode="lin" valueType="num">
                                      <p:cBhvr>
                                        <p:cTn id="361" dur="500"/>
                                        <p:tgtEl>
                                          <p:spTgt spid="28692">
                                            <p:txEl>
                                              <p:pRg st="8" end="8"/>
                                            </p:txEl>
                                          </p:spTgt>
                                        </p:tgtEl>
                                        <p:attrNameLst>
                                          <p:attrName>style.rotation</p:attrName>
                                        </p:attrNameLst>
                                      </p:cBhvr>
                                      <p:tavLst>
                                        <p:tav tm="0">
                                          <p:val>
                                            <p:fltVal val="0"/>
                                          </p:val>
                                        </p:tav>
                                        <p:tav tm="100000">
                                          <p:val>
                                            <p:fltVal val="360"/>
                                          </p:val>
                                        </p:tav>
                                      </p:tavLst>
                                    </p:anim>
                                    <p:animEffect transition="out" filter="fade">
                                      <p:cBhvr>
                                        <p:cTn id="362" dur="500"/>
                                        <p:tgtEl>
                                          <p:spTgt spid="28692">
                                            <p:txEl>
                                              <p:pRg st="8" end="8"/>
                                            </p:txEl>
                                          </p:spTgt>
                                        </p:tgtEl>
                                      </p:cBhvr>
                                    </p:animEffect>
                                    <p:set>
                                      <p:cBhvr>
                                        <p:cTn id="363" dur="1" fill="hold">
                                          <p:stCondLst>
                                            <p:cond delay="499"/>
                                          </p:stCondLst>
                                        </p:cTn>
                                        <p:tgtEl>
                                          <p:spTgt spid="28692">
                                            <p:txEl>
                                              <p:pRg st="8" end="8"/>
                                            </p:txEl>
                                          </p:spTgt>
                                        </p:tgtEl>
                                        <p:attrNameLst>
                                          <p:attrName>style.visibility</p:attrName>
                                        </p:attrNameLst>
                                      </p:cBhvr>
                                      <p:to>
                                        <p:strVal val="hidden"/>
                                      </p:to>
                                    </p:set>
                                  </p:childTnLst>
                                </p:cTn>
                              </p:par>
                              <p:par>
                                <p:cTn id="364" presetID="49" presetClass="exit" presetSubtype="0" accel="100000" fill="hold" grpId="1" nodeType="withEffect">
                                  <p:stCondLst>
                                    <p:cond delay="0"/>
                                  </p:stCondLst>
                                  <p:childTnLst>
                                    <p:anim calcmode="lin" valueType="num">
                                      <p:cBhvr>
                                        <p:cTn id="365" dur="500"/>
                                        <p:tgtEl>
                                          <p:spTgt spid="28692">
                                            <p:txEl>
                                              <p:pRg st="9" end="9"/>
                                            </p:txEl>
                                          </p:spTgt>
                                        </p:tgtEl>
                                        <p:attrNameLst>
                                          <p:attrName>ppt_w</p:attrName>
                                        </p:attrNameLst>
                                      </p:cBhvr>
                                      <p:tavLst>
                                        <p:tav tm="0">
                                          <p:val>
                                            <p:strVal val="ppt_w"/>
                                          </p:val>
                                        </p:tav>
                                        <p:tav tm="100000">
                                          <p:val>
                                            <p:fltVal val="0"/>
                                          </p:val>
                                        </p:tav>
                                      </p:tavLst>
                                    </p:anim>
                                    <p:anim calcmode="lin" valueType="num">
                                      <p:cBhvr>
                                        <p:cTn id="366" dur="500"/>
                                        <p:tgtEl>
                                          <p:spTgt spid="28692">
                                            <p:txEl>
                                              <p:pRg st="9" end="9"/>
                                            </p:txEl>
                                          </p:spTgt>
                                        </p:tgtEl>
                                        <p:attrNameLst>
                                          <p:attrName>ppt_h</p:attrName>
                                        </p:attrNameLst>
                                      </p:cBhvr>
                                      <p:tavLst>
                                        <p:tav tm="0">
                                          <p:val>
                                            <p:strVal val="ppt_h"/>
                                          </p:val>
                                        </p:tav>
                                        <p:tav tm="100000">
                                          <p:val>
                                            <p:fltVal val="0"/>
                                          </p:val>
                                        </p:tav>
                                      </p:tavLst>
                                    </p:anim>
                                    <p:anim calcmode="lin" valueType="num">
                                      <p:cBhvr>
                                        <p:cTn id="367" dur="500"/>
                                        <p:tgtEl>
                                          <p:spTgt spid="28692">
                                            <p:txEl>
                                              <p:pRg st="9" end="9"/>
                                            </p:txEl>
                                          </p:spTgt>
                                        </p:tgtEl>
                                        <p:attrNameLst>
                                          <p:attrName>style.rotation</p:attrName>
                                        </p:attrNameLst>
                                      </p:cBhvr>
                                      <p:tavLst>
                                        <p:tav tm="0">
                                          <p:val>
                                            <p:fltVal val="0"/>
                                          </p:val>
                                        </p:tav>
                                        <p:tav tm="100000">
                                          <p:val>
                                            <p:fltVal val="360"/>
                                          </p:val>
                                        </p:tav>
                                      </p:tavLst>
                                    </p:anim>
                                    <p:animEffect transition="out" filter="fade">
                                      <p:cBhvr>
                                        <p:cTn id="368" dur="500"/>
                                        <p:tgtEl>
                                          <p:spTgt spid="28692">
                                            <p:txEl>
                                              <p:pRg st="9" end="9"/>
                                            </p:txEl>
                                          </p:spTgt>
                                        </p:tgtEl>
                                      </p:cBhvr>
                                    </p:animEffect>
                                    <p:set>
                                      <p:cBhvr>
                                        <p:cTn id="369" dur="1" fill="hold">
                                          <p:stCondLst>
                                            <p:cond delay="499"/>
                                          </p:stCondLst>
                                        </p:cTn>
                                        <p:tgtEl>
                                          <p:spTgt spid="28692">
                                            <p:txEl>
                                              <p:pRg st="9" end="9"/>
                                            </p:txEl>
                                          </p:spTgt>
                                        </p:tgtEl>
                                        <p:attrNameLst>
                                          <p:attrName>style.visibility</p:attrName>
                                        </p:attrNameLst>
                                      </p:cBhvr>
                                      <p:to>
                                        <p:strVal val="hidden"/>
                                      </p:to>
                                    </p:set>
                                  </p:childTnLst>
                                </p:cTn>
                              </p:par>
                              <p:par>
                                <p:cTn id="370" presetID="49" presetClass="exit" presetSubtype="0" accel="100000" fill="hold" grpId="1" nodeType="withEffect">
                                  <p:stCondLst>
                                    <p:cond delay="0"/>
                                  </p:stCondLst>
                                  <p:childTnLst>
                                    <p:anim calcmode="lin" valueType="num">
                                      <p:cBhvr>
                                        <p:cTn id="371" dur="500"/>
                                        <p:tgtEl>
                                          <p:spTgt spid="28692">
                                            <p:txEl>
                                              <p:pRg st="10" end="10"/>
                                            </p:txEl>
                                          </p:spTgt>
                                        </p:tgtEl>
                                        <p:attrNameLst>
                                          <p:attrName>ppt_w</p:attrName>
                                        </p:attrNameLst>
                                      </p:cBhvr>
                                      <p:tavLst>
                                        <p:tav tm="0">
                                          <p:val>
                                            <p:strVal val="ppt_w"/>
                                          </p:val>
                                        </p:tav>
                                        <p:tav tm="100000">
                                          <p:val>
                                            <p:fltVal val="0"/>
                                          </p:val>
                                        </p:tav>
                                      </p:tavLst>
                                    </p:anim>
                                    <p:anim calcmode="lin" valueType="num">
                                      <p:cBhvr>
                                        <p:cTn id="372" dur="500"/>
                                        <p:tgtEl>
                                          <p:spTgt spid="28692">
                                            <p:txEl>
                                              <p:pRg st="10" end="10"/>
                                            </p:txEl>
                                          </p:spTgt>
                                        </p:tgtEl>
                                        <p:attrNameLst>
                                          <p:attrName>ppt_h</p:attrName>
                                        </p:attrNameLst>
                                      </p:cBhvr>
                                      <p:tavLst>
                                        <p:tav tm="0">
                                          <p:val>
                                            <p:strVal val="ppt_h"/>
                                          </p:val>
                                        </p:tav>
                                        <p:tav tm="100000">
                                          <p:val>
                                            <p:fltVal val="0"/>
                                          </p:val>
                                        </p:tav>
                                      </p:tavLst>
                                    </p:anim>
                                    <p:anim calcmode="lin" valueType="num">
                                      <p:cBhvr>
                                        <p:cTn id="373" dur="500"/>
                                        <p:tgtEl>
                                          <p:spTgt spid="28692">
                                            <p:txEl>
                                              <p:pRg st="10" end="10"/>
                                            </p:txEl>
                                          </p:spTgt>
                                        </p:tgtEl>
                                        <p:attrNameLst>
                                          <p:attrName>style.rotation</p:attrName>
                                        </p:attrNameLst>
                                      </p:cBhvr>
                                      <p:tavLst>
                                        <p:tav tm="0">
                                          <p:val>
                                            <p:fltVal val="0"/>
                                          </p:val>
                                        </p:tav>
                                        <p:tav tm="100000">
                                          <p:val>
                                            <p:fltVal val="360"/>
                                          </p:val>
                                        </p:tav>
                                      </p:tavLst>
                                    </p:anim>
                                    <p:animEffect transition="out" filter="fade">
                                      <p:cBhvr>
                                        <p:cTn id="374" dur="500"/>
                                        <p:tgtEl>
                                          <p:spTgt spid="28692">
                                            <p:txEl>
                                              <p:pRg st="10" end="10"/>
                                            </p:txEl>
                                          </p:spTgt>
                                        </p:tgtEl>
                                      </p:cBhvr>
                                    </p:animEffect>
                                    <p:set>
                                      <p:cBhvr>
                                        <p:cTn id="375" dur="1" fill="hold">
                                          <p:stCondLst>
                                            <p:cond delay="499"/>
                                          </p:stCondLst>
                                        </p:cTn>
                                        <p:tgtEl>
                                          <p:spTgt spid="28692">
                                            <p:txEl>
                                              <p:pRg st="10" end="10"/>
                                            </p:txEl>
                                          </p:spTgt>
                                        </p:tgtEl>
                                        <p:attrNameLst>
                                          <p:attrName>style.visibility</p:attrName>
                                        </p:attrNameLst>
                                      </p:cBhvr>
                                      <p:to>
                                        <p:strVal val="hidden"/>
                                      </p:to>
                                    </p:set>
                                  </p:childTnLst>
                                </p:cTn>
                              </p:par>
                              <p:par>
                                <p:cTn id="376" presetID="49" presetClass="exit" presetSubtype="0" accel="100000" fill="hold" grpId="1" nodeType="withEffect">
                                  <p:stCondLst>
                                    <p:cond delay="0"/>
                                  </p:stCondLst>
                                  <p:childTnLst>
                                    <p:anim calcmode="lin" valueType="num">
                                      <p:cBhvr>
                                        <p:cTn id="377" dur="500"/>
                                        <p:tgtEl>
                                          <p:spTgt spid="28692">
                                            <p:txEl>
                                              <p:pRg st="11" end="11"/>
                                            </p:txEl>
                                          </p:spTgt>
                                        </p:tgtEl>
                                        <p:attrNameLst>
                                          <p:attrName>ppt_w</p:attrName>
                                        </p:attrNameLst>
                                      </p:cBhvr>
                                      <p:tavLst>
                                        <p:tav tm="0">
                                          <p:val>
                                            <p:strVal val="ppt_w"/>
                                          </p:val>
                                        </p:tav>
                                        <p:tav tm="100000">
                                          <p:val>
                                            <p:fltVal val="0"/>
                                          </p:val>
                                        </p:tav>
                                      </p:tavLst>
                                    </p:anim>
                                    <p:anim calcmode="lin" valueType="num">
                                      <p:cBhvr>
                                        <p:cTn id="378" dur="500"/>
                                        <p:tgtEl>
                                          <p:spTgt spid="28692">
                                            <p:txEl>
                                              <p:pRg st="11" end="11"/>
                                            </p:txEl>
                                          </p:spTgt>
                                        </p:tgtEl>
                                        <p:attrNameLst>
                                          <p:attrName>ppt_h</p:attrName>
                                        </p:attrNameLst>
                                      </p:cBhvr>
                                      <p:tavLst>
                                        <p:tav tm="0">
                                          <p:val>
                                            <p:strVal val="ppt_h"/>
                                          </p:val>
                                        </p:tav>
                                        <p:tav tm="100000">
                                          <p:val>
                                            <p:fltVal val="0"/>
                                          </p:val>
                                        </p:tav>
                                      </p:tavLst>
                                    </p:anim>
                                    <p:anim calcmode="lin" valueType="num">
                                      <p:cBhvr>
                                        <p:cTn id="379" dur="500"/>
                                        <p:tgtEl>
                                          <p:spTgt spid="28692">
                                            <p:txEl>
                                              <p:pRg st="11" end="11"/>
                                            </p:txEl>
                                          </p:spTgt>
                                        </p:tgtEl>
                                        <p:attrNameLst>
                                          <p:attrName>style.rotation</p:attrName>
                                        </p:attrNameLst>
                                      </p:cBhvr>
                                      <p:tavLst>
                                        <p:tav tm="0">
                                          <p:val>
                                            <p:fltVal val="0"/>
                                          </p:val>
                                        </p:tav>
                                        <p:tav tm="100000">
                                          <p:val>
                                            <p:fltVal val="360"/>
                                          </p:val>
                                        </p:tav>
                                      </p:tavLst>
                                    </p:anim>
                                    <p:animEffect transition="out" filter="fade">
                                      <p:cBhvr>
                                        <p:cTn id="380" dur="500"/>
                                        <p:tgtEl>
                                          <p:spTgt spid="28692">
                                            <p:txEl>
                                              <p:pRg st="11" end="11"/>
                                            </p:txEl>
                                          </p:spTgt>
                                        </p:tgtEl>
                                      </p:cBhvr>
                                    </p:animEffect>
                                    <p:set>
                                      <p:cBhvr>
                                        <p:cTn id="381" dur="1" fill="hold">
                                          <p:stCondLst>
                                            <p:cond delay="499"/>
                                          </p:stCondLst>
                                        </p:cTn>
                                        <p:tgtEl>
                                          <p:spTgt spid="28692">
                                            <p:txEl>
                                              <p:pRg st="11" end="11"/>
                                            </p:txEl>
                                          </p:spTgt>
                                        </p:tgtEl>
                                        <p:attrNameLst>
                                          <p:attrName>style.visibility</p:attrName>
                                        </p:attrNameLst>
                                      </p:cBhvr>
                                      <p:to>
                                        <p:strVal val="hidden"/>
                                      </p:to>
                                    </p:set>
                                  </p:childTnLst>
                                </p:cTn>
                              </p:par>
                            </p:childTnLst>
                          </p:cTn>
                        </p:par>
                      </p:childTnLst>
                    </p:cTn>
                  </p:par>
                  <p:par>
                    <p:cTn id="382" fill="hold">
                      <p:stCondLst>
                        <p:cond delay="indefinite"/>
                      </p:stCondLst>
                      <p:childTnLst>
                        <p:par>
                          <p:cTn id="383" fill="hold">
                            <p:stCondLst>
                              <p:cond delay="0"/>
                            </p:stCondLst>
                            <p:childTnLst>
                              <p:par>
                                <p:cTn id="384" presetID="51" presetClass="entr" presetSubtype="0" fill="hold" nodeType="clickEffect">
                                  <p:stCondLst>
                                    <p:cond delay="0"/>
                                  </p:stCondLst>
                                  <p:childTnLst>
                                    <p:set>
                                      <p:cBhvr>
                                        <p:cTn id="385" dur="1" fill="hold">
                                          <p:stCondLst>
                                            <p:cond delay="0"/>
                                          </p:stCondLst>
                                        </p:cTn>
                                        <p:tgtEl>
                                          <p:spTgt spid="28718">
                                            <p:txEl>
                                              <p:pRg st="0" end="0"/>
                                            </p:txEl>
                                          </p:spTgt>
                                        </p:tgtEl>
                                        <p:attrNameLst>
                                          <p:attrName>style.visibility</p:attrName>
                                        </p:attrNameLst>
                                      </p:cBhvr>
                                      <p:to>
                                        <p:strVal val="visible"/>
                                      </p:to>
                                    </p:set>
                                    <p:animEffect transition="in" filter="fade">
                                      <p:cBhvr>
                                        <p:cTn id="386" dur="770" decel="100000"/>
                                        <p:tgtEl>
                                          <p:spTgt spid="28718">
                                            <p:txEl>
                                              <p:pRg st="0" end="0"/>
                                            </p:txEl>
                                          </p:spTgt>
                                        </p:tgtEl>
                                      </p:cBhvr>
                                    </p:animEffect>
                                    <p:animScale>
                                      <p:cBhvr>
                                        <p:cTn id="387" dur="770" decel="100000"/>
                                        <p:tgtEl>
                                          <p:spTgt spid="28718">
                                            <p:txEl>
                                              <p:pRg st="0" end="0"/>
                                            </p:txEl>
                                          </p:spTgt>
                                        </p:tgtEl>
                                      </p:cBhvr>
                                      <p:from x="10000" y="10000"/>
                                      <p:to x="200000" y="450000"/>
                                    </p:animScale>
                                    <p:animScale>
                                      <p:cBhvr>
                                        <p:cTn id="388" dur="1230" accel="100000" fill="hold">
                                          <p:stCondLst>
                                            <p:cond delay="770"/>
                                          </p:stCondLst>
                                        </p:cTn>
                                        <p:tgtEl>
                                          <p:spTgt spid="28718">
                                            <p:txEl>
                                              <p:pRg st="0" end="0"/>
                                            </p:txEl>
                                          </p:spTgt>
                                        </p:tgtEl>
                                      </p:cBhvr>
                                      <p:from x="200000" y="450000"/>
                                      <p:to x="100000" y="100000"/>
                                    </p:animScale>
                                    <p:set>
                                      <p:cBhvr>
                                        <p:cTn id="389" dur="770" fill="hold"/>
                                        <p:tgtEl>
                                          <p:spTgt spid="28718">
                                            <p:txEl>
                                              <p:pRg st="0" end="0"/>
                                            </p:txEl>
                                          </p:spTgt>
                                        </p:tgtEl>
                                        <p:attrNameLst>
                                          <p:attrName>ppt_x</p:attrName>
                                        </p:attrNameLst>
                                      </p:cBhvr>
                                      <p:to>
                                        <p:strVal val="(0.5)"/>
                                      </p:to>
                                    </p:set>
                                    <p:anim from="(0.5)" to="(#ppt_x)" calcmode="lin" valueType="num">
                                      <p:cBhvr>
                                        <p:cTn id="390" dur="1230" accel="100000" fill="hold">
                                          <p:stCondLst>
                                            <p:cond delay="770"/>
                                          </p:stCondLst>
                                        </p:cTn>
                                        <p:tgtEl>
                                          <p:spTgt spid="28718">
                                            <p:txEl>
                                              <p:pRg st="0" end="0"/>
                                            </p:txEl>
                                          </p:spTgt>
                                        </p:tgtEl>
                                        <p:attrNameLst>
                                          <p:attrName>ppt_x</p:attrName>
                                        </p:attrNameLst>
                                      </p:cBhvr>
                                    </p:anim>
                                    <p:set>
                                      <p:cBhvr>
                                        <p:cTn id="391" dur="770" fill="hold"/>
                                        <p:tgtEl>
                                          <p:spTgt spid="28718">
                                            <p:txEl>
                                              <p:pRg st="0" end="0"/>
                                            </p:txEl>
                                          </p:spTgt>
                                        </p:tgtEl>
                                        <p:attrNameLst>
                                          <p:attrName>ppt_y</p:attrName>
                                        </p:attrNameLst>
                                      </p:cBhvr>
                                      <p:to>
                                        <p:strVal val="(#ppt_y+0.4)"/>
                                      </p:to>
                                    </p:set>
                                    <p:anim from="(#ppt_y+0.4)" to="(#ppt_y)" calcmode="lin" valueType="num">
                                      <p:cBhvr>
                                        <p:cTn id="392" dur="1230" accel="100000" fill="hold">
                                          <p:stCondLst>
                                            <p:cond delay="770"/>
                                          </p:stCondLst>
                                        </p:cTn>
                                        <p:tgtEl>
                                          <p:spTgt spid="28718">
                                            <p:txEl>
                                              <p:pRg st="0" end="0"/>
                                            </p:txEl>
                                          </p:spTgt>
                                        </p:tgtEl>
                                        <p:attrNameLst>
                                          <p:attrName>ppt_y</p:attrName>
                                        </p:attrNameLst>
                                      </p:cBhvr>
                                    </p:anim>
                                  </p:childTnLst>
                                </p:cTn>
                              </p:par>
                            </p:childTnLst>
                          </p:cTn>
                        </p:par>
                      </p:childTnLst>
                    </p:cTn>
                  </p:par>
                  <p:par>
                    <p:cTn id="393" fill="hold">
                      <p:stCondLst>
                        <p:cond delay="indefinite"/>
                      </p:stCondLst>
                      <p:childTnLst>
                        <p:par>
                          <p:cTn id="394" fill="hold">
                            <p:stCondLst>
                              <p:cond delay="0"/>
                            </p:stCondLst>
                            <p:childTnLst>
                              <p:par>
                                <p:cTn id="395" presetID="51" presetClass="entr" presetSubtype="0" fill="hold" nodeType="clickEffect">
                                  <p:stCondLst>
                                    <p:cond delay="0"/>
                                  </p:stCondLst>
                                  <p:childTnLst>
                                    <p:set>
                                      <p:cBhvr>
                                        <p:cTn id="396" dur="1" fill="hold">
                                          <p:stCondLst>
                                            <p:cond delay="0"/>
                                          </p:stCondLst>
                                        </p:cTn>
                                        <p:tgtEl>
                                          <p:spTgt spid="28719"/>
                                        </p:tgtEl>
                                        <p:attrNameLst>
                                          <p:attrName>style.visibility</p:attrName>
                                        </p:attrNameLst>
                                      </p:cBhvr>
                                      <p:to>
                                        <p:strVal val="visible"/>
                                      </p:to>
                                    </p:set>
                                    <p:animEffect transition="in" filter="fade">
                                      <p:cBhvr>
                                        <p:cTn id="397" dur="770" decel="100000"/>
                                        <p:tgtEl>
                                          <p:spTgt spid="28719"/>
                                        </p:tgtEl>
                                      </p:cBhvr>
                                    </p:animEffect>
                                    <p:animScale>
                                      <p:cBhvr>
                                        <p:cTn id="398" dur="770" decel="100000"/>
                                        <p:tgtEl>
                                          <p:spTgt spid="28719"/>
                                        </p:tgtEl>
                                      </p:cBhvr>
                                      <p:from x="10000" y="10000"/>
                                      <p:to x="200000" y="450000"/>
                                    </p:animScale>
                                    <p:animScale>
                                      <p:cBhvr>
                                        <p:cTn id="399" dur="1230" accel="100000" fill="hold">
                                          <p:stCondLst>
                                            <p:cond delay="770"/>
                                          </p:stCondLst>
                                        </p:cTn>
                                        <p:tgtEl>
                                          <p:spTgt spid="28719"/>
                                        </p:tgtEl>
                                      </p:cBhvr>
                                      <p:from x="200000" y="450000"/>
                                      <p:to x="100000" y="100000"/>
                                    </p:animScale>
                                    <p:set>
                                      <p:cBhvr>
                                        <p:cTn id="400" dur="770" fill="hold"/>
                                        <p:tgtEl>
                                          <p:spTgt spid="28719"/>
                                        </p:tgtEl>
                                        <p:attrNameLst>
                                          <p:attrName>ppt_x</p:attrName>
                                        </p:attrNameLst>
                                      </p:cBhvr>
                                      <p:to>
                                        <p:strVal val="(0.5)"/>
                                      </p:to>
                                    </p:set>
                                    <p:anim from="(0.5)" to="(#ppt_x)" calcmode="lin" valueType="num">
                                      <p:cBhvr>
                                        <p:cTn id="401" dur="1230" accel="100000" fill="hold">
                                          <p:stCondLst>
                                            <p:cond delay="770"/>
                                          </p:stCondLst>
                                        </p:cTn>
                                        <p:tgtEl>
                                          <p:spTgt spid="28719"/>
                                        </p:tgtEl>
                                        <p:attrNameLst>
                                          <p:attrName>ppt_x</p:attrName>
                                        </p:attrNameLst>
                                      </p:cBhvr>
                                    </p:anim>
                                    <p:set>
                                      <p:cBhvr>
                                        <p:cTn id="402" dur="770" fill="hold"/>
                                        <p:tgtEl>
                                          <p:spTgt spid="28719"/>
                                        </p:tgtEl>
                                        <p:attrNameLst>
                                          <p:attrName>ppt_y</p:attrName>
                                        </p:attrNameLst>
                                      </p:cBhvr>
                                      <p:to>
                                        <p:strVal val="(#ppt_y+0.4)"/>
                                      </p:to>
                                    </p:set>
                                    <p:anim from="(#ppt_y+0.4)" to="(#ppt_y)" calcmode="lin" valueType="num">
                                      <p:cBhvr>
                                        <p:cTn id="403" dur="1230" accel="100000" fill="hold">
                                          <p:stCondLst>
                                            <p:cond delay="770"/>
                                          </p:stCondLst>
                                        </p:cTn>
                                        <p:tgtEl>
                                          <p:spTgt spid="287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allAtOnce"/>
      <p:bldP spid="28688" grpId="0"/>
      <p:bldP spid="28688" grpId="1"/>
      <p:bldP spid="28692" grpId="0" build="allAtOnce"/>
      <p:bldP spid="28692" grpId="1" build="allAtOnce"/>
      <p:bldP spid="28714" grpId="0" animBg="1"/>
      <p:bldP spid="28714" grpId="1" animBg="1"/>
      <p:bldP spid="28716" grpId="0" animBg="1"/>
      <p:bldP spid="28716" grpId="1" animBg="1"/>
      <p:bldP spid="28717" grpId="0" animBg="1"/>
      <p:bldP spid="287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1"/>
          <p:cNvSpPr>
            <a:spLocks noGrp="1"/>
          </p:cNvSpPr>
          <p:nvPr>
            <p:ph type="dt" sz="half" idx="10"/>
          </p:nvPr>
        </p:nvSpPr>
        <p:spPr/>
        <p:txBody>
          <a:bodyPr/>
          <a:lstStyle/>
          <a:p>
            <a:fld id="{BC4B44F3-5B32-4524-9466-E46C082E8233}" type="datetime1">
              <a:rPr lang="en-US"/>
              <a:pPr/>
              <a:t>5/15/2017</a:t>
            </a:fld>
            <a:endParaRPr lang="en-US"/>
          </a:p>
        </p:txBody>
      </p:sp>
      <p:sp>
        <p:nvSpPr>
          <p:cNvPr id="36" name="Slide Number Placeholder 3"/>
          <p:cNvSpPr>
            <a:spLocks noGrp="1"/>
          </p:cNvSpPr>
          <p:nvPr>
            <p:ph type="sldNum" sz="quarter" idx="12"/>
          </p:nvPr>
        </p:nvSpPr>
        <p:spPr/>
        <p:txBody>
          <a:bodyPr/>
          <a:lstStyle/>
          <a:p>
            <a:fld id="{84C3004E-EA6E-4900-9CDF-DE9566D181D6}" type="slidenum">
              <a:rPr lang="en-US"/>
              <a:pPr/>
              <a:t>25</a:t>
            </a:fld>
            <a:endParaRPr lang="en-US"/>
          </a:p>
        </p:txBody>
      </p:sp>
      <p:sp>
        <p:nvSpPr>
          <p:cNvPr id="50198" name="Rectangle 22"/>
          <p:cNvSpPr>
            <a:spLocks noChangeArrowheads="1"/>
          </p:cNvSpPr>
          <p:nvPr/>
        </p:nvSpPr>
        <p:spPr bwMode="auto">
          <a:xfrm>
            <a:off x="76200" y="66675"/>
            <a:ext cx="7086600" cy="4657725"/>
          </a:xfrm>
          <a:prstGeom prst="rect">
            <a:avLst/>
          </a:prstGeom>
          <a:noFill/>
          <a:ln w="9525">
            <a:noFill/>
            <a:miter lim="800000"/>
            <a:headEnd/>
            <a:tailEnd/>
          </a:ln>
          <a:effectLst/>
        </p:spPr>
        <p:txBody>
          <a:bodyPr anchor="ctr">
            <a:spAutoFit/>
          </a:bodyPr>
          <a:lstStyle/>
          <a:p>
            <a:pPr indent="457200" algn="just" eaLnBrk="0" hangingPunct="0"/>
            <a:r>
              <a:rPr lang="en-US">
                <a:latin typeface="Verdana" pitchFamily="34" charset="0"/>
              </a:rPr>
              <a:t>MAKA UNTUK MATRIKS A YANG DIPERLUAS</a:t>
            </a:r>
          </a:p>
          <a:p>
            <a:pPr indent="457200" algn="just" eaLnBrk="0" hangingPunct="0"/>
            <a:r>
              <a:rPr lang="en-US">
                <a:latin typeface="Verdana" pitchFamily="34" charset="0"/>
              </a:rPr>
              <a:t>PROGRAM MENJADI SEBAGAI BERIKUT:		</a:t>
            </a:r>
          </a:p>
          <a:p>
            <a:pPr indent="457200" algn="just" eaLnBrk="0" hangingPunct="0"/>
            <a:r>
              <a:rPr lang="en-US">
                <a:solidFill>
                  <a:schemeClr val="folHlink"/>
                </a:solidFill>
                <a:latin typeface="Verdana" pitchFamily="34" charset="0"/>
              </a:rPr>
              <a:t>         </a:t>
            </a:r>
            <a:r>
              <a:rPr lang="en-US" sz="2400">
                <a:latin typeface="Verdana" pitchFamily="34" charset="0"/>
              </a:rPr>
              <a:t>DO 30 K = 1,2</a:t>
            </a:r>
          </a:p>
          <a:p>
            <a:pPr indent="457200" algn="just" eaLnBrk="0" hangingPunct="0"/>
            <a:r>
              <a:rPr lang="en-US" sz="2400">
                <a:latin typeface="Verdana" pitchFamily="34" charset="0"/>
              </a:rPr>
              <a:t>	     P = A(K,K)</a:t>
            </a:r>
          </a:p>
          <a:p>
            <a:pPr indent="457200" algn="just" eaLnBrk="0" hangingPunct="0"/>
            <a:r>
              <a:rPr lang="en-US" sz="2400">
                <a:latin typeface="Verdana" pitchFamily="34" charset="0"/>
              </a:rPr>
              <a:t>         DO 10 J = 1, 4</a:t>
            </a:r>
          </a:p>
          <a:p>
            <a:pPr indent="457200" algn="just" eaLnBrk="0" hangingPunct="0"/>
            <a:r>
              <a:rPr lang="en-US" sz="2400">
                <a:latin typeface="Verdana" pitchFamily="34" charset="0"/>
              </a:rPr>
              <a:t>10         A(K,J) = A(K,J)/P</a:t>
            </a:r>
          </a:p>
          <a:p>
            <a:pPr indent="457200" algn="just" eaLnBrk="0" hangingPunct="0"/>
            <a:r>
              <a:rPr lang="en-US" sz="2400">
                <a:latin typeface="Verdana" pitchFamily="34" charset="0"/>
              </a:rPr>
              <a:t>	        DO 30  I = 1, 2</a:t>
            </a:r>
          </a:p>
          <a:p>
            <a:pPr indent="457200" algn="just" eaLnBrk="0" hangingPunct="0"/>
            <a:r>
              <a:rPr lang="en-US" sz="2400">
                <a:latin typeface="Verdana" pitchFamily="34" charset="0"/>
              </a:rPr>
              <a:t>               IF(I.NE.K)THEN</a:t>
            </a:r>
          </a:p>
          <a:p>
            <a:pPr indent="457200" algn="just" eaLnBrk="0" hangingPunct="0"/>
            <a:r>
              <a:rPr lang="en-US" sz="2400">
                <a:latin typeface="Verdana" pitchFamily="34" charset="0"/>
              </a:rPr>
              <a:t>	               P = A(I,K)</a:t>
            </a:r>
          </a:p>
          <a:p>
            <a:pPr indent="457200" algn="just" eaLnBrk="0" hangingPunct="0"/>
            <a:r>
              <a:rPr lang="en-US" sz="2400">
                <a:latin typeface="Verdana" pitchFamily="34" charset="0"/>
              </a:rPr>
              <a:t>	               DO 20 J = 1, 4</a:t>
            </a:r>
          </a:p>
          <a:p>
            <a:pPr indent="457200" algn="just" eaLnBrk="0" hangingPunct="0"/>
            <a:r>
              <a:rPr lang="en-US" sz="2400">
                <a:latin typeface="Verdana" pitchFamily="34" charset="0"/>
              </a:rPr>
              <a:t>20                  A(I,J) = A(I,J) – P*A(K,J)</a:t>
            </a:r>
          </a:p>
          <a:p>
            <a:pPr indent="457200" algn="just" eaLnBrk="0" hangingPunct="0"/>
            <a:r>
              <a:rPr lang="en-US" sz="2400">
                <a:latin typeface="Verdana" pitchFamily="34" charset="0"/>
              </a:rPr>
              <a:t>    	           ENDIF</a:t>
            </a:r>
          </a:p>
          <a:p>
            <a:pPr indent="457200" algn="just" eaLnBrk="0" hangingPunct="0"/>
            <a:r>
              <a:rPr lang="en-US" sz="2400">
                <a:latin typeface="Verdana" pitchFamily="34" charset="0"/>
              </a:rPr>
              <a:t>30   CONTINUE</a:t>
            </a:r>
            <a:endParaRPr lang="en-US">
              <a:latin typeface="Verdana" pitchFamily="34" charset="0"/>
            </a:endParaRPr>
          </a:p>
        </p:txBody>
      </p:sp>
      <p:graphicFrame>
        <p:nvGraphicFramePr>
          <p:cNvPr id="50207" name="Object 31"/>
          <p:cNvGraphicFramePr>
            <a:graphicFrameLocks noChangeAspect="1"/>
          </p:cNvGraphicFramePr>
          <p:nvPr/>
        </p:nvGraphicFramePr>
        <p:xfrm>
          <a:off x="7086600" y="685800"/>
          <a:ext cx="914400" cy="387350"/>
        </p:xfrm>
        <a:graphic>
          <a:graphicData uri="http://schemas.openxmlformats.org/presentationml/2006/ole">
            <mc:AlternateContent xmlns:mc="http://schemas.openxmlformats.org/markup-compatibility/2006">
              <mc:Choice xmlns:v="urn:schemas-microsoft-com:vml" Requires="v">
                <p:oleObj spid="_x0000_s86045" name="Equation" r:id="rId3" imgW="355320" imgH="152280" progId="Equation.3">
                  <p:embed/>
                </p:oleObj>
              </mc:Choice>
              <mc:Fallback>
                <p:oleObj name="Equation" r:id="rId3" imgW="35532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85800"/>
                        <a:ext cx="9144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0" name="Object 34"/>
          <p:cNvGraphicFramePr>
            <a:graphicFrameLocks noChangeAspect="1"/>
          </p:cNvGraphicFramePr>
          <p:nvPr/>
        </p:nvGraphicFramePr>
        <p:xfrm>
          <a:off x="5715000" y="1066800"/>
          <a:ext cx="1633538" cy="484188"/>
        </p:xfrm>
        <a:graphic>
          <a:graphicData uri="http://schemas.openxmlformats.org/presentationml/2006/ole">
            <mc:AlternateContent xmlns:mc="http://schemas.openxmlformats.org/markup-compatibility/2006">
              <mc:Choice xmlns:v="urn:schemas-microsoft-com:vml" Requires="v">
                <p:oleObj spid="_x0000_s86046" name="Equation" r:id="rId5" imgW="634680" imgH="190440" progId="Equation.3">
                  <p:embed/>
                </p:oleObj>
              </mc:Choice>
              <mc:Fallback>
                <p:oleObj name="Equation" r:id="rId5" imgW="63468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066800"/>
                        <a:ext cx="163353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1" name="Object 35"/>
          <p:cNvGraphicFramePr>
            <a:graphicFrameLocks noChangeAspect="1"/>
          </p:cNvGraphicFramePr>
          <p:nvPr/>
        </p:nvGraphicFramePr>
        <p:xfrm>
          <a:off x="5746750" y="1752600"/>
          <a:ext cx="3397250" cy="484188"/>
        </p:xfrm>
        <a:graphic>
          <a:graphicData uri="http://schemas.openxmlformats.org/presentationml/2006/ole">
            <mc:AlternateContent xmlns:mc="http://schemas.openxmlformats.org/markup-compatibility/2006">
              <mc:Choice xmlns:v="urn:schemas-microsoft-com:vml" Requires="v">
                <p:oleObj spid="_x0000_s86047" name="Equation" r:id="rId7" imgW="1320480" imgH="190440" progId="Equation.3">
                  <p:embed/>
                </p:oleObj>
              </mc:Choice>
              <mc:Fallback>
                <p:oleObj name="Equation" r:id="rId7" imgW="1320480" imgH="1904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6750" y="1752600"/>
                        <a:ext cx="339725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2" name="Object 36"/>
          <p:cNvGraphicFramePr>
            <a:graphicFrameLocks noChangeAspect="1"/>
          </p:cNvGraphicFramePr>
          <p:nvPr/>
        </p:nvGraphicFramePr>
        <p:xfrm>
          <a:off x="5181600" y="1447800"/>
          <a:ext cx="750888" cy="419100"/>
        </p:xfrm>
        <a:graphic>
          <a:graphicData uri="http://schemas.openxmlformats.org/presentationml/2006/ole">
            <mc:AlternateContent xmlns:mc="http://schemas.openxmlformats.org/markup-compatibility/2006">
              <mc:Choice xmlns:v="urn:schemas-microsoft-com:vml" Requires="v">
                <p:oleObj spid="_x0000_s86048" name="Equation" r:id="rId9" imgW="291960" imgH="164880" progId="Equation.3">
                  <p:embed/>
                </p:oleObj>
              </mc:Choice>
              <mc:Fallback>
                <p:oleObj name="Equation" r:id="rId9" imgW="29196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1447800"/>
                        <a:ext cx="75088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3" name="Object 37"/>
          <p:cNvGraphicFramePr>
            <a:graphicFrameLocks noChangeAspect="1"/>
          </p:cNvGraphicFramePr>
          <p:nvPr/>
        </p:nvGraphicFramePr>
        <p:xfrm>
          <a:off x="6248400" y="685800"/>
          <a:ext cx="849313" cy="387350"/>
        </p:xfrm>
        <a:graphic>
          <a:graphicData uri="http://schemas.openxmlformats.org/presentationml/2006/ole">
            <mc:AlternateContent xmlns:mc="http://schemas.openxmlformats.org/markup-compatibility/2006">
              <mc:Choice xmlns:v="urn:schemas-microsoft-com:vml" Requires="v">
                <p:oleObj spid="_x0000_s86049" name="Equation" r:id="rId11" imgW="330120" imgH="152280" progId="Equation.3">
                  <p:embed/>
                </p:oleObj>
              </mc:Choice>
              <mc:Fallback>
                <p:oleObj name="Equation" r:id="rId11" imgW="330120" imgH="1522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685800"/>
                        <a:ext cx="84931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4" name="Object 38"/>
          <p:cNvGraphicFramePr>
            <a:graphicFrameLocks noChangeAspect="1"/>
          </p:cNvGraphicFramePr>
          <p:nvPr/>
        </p:nvGraphicFramePr>
        <p:xfrm>
          <a:off x="7239000" y="1066800"/>
          <a:ext cx="1633538" cy="484188"/>
        </p:xfrm>
        <a:graphic>
          <a:graphicData uri="http://schemas.openxmlformats.org/presentationml/2006/ole">
            <mc:AlternateContent xmlns:mc="http://schemas.openxmlformats.org/markup-compatibility/2006">
              <mc:Choice xmlns:v="urn:schemas-microsoft-com:vml" Requires="v">
                <p:oleObj spid="_x0000_s86050" name="Equation" r:id="rId13" imgW="634680" imgH="190440" progId="Equation.3">
                  <p:embed/>
                </p:oleObj>
              </mc:Choice>
              <mc:Fallback>
                <p:oleObj name="Equation" r:id="rId13" imgW="634680" imgH="1904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9000" y="1066800"/>
                        <a:ext cx="163353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5" name="Object 39"/>
          <p:cNvGraphicFramePr>
            <a:graphicFrameLocks noChangeAspect="1"/>
          </p:cNvGraphicFramePr>
          <p:nvPr/>
        </p:nvGraphicFramePr>
        <p:xfrm>
          <a:off x="5943600" y="1447800"/>
          <a:ext cx="815975" cy="419100"/>
        </p:xfrm>
        <a:graphic>
          <a:graphicData uri="http://schemas.openxmlformats.org/presentationml/2006/ole">
            <mc:AlternateContent xmlns:mc="http://schemas.openxmlformats.org/markup-compatibility/2006">
              <mc:Choice xmlns:v="urn:schemas-microsoft-com:vml" Requires="v">
                <p:oleObj spid="_x0000_s86051" name="Equation" r:id="rId15" imgW="317160" imgH="164880" progId="Equation.3">
                  <p:embed/>
                </p:oleObj>
              </mc:Choice>
              <mc:Fallback>
                <p:oleObj name="Equation" r:id="rId15" imgW="31716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1447800"/>
                        <a:ext cx="815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6" name="Object 40"/>
          <p:cNvGraphicFramePr>
            <a:graphicFrameLocks noChangeAspect="1"/>
          </p:cNvGraphicFramePr>
          <p:nvPr/>
        </p:nvGraphicFramePr>
        <p:xfrm>
          <a:off x="6781800" y="1447800"/>
          <a:ext cx="784225" cy="419100"/>
        </p:xfrm>
        <a:graphic>
          <a:graphicData uri="http://schemas.openxmlformats.org/presentationml/2006/ole">
            <mc:AlternateContent xmlns:mc="http://schemas.openxmlformats.org/markup-compatibility/2006">
              <mc:Choice xmlns:v="urn:schemas-microsoft-com:vml" Requires="v">
                <p:oleObj spid="_x0000_s86052" name="Equation" r:id="rId17" imgW="304560" imgH="164880" progId="Equation.3">
                  <p:embed/>
                </p:oleObj>
              </mc:Choice>
              <mc:Fallback>
                <p:oleObj name="Equation" r:id="rId17" imgW="30456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81800" y="1447800"/>
                        <a:ext cx="784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7" name="Object 41"/>
          <p:cNvGraphicFramePr>
            <a:graphicFrameLocks noChangeAspect="1"/>
          </p:cNvGraphicFramePr>
          <p:nvPr/>
        </p:nvGraphicFramePr>
        <p:xfrm>
          <a:off x="7543800" y="1447800"/>
          <a:ext cx="815975" cy="419100"/>
        </p:xfrm>
        <a:graphic>
          <a:graphicData uri="http://schemas.openxmlformats.org/presentationml/2006/ole">
            <mc:AlternateContent xmlns:mc="http://schemas.openxmlformats.org/markup-compatibility/2006">
              <mc:Choice xmlns:v="urn:schemas-microsoft-com:vml" Requires="v">
                <p:oleObj spid="_x0000_s86053" name="Equation" r:id="rId19" imgW="317160" imgH="164880" progId="Equation.3">
                  <p:embed/>
                </p:oleObj>
              </mc:Choice>
              <mc:Fallback>
                <p:oleObj name="Equation" r:id="rId19" imgW="317160" imgH="1648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1447800"/>
                        <a:ext cx="815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8" name="Object 42"/>
          <p:cNvGraphicFramePr>
            <a:graphicFrameLocks noChangeAspect="1"/>
          </p:cNvGraphicFramePr>
          <p:nvPr/>
        </p:nvGraphicFramePr>
        <p:xfrm>
          <a:off x="5746750" y="1752600"/>
          <a:ext cx="3397250" cy="484188"/>
        </p:xfrm>
        <a:graphic>
          <a:graphicData uri="http://schemas.openxmlformats.org/presentationml/2006/ole">
            <mc:AlternateContent xmlns:mc="http://schemas.openxmlformats.org/markup-compatibility/2006">
              <mc:Choice xmlns:v="urn:schemas-microsoft-com:vml" Requires="v">
                <p:oleObj spid="_x0000_s86054" name="Equation" r:id="rId21" imgW="1320480" imgH="190440" progId="Equation.3">
                  <p:embed/>
                </p:oleObj>
              </mc:Choice>
              <mc:Fallback>
                <p:oleObj name="Equation" r:id="rId21" imgW="1320480" imgH="1904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46750" y="1752600"/>
                        <a:ext cx="339725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19" name="Object 43"/>
          <p:cNvGraphicFramePr>
            <a:graphicFrameLocks noChangeAspect="1"/>
          </p:cNvGraphicFramePr>
          <p:nvPr/>
        </p:nvGraphicFramePr>
        <p:xfrm>
          <a:off x="5746750" y="1752600"/>
          <a:ext cx="3397250" cy="484188"/>
        </p:xfrm>
        <a:graphic>
          <a:graphicData uri="http://schemas.openxmlformats.org/presentationml/2006/ole">
            <mc:AlternateContent xmlns:mc="http://schemas.openxmlformats.org/markup-compatibility/2006">
              <mc:Choice xmlns:v="urn:schemas-microsoft-com:vml" Requires="v">
                <p:oleObj spid="_x0000_s86055" name="Equation" r:id="rId23" imgW="1320480" imgH="190440" progId="Equation.3">
                  <p:embed/>
                </p:oleObj>
              </mc:Choice>
              <mc:Fallback>
                <p:oleObj name="Equation" r:id="rId23" imgW="1320480" imgH="1904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46750" y="1752600"/>
                        <a:ext cx="339725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20" name="Object 44"/>
          <p:cNvGraphicFramePr>
            <a:graphicFrameLocks noChangeAspect="1"/>
          </p:cNvGraphicFramePr>
          <p:nvPr/>
        </p:nvGraphicFramePr>
        <p:xfrm>
          <a:off x="5746750" y="1752600"/>
          <a:ext cx="3397250" cy="484188"/>
        </p:xfrm>
        <a:graphic>
          <a:graphicData uri="http://schemas.openxmlformats.org/presentationml/2006/ole">
            <mc:AlternateContent xmlns:mc="http://schemas.openxmlformats.org/markup-compatibility/2006">
              <mc:Choice xmlns:v="urn:schemas-microsoft-com:vml" Requires="v">
                <p:oleObj spid="_x0000_s86056" name="Equation" r:id="rId25" imgW="1320480" imgH="190440" progId="Equation.3">
                  <p:embed/>
                </p:oleObj>
              </mc:Choice>
              <mc:Fallback>
                <p:oleObj name="Equation" r:id="rId25" imgW="1320480" imgH="1904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46750" y="1752600"/>
                        <a:ext cx="339725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21" name="Object 45"/>
          <p:cNvGraphicFramePr>
            <a:graphicFrameLocks noChangeAspect="1"/>
          </p:cNvGraphicFramePr>
          <p:nvPr/>
        </p:nvGraphicFramePr>
        <p:xfrm>
          <a:off x="6172200" y="2057400"/>
          <a:ext cx="717550" cy="385763"/>
        </p:xfrm>
        <a:graphic>
          <a:graphicData uri="http://schemas.openxmlformats.org/presentationml/2006/ole">
            <mc:AlternateContent xmlns:mc="http://schemas.openxmlformats.org/markup-compatibility/2006">
              <mc:Choice xmlns:v="urn:schemas-microsoft-com:vml" Requires="v">
                <p:oleObj spid="_x0000_s86057" name="Equation" r:id="rId27" imgW="279360" imgH="152280" progId="Equation.3">
                  <p:embed/>
                </p:oleObj>
              </mc:Choice>
              <mc:Fallback>
                <p:oleObj name="Equation" r:id="rId27" imgW="279360" imgH="1522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72200" y="2057400"/>
                        <a:ext cx="717550"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22" name="Object 46"/>
          <p:cNvGraphicFramePr>
            <a:graphicFrameLocks noChangeAspect="1"/>
          </p:cNvGraphicFramePr>
          <p:nvPr/>
        </p:nvGraphicFramePr>
        <p:xfrm>
          <a:off x="7010400" y="2057400"/>
          <a:ext cx="784225" cy="385763"/>
        </p:xfrm>
        <a:graphic>
          <a:graphicData uri="http://schemas.openxmlformats.org/presentationml/2006/ole">
            <mc:AlternateContent xmlns:mc="http://schemas.openxmlformats.org/markup-compatibility/2006">
              <mc:Choice xmlns:v="urn:schemas-microsoft-com:vml" Requires="v">
                <p:oleObj spid="_x0000_s86058" name="Equation" r:id="rId29" imgW="304560" imgH="152280" progId="Equation.3">
                  <p:embed/>
                </p:oleObj>
              </mc:Choice>
              <mc:Fallback>
                <p:oleObj name="Equation" r:id="rId29" imgW="304560" imgH="1522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10400" y="2057400"/>
                        <a:ext cx="78422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24" name="Object 48"/>
          <p:cNvGraphicFramePr>
            <a:graphicFrameLocks noChangeAspect="1"/>
          </p:cNvGraphicFramePr>
          <p:nvPr/>
        </p:nvGraphicFramePr>
        <p:xfrm>
          <a:off x="6172200" y="2514600"/>
          <a:ext cx="838200" cy="366713"/>
        </p:xfrm>
        <a:graphic>
          <a:graphicData uri="http://schemas.openxmlformats.org/presentationml/2006/ole">
            <mc:AlternateContent xmlns:mc="http://schemas.openxmlformats.org/markup-compatibility/2006">
              <mc:Choice xmlns:v="urn:schemas-microsoft-com:vml" Requires="v">
                <p:oleObj spid="_x0000_s86059" name="Equation" r:id="rId31" imgW="342720" imgH="152280" progId="Equation.3">
                  <p:embed/>
                </p:oleObj>
              </mc:Choice>
              <mc:Fallback>
                <p:oleObj name="Equation" r:id="rId31" imgW="342720" imgH="1522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72200" y="2514600"/>
                        <a:ext cx="838200"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227" name="Rectangle 51"/>
          <p:cNvSpPr>
            <a:spLocks noChangeArrowheads="1"/>
          </p:cNvSpPr>
          <p:nvPr/>
        </p:nvSpPr>
        <p:spPr bwMode="auto">
          <a:xfrm>
            <a:off x="0" y="33528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50226" name="Object 50"/>
          <p:cNvGraphicFramePr>
            <a:graphicFrameLocks noChangeAspect="1"/>
          </p:cNvGraphicFramePr>
          <p:nvPr/>
        </p:nvGraphicFramePr>
        <p:xfrm>
          <a:off x="7162800" y="2514600"/>
          <a:ext cx="762000" cy="339725"/>
        </p:xfrm>
        <a:graphic>
          <a:graphicData uri="http://schemas.openxmlformats.org/presentationml/2006/ole">
            <mc:AlternateContent xmlns:mc="http://schemas.openxmlformats.org/markup-compatibility/2006">
              <mc:Choice xmlns:v="urn:schemas-microsoft-com:vml" Requires="v">
                <p:oleObj spid="_x0000_s86060" name="Equation" r:id="rId33" imgW="342751" imgH="152334" progId="Equation.3">
                  <p:embed/>
                </p:oleObj>
              </mc:Choice>
              <mc:Fallback>
                <p:oleObj name="Equation" r:id="rId33" imgW="342751" imgH="152334"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162800" y="2514600"/>
                        <a:ext cx="762000"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28" name="Object 52"/>
          <p:cNvGraphicFramePr>
            <a:graphicFrameLocks noChangeAspect="1"/>
          </p:cNvGraphicFramePr>
          <p:nvPr/>
        </p:nvGraphicFramePr>
        <p:xfrm>
          <a:off x="6019800" y="2895600"/>
          <a:ext cx="1633538" cy="484188"/>
        </p:xfrm>
        <a:graphic>
          <a:graphicData uri="http://schemas.openxmlformats.org/presentationml/2006/ole">
            <mc:AlternateContent xmlns:mc="http://schemas.openxmlformats.org/markup-compatibility/2006">
              <mc:Choice xmlns:v="urn:schemas-microsoft-com:vml" Requires="v">
                <p:oleObj spid="_x0000_s86061" name="Equation" r:id="rId35" imgW="634680" imgH="190440" progId="Equation.3">
                  <p:embed/>
                </p:oleObj>
              </mc:Choice>
              <mc:Fallback>
                <p:oleObj name="Equation" r:id="rId35" imgW="634680" imgH="19044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19800" y="2895600"/>
                        <a:ext cx="163353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30" name="Object 54"/>
          <p:cNvGraphicFramePr>
            <a:graphicFrameLocks noChangeAspect="1"/>
          </p:cNvGraphicFramePr>
          <p:nvPr/>
        </p:nvGraphicFramePr>
        <p:xfrm>
          <a:off x="5867400" y="3276600"/>
          <a:ext cx="750888" cy="419100"/>
        </p:xfrm>
        <a:graphic>
          <a:graphicData uri="http://schemas.openxmlformats.org/presentationml/2006/ole">
            <mc:AlternateContent xmlns:mc="http://schemas.openxmlformats.org/markup-compatibility/2006">
              <mc:Choice xmlns:v="urn:schemas-microsoft-com:vml" Requires="v">
                <p:oleObj spid="_x0000_s86062" name="Equation" r:id="rId37" imgW="291960" imgH="164880" progId="Equation.3">
                  <p:embed/>
                </p:oleObj>
              </mc:Choice>
              <mc:Fallback>
                <p:oleObj name="Equation" r:id="rId37" imgW="29196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276600"/>
                        <a:ext cx="75088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31" name="Object 55"/>
          <p:cNvGraphicFramePr>
            <a:graphicFrameLocks noChangeAspect="1"/>
          </p:cNvGraphicFramePr>
          <p:nvPr/>
        </p:nvGraphicFramePr>
        <p:xfrm>
          <a:off x="6629400" y="3276600"/>
          <a:ext cx="815975" cy="419100"/>
        </p:xfrm>
        <a:graphic>
          <a:graphicData uri="http://schemas.openxmlformats.org/presentationml/2006/ole">
            <mc:AlternateContent xmlns:mc="http://schemas.openxmlformats.org/markup-compatibility/2006">
              <mc:Choice xmlns:v="urn:schemas-microsoft-com:vml" Requires="v">
                <p:oleObj spid="_x0000_s86063" name="Equation" r:id="rId38" imgW="317160" imgH="164880" progId="Equation.3">
                  <p:embed/>
                </p:oleObj>
              </mc:Choice>
              <mc:Fallback>
                <p:oleObj name="Equation" r:id="rId38" imgW="31716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3276600"/>
                        <a:ext cx="815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32" name="Object 56"/>
          <p:cNvGraphicFramePr>
            <a:graphicFrameLocks noChangeAspect="1"/>
          </p:cNvGraphicFramePr>
          <p:nvPr/>
        </p:nvGraphicFramePr>
        <p:xfrm>
          <a:off x="7391400" y="3276600"/>
          <a:ext cx="784225" cy="419100"/>
        </p:xfrm>
        <a:graphic>
          <a:graphicData uri="http://schemas.openxmlformats.org/presentationml/2006/ole">
            <mc:AlternateContent xmlns:mc="http://schemas.openxmlformats.org/markup-compatibility/2006">
              <mc:Choice xmlns:v="urn:schemas-microsoft-com:vml" Requires="v">
                <p:oleObj spid="_x0000_s86064" name="Equation" r:id="rId39" imgW="304560" imgH="164880" progId="Equation.3">
                  <p:embed/>
                </p:oleObj>
              </mc:Choice>
              <mc:Fallback>
                <p:oleObj name="Equation" r:id="rId39" imgW="30456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91400" y="3276600"/>
                        <a:ext cx="784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33" name="Object 57"/>
          <p:cNvGraphicFramePr>
            <a:graphicFrameLocks noChangeAspect="1"/>
          </p:cNvGraphicFramePr>
          <p:nvPr/>
        </p:nvGraphicFramePr>
        <p:xfrm>
          <a:off x="8328025" y="3276600"/>
          <a:ext cx="815975" cy="419100"/>
        </p:xfrm>
        <a:graphic>
          <a:graphicData uri="http://schemas.openxmlformats.org/presentationml/2006/ole">
            <mc:AlternateContent xmlns:mc="http://schemas.openxmlformats.org/markup-compatibility/2006">
              <mc:Choice xmlns:v="urn:schemas-microsoft-com:vml" Requires="v">
                <p:oleObj spid="_x0000_s86065" name="Equation" r:id="rId40" imgW="317160" imgH="164880" progId="Equation.3">
                  <p:embed/>
                </p:oleObj>
              </mc:Choice>
              <mc:Fallback>
                <p:oleObj name="Equation" r:id="rId40" imgW="317160" imgH="16488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328025" y="3276600"/>
                        <a:ext cx="815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34" name="Object 58"/>
          <p:cNvGraphicFramePr>
            <a:graphicFrameLocks noChangeAspect="1"/>
          </p:cNvGraphicFramePr>
          <p:nvPr/>
        </p:nvGraphicFramePr>
        <p:xfrm>
          <a:off x="4408488" y="3657600"/>
          <a:ext cx="4735512" cy="484188"/>
        </p:xfrm>
        <a:graphic>
          <a:graphicData uri="http://schemas.openxmlformats.org/presentationml/2006/ole">
            <mc:AlternateContent xmlns:mc="http://schemas.openxmlformats.org/markup-compatibility/2006">
              <mc:Choice xmlns:v="urn:schemas-microsoft-com:vml" Requires="v">
                <p:oleObj spid="_x0000_s86066" name="Equation" r:id="rId42" imgW="1841400" imgH="190440" progId="Equation.3">
                  <p:embed/>
                </p:oleObj>
              </mc:Choice>
              <mc:Fallback>
                <p:oleObj name="Equation" r:id="rId42" imgW="1841400" imgH="190440"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408488" y="3657600"/>
                        <a:ext cx="4735512"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38" name="Object 62"/>
          <p:cNvGraphicFramePr>
            <a:graphicFrameLocks noChangeAspect="1"/>
          </p:cNvGraphicFramePr>
          <p:nvPr/>
        </p:nvGraphicFramePr>
        <p:xfrm>
          <a:off x="4408488" y="3657600"/>
          <a:ext cx="4735512" cy="484188"/>
        </p:xfrm>
        <a:graphic>
          <a:graphicData uri="http://schemas.openxmlformats.org/presentationml/2006/ole">
            <mc:AlternateContent xmlns:mc="http://schemas.openxmlformats.org/markup-compatibility/2006">
              <mc:Choice xmlns:v="urn:schemas-microsoft-com:vml" Requires="v">
                <p:oleObj spid="_x0000_s86067" name="Equation" r:id="rId44" imgW="1841400" imgH="190440" progId="Equation.3">
                  <p:embed/>
                </p:oleObj>
              </mc:Choice>
              <mc:Fallback>
                <p:oleObj name="Equation" r:id="rId44" imgW="1841400" imgH="190440" progId="Equation.3">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408488" y="3657600"/>
                        <a:ext cx="4735512"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39" name="Object 63"/>
          <p:cNvGraphicFramePr>
            <a:graphicFrameLocks noChangeAspect="1"/>
          </p:cNvGraphicFramePr>
          <p:nvPr/>
        </p:nvGraphicFramePr>
        <p:xfrm>
          <a:off x="4408488" y="3581400"/>
          <a:ext cx="4735512" cy="484188"/>
        </p:xfrm>
        <a:graphic>
          <a:graphicData uri="http://schemas.openxmlformats.org/presentationml/2006/ole">
            <mc:AlternateContent xmlns:mc="http://schemas.openxmlformats.org/markup-compatibility/2006">
              <mc:Choice xmlns:v="urn:schemas-microsoft-com:vml" Requires="v">
                <p:oleObj spid="_x0000_s86068" name="Equation" r:id="rId46" imgW="1841400" imgH="190440" progId="Equation.3">
                  <p:embed/>
                </p:oleObj>
              </mc:Choice>
              <mc:Fallback>
                <p:oleObj name="Equation" r:id="rId46" imgW="1841400" imgH="190440" progId="Equation.3">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408488" y="3581400"/>
                        <a:ext cx="4735512"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240" name="Object 64"/>
          <p:cNvGraphicFramePr>
            <a:graphicFrameLocks noChangeAspect="1"/>
          </p:cNvGraphicFramePr>
          <p:nvPr/>
        </p:nvGraphicFramePr>
        <p:xfrm>
          <a:off x="4408488" y="3657600"/>
          <a:ext cx="4735512" cy="484188"/>
        </p:xfrm>
        <a:graphic>
          <a:graphicData uri="http://schemas.openxmlformats.org/presentationml/2006/ole">
            <mc:AlternateContent xmlns:mc="http://schemas.openxmlformats.org/markup-compatibility/2006">
              <mc:Choice xmlns:v="urn:schemas-microsoft-com:vml" Requires="v">
                <p:oleObj spid="_x0000_s86069" name="Equation" r:id="rId48" imgW="1841400" imgH="190440" progId="Equation.3">
                  <p:embed/>
                </p:oleObj>
              </mc:Choice>
              <mc:Fallback>
                <p:oleObj name="Equation" r:id="rId48" imgW="1841400" imgH="190440" progId="Equation.3">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408488" y="3657600"/>
                        <a:ext cx="4735512"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243" name="Rectangle 67"/>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50242" name="Object 66"/>
          <p:cNvGraphicFramePr>
            <a:graphicFrameLocks noChangeAspect="1"/>
          </p:cNvGraphicFramePr>
          <p:nvPr/>
        </p:nvGraphicFramePr>
        <p:xfrm>
          <a:off x="1524000" y="1371600"/>
          <a:ext cx="5943600" cy="1995488"/>
        </p:xfrm>
        <a:graphic>
          <a:graphicData uri="http://schemas.openxmlformats.org/presentationml/2006/ole">
            <mc:AlternateContent xmlns:mc="http://schemas.openxmlformats.org/markup-compatibility/2006">
              <mc:Choice xmlns:v="urn:schemas-microsoft-com:vml" Requires="v">
                <p:oleObj spid="_x0000_s86070" name="Equation" r:id="rId50" imgW="1333500" imgH="444500" progId="Equation.3">
                  <p:embed/>
                </p:oleObj>
              </mc:Choice>
              <mc:Fallback>
                <p:oleObj name="Equation" r:id="rId50" imgW="1333500" imgH="444500" progId="Equation.3">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24000" y="1371600"/>
                        <a:ext cx="5943600" cy="199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245" name="Rectangle 69"/>
          <p:cNvSpPr>
            <a:spLocks noChangeArrowheads="1"/>
          </p:cNvSpPr>
          <p:nvPr/>
        </p:nvSpPr>
        <p:spPr bwMode="auto">
          <a:xfrm>
            <a:off x="0" y="318135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50244" name="Object 68"/>
          <p:cNvGraphicFramePr>
            <a:graphicFrameLocks noChangeAspect="1"/>
          </p:cNvGraphicFramePr>
          <p:nvPr/>
        </p:nvGraphicFramePr>
        <p:xfrm>
          <a:off x="1295400" y="1676400"/>
          <a:ext cx="6629400" cy="2154238"/>
        </p:xfrm>
        <a:graphic>
          <a:graphicData uri="http://schemas.openxmlformats.org/presentationml/2006/ole">
            <mc:AlternateContent xmlns:mc="http://schemas.openxmlformats.org/markup-compatibility/2006">
              <mc:Choice xmlns:v="urn:schemas-microsoft-com:vml" Requires="v">
                <p:oleObj spid="_x0000_s86071" name="Equation" r:id="rId52" imgW="1524000" imgH="495300" progId="Equation.3">
                  <p:embed/>
                </p:oleObj>
              </mc:Choice>
              <mc:Fallback>
                <p:oleObj name="Equation" r:id="rId52" imgW="1524000" imgH="495300" progId="Equation.3">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295400" y="1676400"/>
                        <a:ext cx="6629400" cy="215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246" name="Rectangle 70"/>
          <p:cNvSpPr>
            <a:spLocks noChangeArrowheads="1"/>
          </p:cNvSpPr>
          <p:nvPr/>
        </p:nvSpPr>
        <p:spPr bwMode="auto">
          <a:xfrm>
            <a:off x="0" y="4876800"/>
            <a:ext cx="4630738"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HASIL AKHIR PROGRAM ADALAH SBB:</a:t>
            </a:r>
          </a:p>
        </p:txBody>
      </p:sp>
    </p:spTree>
    <p:extLst>
      <p:ext uri="{BB962C8B-B14F-4D97-AF65-F5344CB8AC3E}">
        <p14:creationId xmlns:p14="http://schemas.microsoft.com/office/powerpoint/2010/main" val="17730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0198">
                                            <p:txEl>
                                              <p:pRg st="0" end="0"/>
                                            </p:txEl>
                                          </p:spTgt>
                                        </p:tgtEl>
                                        <p:attrNameLst>
                                          <p:attrName>style.visibility</p:attrName>
                                        </p:attrNameLst>
                                      </p:cBhvr>
                                      <p:to>
                                        <p:strVal val="visible"/>
                                      </p:to>
                                    </p:set>
                                    <p:animEffect transition="in" filter="fade">
                                      <p:cBhvr>
                                        <p:cTn id="7" dur="770" decel="100000"/>
                                        <p:tgtEl>
                                          <p:spTgt spid="50198">
                                            <p:txEl>
                                              <p:pRg st="0" end="0"/>
                                            </p:txEl>
                                          </p:spTgt>
                                        </p:tgtEl>
                                      </p:cBhvr>
                                    </p:animEffect>
                                    <p:animScale>
                                      <p:cBhvr>
                                        <p:cTn id="8" dur="770" decel="100000"/>
                                        <p:tgtEl>
                                          <p:spTgt spid="50198">
                                            <p:txEl>
                                              <p:pRg st="0" end="0"/>
                                            </p:txEl>
                                          </p:spTgt>
                                        </p:tgtEl>
                                      </p:cBhvr>
                                      <p:from x="10000" y="10000"/>
                                      <p:to x="200000" y="450000"/>
                                    </p:animScale>
                                    <p:animScale>
                                      <p:cBhvr>
                                        <p:cTn id="9" dur="1230" accel="100000" fill="hold">
                                          <p:stCondLst>
                                            <p:cond delay="770"/>
                                          </p:stCondLst>
                                        </p:cTn>
                                        <p:tgtEl>
                                          <p:spTgt spid="50198">
                                            <p:txEl>
                                              <p:pRg st="0" end="0"/>
                                            </p:txEl>
                                          </p:spTgt>
                                        </p:tgtEl>
                                      </p:cBhvr>
                                      <p:from x="200000" y="450000"/>
                                      <p:to x="100000" y="100000"/>
                                    </p:animScale>
                                    <p:set>
                                      <p:cBhvr>
                                        <p:cTn id="10" dur="770" fill="hold"/>
                                        <p:tgtEl>
                                          <p:spTgt spid="50198">
                                            <p:txEl>
                                              <p:pRg st="0" end="0"/>
                                            </p:txEl>
                                          </p:spTgt>
                                        </p:tgtEl>
                                        <p:attrNameLst>
                                          <p:attrName>ppt_x</p:attrName>
                                        </p:attrNameLst>
                                      </p:cBhvr>
                                      <p:to>
                                        <p:strVal val="(0.5)"/>
                                      </p:to>
                                    </p:set>
                                    <p:anim from="(0.5)" to="(#ppt_x)" calcmode="lin" valueType="num">
                                      <p:cBhvr>
                                        <p:cTn id="11" dur="1230" accel="100000" fill="hold">
                                          <p:stCondLst>
                                            <p:cond delay="770"/>
                                          </p:stCondLst>
                                        </p:cTn>
                                        <p:tgtEl>
                                          <p:spTgt spid="50198">
                                            <p:txEl>
                                              <p:pRg st="0" end="0"/>
                                            </p:txEl>
                                          </p:spTgt>
                                        </p:tgtEl>
                                        <p:attrNameLst>
                                          <p:attrName>ppt_x</p:attrName>
                                        </p:attrNameLst>
                                      </p:cBhvr>
                                    </p:anim>
                                    <p:set>
                                      <p:cBhvr>
                                        <p:cTn id="12" dur="770" fill="hold"/>
                                        <p:tgtEl>
                                          <p:spTgt spid="5019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0198">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iterate type="lt">
                                    <p:tmPct val="0"/>
                                  </p:iterate>
                                  <p:childTnLst>
                                    <p:set>
                                      <p:cBhvr>
                                        <p:cTn id="17" dur="1" fill="hold">
                                          <p:stCondLst>
                                            <p:cond delay="0"/>
                                          </p:stCondLst>
                                        </p:cTn>
                                        <p:tgtEl>
                                          <p:spTgt spid="50242"/>
                                        </p:tgtEl>
                                        <p:attrNameLst>
                                          <p:attrName>style.visibility</p:attrName>
                                        </p:attrNameLst>
                                      </p:cBhvr>
                                      <p:to>
                                        <p:strVal val="visible"/>
                                      </p:to>
                                    </p:set>
                                    <p:animEffect transition="in" filter="fade">
                                      <p:cBhvr>
                                        <p:cTn id="18" dur="770" decel="100000"/>
                                        <p:tgtEl>
                                          <p:spTgt spid="50242"/>
                                        </p:tgtEl>
                                      </p:cBhvr>
                                    </p:animEffect>
                                    <p:animScale>
                                      <p:cBhvr>
                                        <p:cTn id="19" dur="770" decel="100000"/>
                                        <p:tgtEl>
                                          <p:spTgt spid="50242"/>
                                        </p:tgtEl>
                                      </p:cBhvr>
                                      <p:from x="10000" y="10000"/>
                                      <p:to x="200000" y="450000"/>
                                    </p:animScale>
                                    <p:animScale>
                                      <p:cBhvr>
                                        <p:cTn id="20" dur="1230" accel="100000" fill="hold">
                                          <p:stCondLst>
                                            <p:cond delay="770"/>
                                          </p:stCondLst>
                                        </p:cTn>
                                        <p:tgtEl>
                                          <p:spTgt spid="50242"/>
                                        </p:tgtEl>
                                      </p:cBhvr>
                                      <p:from x="200000" y="450000"/>
                                      <p:to x="100000" y="100000"/>
                                    </p:animScale>
                                    <p:set>
                                      <p:cBhvr>
                                        <p:cTn id="21" dur="770" fill="hold"/>
                                        <p:tgtEl>
                                          <p:spTgt spid="50242"/>
                                        </p:tgtEl>
                                        <p:attrNameLst>
                                          <p:attrName>ppt_x</p:attrName>
                                        </p:attrNameLst>
                                      </p:cBhvr>
                                      <p:to>
                                        <p:strVal val="(0.5)"/>
                                      </p:to>
                                    </p:set>
                                    <p:anim from="(0.5)" to="(#ppt_x)" calcmode="lin" valueType="num">
                                      <p:cBhvr>
                                        <p:cTn id="22" dur="1230" accel="100000" fill="hold">
                                          <p:stCondLst>
                                            <p:cond delay="770"/>
                                          </p:stCondLst>
                                        </p:cTn>
                                        <p:tgtEl>
                                          <p:spTgt spid="50242"/>
                                        </p:tgtEl>
                                        <p:attrNameLst>
                                          <p:attrName>ppt_x</p:attrName>
                                        </p:attrNameLst>
                                      </p:cBhvr>
                                    </p:anim>
                                    <p:set>
                                      <p:cBhvr>
                                        <p:cTn id="23" dur="770" fill="hold"/>
                                        <p:tgtEl>
                                          <p:spTgt spid="50242"/>
                                        </p:tgtEl>
                                        <p:attrNameLst>
                                          <p:attrName>ppt_y</p:attrName>
                                        </p:attrNameLst>
                                      </p:cBhvr>
                                      <p:to>
                                        <p:strVal val="(#ppt_y+0.4)"/>
                                      </p:to>
                                    </p:set>
                                    <p:anim from="(#ppt_y+0.4)" to="(#ppt_y)" calcmode="lin" valueType="num">
                                      <p:cBhvr>
                                        <p:cTn id="24" dur="1230" accel="100000" fill="hold">
                                          <p:stCondLst>
                                            <p:cond delay="770"/>
                                          </p:stCondLst>
                                        </p:cTn>
                                        <p:tgtEl>
                                          <p:spTgt spid="50242"/>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50242"/>
                                        </p:tgtEl>
                                        <p:attrNameLst>
                                          <p:attrName>ppt_w</p:attrName>
                                        </p:attrNameLst>
                                      </p:cBhvr>
                                      <p:tavLst>
                                        <p:tav tm="0">
                                          <p:val>
                                            <p:strVal val="ppt_w"/>
                                          </p:val>
                                        </p:tav>
                                        <p:tav tm="100000">
                                          <p:val>
                                            <p:fltVal val="0"/>
                                          </p:val>
                                        </p:tav>
                                      </p:tavLst>
                                    </p:anim>
                                    <p:anim calcmode="lin" valueType="num">
                                      <p:cBhvr>
                                        <p:cTn id="29" dur="1000"/>
                                        <p:tgtEl>
                                          <p:spTgt spid="50242"/>
                                        </p:tgtEl>
                                        <p:attrNameLst>
                                          <p:attrName>ppt_h</p:attrName>
                                        </p:attrNameLst>
                                      </p:cBhvr>
                                      <p:tavLst>
                                        <p:tav tm="0">
                                          <p:val>
                                            <p:strVal val="ppt_h"/>
                                          </p:val>
                                        </p:tav>
                                        <p:tav tm="100000">
                                          <p:val>
                                            <p:fltVal val="0"/>
                                          </p:val>
                                        </p:tav>
                                      </p:tavLst>
                                    </p:anim>
                                    <p:anim calcmode="lin" valueType="num">
                                      <p:cBhvr>
                                        <p:cTn id="30" dur="1000"/>
                                        <p:tgtEl>
                                          <p:spTgt spid="50242"/>
                                        </p:tgtEl>
                                        <p:attrNameLst>
                                          <p:attrName>style.rotation</p:attrName>
                                        </p:attrNameLst>
                                      </p:cBhvr>
                                      <p:tavLst>
                                        <p:tav tm="0">
                                          <p:val>
                                            <p:fltVal val="0"/>
                                          </p:val>
                                        </p:tav>
                                        <p:tav tm="100000">
                                          <p:val>
                                            <p:fltVal val="90"/>
                                          </p:val>
                                        </p:tav>
                                      </p:tavLst>
                                    </p:anim>
                                    <p:animEffect transition="out" filter="fade">
                                      <p:cBhvr>
                                        <p:cTn id="31" dur="1000"/>
                                        <p:tgtEl>
                                          <p:spTgt spid="50242"/>
                                        </p:tgtEl>
                                      </p:cBhvr>
                                    </p:animEffect>
                                    <p:set>
                                      <p:cBhvr>
                                        <p:cTn id="32" dur="1" fill="hold">
                                          <p:stCondLst>
                                            <p:cond delay="999"/>
                                          </p:stCondLst>
                                        </p:cTn>
                                        <p:tgtEl>
                                          <p:spTgt spid="502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50198">
                                            <p:txEl>
                                              <p:pRg st="1" end="1"/>
                                            </p:txEl>
                                          </p:spTgt>
                                        </p:tgtEl>
                                        <p:attrNameLst>
                                          <p:attrName>style.visibility</p:attrName>
                                        </p:attrNameLst>
                                      </p:cBhvr>
                                      <p:to>
                                        <p:strVal val="visible"/>
                                      </p:to>
                                    </p:set>
                                    <p:animEffect transition="in" filter="fade">
                                      <p:cBhvr>
                                        <p:cTn id="37" dur="770" decel="100000"/>
                                        <p:tgtEl>
                                          <p:spTgt spid="50198">
                                            <p:txEl>
                                              <p:pRg st="1" end="1"/>
                                            </p:txEl>
                                          </p:spTgt>
                                        </p:tgtEl>
                                      </p:cBhvr>
                                    </p:animEffect>
                                    <p:animScale>
                                      <p:cBhvr>
                                        <p:cTn id="38" dur="770" decel="100000"/>
                                        <p:tgtEl>
                                          <p:spTgt spid="50198">
                                            <p:txEl>
                                              <p:pRg st="1" end="1"/>
                                            </p:txEl>
                                          </p:spTgt>
                                        </p:tgtEl>
                                      </p:cBhvr>
                                      <p:from x="10000" y="10000"/>
                                      <p:to x="200000" y="450000"/>
                                    </p:animScale>
                                    <p:animScale>
                                      <p:cBhvr>
                                        <p:cTn id="39" dur="1230" accel="100000" fill="hold">
                                          <p:stCondLst>
                                            <p:cond delay="770"/>
                                          </p:stCondLst>
                                        </p:cTn>
                                        <p:tgtEl>
                                          <p:spTgt spid="50198">
                                            <p:txEl>
                                              <p:pRg st="1" end="1"/>
                                            </p:txEl>
                                          </p:spTgt>
                                        </p:tgtEl>
                                      </p:cBhvr>
                                      <p:from x="200000" y="450000"/>
                                      <p:to x="100000" y="100000"/>
                                    </p:animScale>
                                    <p:set>
                                      <p:cBhvr>
                                        <p:cTn id="40" dur="770" fill="hold"/>
                                        <p:tgtEl>
                                          <p:spTgt spid="50198">
                                            <p:txEl>
                                              <p:pRg st="1" end="1"/>
                                            </p:txEl>
                                          </p:spTgt>
                                        </p:tgtEl>
                                        <p:attrNameLst>
                                          <p:attrName>ppt_x</p:attrName>
                                        </p:attrNameLst>
                                      </p:cBhvr>
                                      <p:to>
                                        <p:strVal val="(0.5)"/>
                                      </p:to>
                                    </p:set>
                                    <p:anim from="(0.5)" to="(#ppt_x)" calcmode="lin" valueType="num">
                                      <p:cBhvr>
                                        <p:cTn id="41" dur="1230" accel="100000" fill="hold">
                                          <p:stCondLst>
                                            <p:cond delay="770"/>
                                          </p:stCondLst>
                                        </p:cTn>
                                        <p:tgtEl>
                                          <p:spTgt spid="50198">
                                            <p:txEl>
                                              <p:pRg st="1" end="1"/>
                                            </p:txEl>
                                          </p:spTgt>
                                        </p:tgtEl>
                                        <p:attrNameLst>
                                          <p:attrName>ppt_x</p:attrName>
                                        </p:attrNameLst>
                                      </p:cBhvr>
                                    </p:anim>
                                    <p:set>
                                      <p:cBhvr>
                                        <p:cTn id="42" dur="770" fill="hold"/>
                                        <p:tgtEl>
                                          <p:spTgt spid="50198">
                                            <p:txEl>
                                              <p:pRg st="1" end="1"/>
                                            </p:txEl>
                                          </p:spTgt>
                                        </p:tgtEl>
                                        <p:attrNameLst>
                                          <p:attrName>ppt_y</p:attrName>
                                        </p:attrNameLst>
                                      </p:cBhvr>
                                      <p:to>
                                        <p:strVal val="(#ppt_y+0.4)"/>
                                      </p:to>
                                    </p:set>
                                    <p:anim from="(#ppt_y+0.4)" to="(#ppt_y)" calcmode="lin" valueType="num">
                                      <p:cBhvr>
                                        <p:cTn id="43" dur="1230" accel="100000" fill="hold">
                                          <p:stCondLst>
                                            <p:cond delay="770"/>
                                          </p:stCondLst>
                                        </p:cTn>
                                        <p:tgtEl>
                                          <p:spTgt spid="50198">
                                            <p:txEl>
                                              <p:pRg st="1" end="1"/>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19" presetClass="entr" presetSubtype="10" fill="hold" nodeType="clickEffect">
                                  <p:stCondLst>
                                    <p:cond delay="0"/>
                                  </p:stCondLst>
                                  <p:childTnLst>
                                    <p:set>
                                      <p:cBhvr>
                                        <p:cTn id="47" dur="1" fill="hold">
                                          <p:stCondLst>
                                            <p:cond delay="0"/>
                                          </p:stCondLst>
                                        </p:cTn>
                                        <p:tgtEl>
                                          <p:spTgt spid="50198">
                                            <p:txEl>
                                              <p:pRg st="2" end="2"/>
                                            </p:txEl>
                                          </p:spTgt>
                                        </p:tgtEl>
                                        <p:attrNameLst>
                                          <p:attrName>style.visibility</p:attrName>
                                        </p:attrNameLst>
                                      </p:cBhvr>
                                      <p:to>
                                        <p:strVal val="visible"/>
                                      </p:to>
                                    </p:set>
                                    <p:anim calcmode="lin" valueType="num">
                                      <p:cBhvr>
                                        <p:cTn id="48" dur="5000" fill="hold"/>
                                        <p:tgtEl>
                                          <p:spTgt spid="50198">
                                            <p:txEl>
                                              <p:pRg st="2" end="2"/>
                                            </p:txEl>
                                          </p:spTgt>
                                        </p:tgtEl>
                                        <p:attrNameLst>
                                          <p:attrName>ppt_w</p:attrName>
                                        </p:attrNameLst>
                                      </p:cBhvr>
                                      <p:tavLst>
                                        <p:tav tm="0" fmla="#ppt_w*sin(2.5*pi*$)">
                                          <p:val>
                                            <p:fltVal val="0"/>
                                          </p:val>
                                        </p:tav>
                                        <p:tav tm="100000">
                                          <p:val>
                                            <p:fltVal val="1"/>
                                          </p:val>
                                        </p:tav>
                                      </p:tavLst>
                                    </p:anim>
                                    <p:anim calcmode="lin" valueType="num">
                                      <p:cBhvr>
                                        <p:cTn id="49" dur="5000" fill="hold"/>
                                        <p:tgtEl>
                                          <p:spTgt spid="50198">
                                            <p:txEl>
                                              <p:pRg st="2" end="2"/>
                                            </p:txEl>
                                          </p:spTgt>
                                        </p:tgtEl>
                                        <p:attrNameLst>
                                          <p:attrName>ppt_h</p:attrName>
                                        </p:attrNameLst>
                                      </p:cBhvr>
                                      <p:tavLst>
                                        <p:tav tm="0">
                                          <p:val>
                                            <p:strVal val="#ppt_h"/>
                                          </p:val>
                                        </p:tav>
                                        <p:tav tm="100000">
                                          <p:val>
                                            <p:strVal val="#ppt_h"/>
                                          </p:val>
                                        </p:tav>
                                      </p:tavLst>
                                    </p:anim>
                                  </p:childTnLst>
                                </p:cTn>
                              </p:par>
                              <p:par>
                                <p:cTn id="50" presetID="19" presetClass="entr" presetSubtype="10" fill="hold" nodeType="withEffect">
                                  <p:stCondLst>
                                    <p:cond delay="0"/>
                                  </p:stCondLst>
                                  <p:childTnLst>
                                    <p:set>
                                      <p:cBhvr>
                                        <p:cTn id="51" dur="1" fill="hold">
                                          <p:stCondLst>
                                            <p:cond delay="0"/>
                                          </p:stCondLst>
                                        </p:cTn>
                                        <p:tgtEl>
                                          <p:spTgt spid="50198">
                                            <p:txEl>
                                              <p:pRg st="3" end="3"/>
                                            </p:txEl>
                                          </p:spTgt>
                                        </p:tgtEl>
                                        <p:attrNameLst>
                                          <p:attrName>style.visibility</p:attrName>
                                        </p:attrNameLst>
                                      </p:cBhvr>
                                      <p:to>
                                        <p:strVal val="visible"/>
                                      </p:to>
                                    </p:set>
                                    <p:anim calcmode="lin" valueType="num">
                                      <p:cBhvr>
                                        <p:cTn id="52" dur="5000" fill="hold"/>
                                        <p:tgtEl>
                                          <p:spTgt spid="50198">
                                            <p:txEl>
                                              <p:pRg st="3" end="3"/>
                                            </p:txEl>
                                          </p:spTgt>
                                        </p:tgtEl>
                                        <p:attrNameLst>
                                          <p:attrName>ppt_w</p:attrName>
                                        </p:attrNameLst>
                                      </p:cBhvr>
                                      <p:tavLst>
                                        <p:tav tm="0" fmla="#ppt_w*sin(2.5*pi*$)">
                                          <p:val>
                                            <p:fltVal val="0"/>
                                          </p:val>
                                        </p:tav>
                                        <p:tav tm="100000">
                                          <p:val>
                                            <p:fltVal val="1"/>
                                          </p:val>
                                        </p:tav>
                                      </p:tavLst>
                                    </p:anim>
                                    <p:anim calcmode="lin" valueType="num">
                                      <p:cBhvr>
                                        <p:cTn id="53" dur="5000" fill="hold"/>
                                        <p:tgtEl>
                                          <p:spTgt spid="50198">
                                            <p:txEl>
                                              <p:pRg st="3" end="3"/>
                                            </p:txEl>
                                          </p:spTgt>
                                        </p:tgtEl>
                                        <p:attrNameLst>
                                          <p:attrName>ppt_h</p:attrName>
                                        </p:attrNameLst>
                                      </p:cBhvr>
                                      <p:tavLst>
                                        <p:tav tm="0">
                                          <p:val>
                                            <p:strVal val="#ppt_h"/>
                                          </p:val>
                                        </p:tav>
                                        <p:tav tm="100000">
                                          <p:val>
                                            <p:strVal val="#ppt_h"/>
                                          </p:val>
                                        </p:tav>
                                      </p:tavLst>
                                    </p:anim>
                                  </p:childTnLst>
                                </p:cTn>
                              </p:par>
                              <p:par>
                                <p:cTn id="54" presetID="19" presetClass="entr" presetSubtype="10" fill="hold" nodeType="withEffect">
                                  <p:stCondLst>
                                    <p:cond delay="0"/>
                                  </p:stCondLst>
                                  <p:childTnLst>
                                    <p:set>
                                      <p:cBhvr>
                                        <p:cTn id="55" dur="1" fill="hold">
                                          <p:stCondLst>
                                            <p:cond delay="0"/>
                                          </p:stCondLst>
                                        </p:cTn>
                                        <p:tgtEl>
                                          <p:spTgt spid="50198">
                                            <p:txEl>
                                              <p:pRg st="4" end="4"/>
                                            </p:txEl>
                                          </p:spTgt>
                                        </p:tgtEl>
                                        <p:attrNameLst>
                                          <p:attrName>style.visibility</p:attrName>
                                        </p:attrNameLst>
                                      </p:cBhvr>
                                      <p:to>
                                        <p:strVal val="visible"/>
                                      </p:to>
                                    </p:set>
                                    <p:anim calcmode="lin" valueType="num">
                                      <p:cBhvr>
                                        <p:cTn id="56" dur="5000" fill="hold"/>
                                        <p:tgtEl>
                                          <p:spTgt spid="50198">
                                            <p:txEl>
                                              <p:pRg st="4" end="4"/>
                                            </p:txEl>
                                          </p:spTgt>
                                        </p:tgtEl>
                                        <p:attrNameLst>
                                          <p:attrName>ppt_w</p:attrName>
                                        </p:attrNameLst>
                                      </p:cBhvr>
                                      <p:tavLst>
                                        <p:tav tm="0" fmla="#ppt_w*sin(2.5*pi*$)">
                                          <p:val>
                                            <p:fltVal val="0"/>
                                          </p:val>
                                        </p:tav>
                                        <p:tav tm="100000">
                                          <p:val>
                                            <p:fltVal val="1"/>
                                          </p:val>
                                        </p:tav>
                                      </p:tavLst>
                                    </p:anim>
                                    <p:anim calcmode="lin" valueType="num">
                                      <p:cBhvr>
                                        <p:cTn id="57" dur="5000" fill="hold"/>
                                        <p:tgtEl>
                                          <p:spTgt spid="50198">
                                            <p:txEl>
                                              <p:pRg st="4" end="4"/>
                                            </p:txEl>
                                          </p:spTgt>
                                        </p:tgtEl>
                                        <p:attrNameLst>
                                          <p:attrName>ppt_h</p:attrName>
                                        </p:attrNameLst>
                                      </p:cBhvr>
                                      <p:tavLst>
                                        <p:tav tm="0">
                                          <p:val>
                                            <p:strVal val="#ppt_h"/>
                                          </p:val>
                                        </p:tav>
                                        <p:tav tm="100000">
                                          <p:val>
                                            <p:strVal val="#ppt_h"/>
                                          </p:val>
                                        </p:tav>
                                      </p:tavLst>
                                    </p:anim>
                                  </p:childTnLst>
                                </p:cTn>
                              </p:par>
                              <p:par>
                                <p:cTn id="58" presetID="19" presetClass="entr" presetSubtype="10" fill="hold" nodeType="withEffect">
                                  <p:stCondLst>
                                    <p:cond delay="0"/>
                                  </p:stCondLst>
                                  <p:childTnLst>
                                    <p:set>
                                      <p:cBhvr>
                                        <p:cTn id="59" dur="1" fill="hold">
                                          <p:stCondLst>
                                            <p:cond delay="0"/>
                                          </p:stCondLst>
                                        </p:cTn>
                                        <p:tgtEl>
                                          <p:spTgt spid="50198">
                                            <p:txEl>
                                              <p:pRg st="5" end="5"/>
                                            </p:txEl>
                                          </p:spTgt>
                                        </p:tgtEl>
                                        <p:attrNameLst>
                                          <p:attrName>style.visibility</p:attrName>
                                        </p:attrNameLst>
                                      </p:cBhvr>
                                      <p:to>
                                        <p:strVal val="visible"/>
                                      </p:to>
                                    </p:set>
                                    <p:anim calcmode="lin" valueType="num">
                                      <p:cBhvr>
                                        <p:cTn id="60" dur="5000" fill="hold"/>
                                        <p:tgtEl>
                                          <p:spTgt spid="50198">
                                            <p:txEl>
                                              <p:pRg st="5" end="5"/>
                                            </p:txEl>
                                          </p:spTgt>
                                        </p:tgtEl>
                                        <p:attrNameLst>
                                          <p:attrName>ppt_w</p:attrName>
                                        </p:attrNameLst>
                                      </p:cBhvr>
                                      <p:tavLst>
                                        <p:tav tm="0" fmla="#ppt_w*sin(2.5*pi*$)">
                                          <p:val>
                                            <p:fltVal val="0"/>
                                          </p:val>
                                        </p:tav>
                                        <p:tav tm="100000">
                                          <p:val>
                                            <p:fltVal val="1"/>
                                          </p:val>
                                        </p:tav>
                                      </p:tavLst>
                                    </p:anim>
                                    <p:anim calcmode="lin" valueType="num">
                                      <p:cBhvr>
                                        <p:cTn id="61" dur="5000" fill="hold"/>
                                        <p:tgtEl>
                                          <p:spTgt spid="50198">
                                            <p:txEl>
                                              <p:pRg st="5" end="5"/>
                                            </p:txEl>
                                          </p:spTgt>
                                        </p:tgtEl>
                                        <p:attrNameLst>
                                          <p:attrName>ppt_h</p:attrName>
                                        </p:attrNameLst>
                                      </p:cBhvr>
                                      <p:tavLst>
                                        <p:tav tm="0">
                                          <p:val>
                                            <p:strVal val="#ppt_h"/>
                                          </p:val>
                                        </p:tav>
                                        <p:tav tm="100000">
                                          <p:val>
                                            <p:strVal val="#ppt_h"/>
                                          </p:val>
                                        </p:tav>
                                      </p:tavLst>
                                    </p:anim>
                                  </p:childTnLst>
                                </p:cTn>
                              </p:par>
                              <p:par>
                                <p:cTn id="62" presetID="19" presetClass="entr" presetSubtype="10" fill="hold" nodeType="withEffect">
                                  <p:stCondLst>
                                    <p:cond delay="0"/>
                                  </p:stCondLst>
                                  <p:childTnLst>
                                    <p:set>
                                      <p:cBhvr>
                                        <p:cTn id="63" dur="1" fill="hold">
                                          <p:stCondLst>
                                            <p:cond delay="0"/>
                                          </p:stCondLst>
                                        </p:cTn>
                                        <p:tgtEl>
                                          <p:spTgt spid="50198">
                                            <p:txEl>
                                              <p:pRg st="6" end="6"/>
                                            </p:txEl>
                                          </p:spTgt>
                                        </p:tgtEl>
                                        <p:attrNameLst>
                                          <p:attrName>style.visibility</p:attrName>
                                        </p:attrNameLst>
                                      </p:cBhvr>
                                      <p:to>
                                        <p:strVal val="visible"/>
                                      </p:to>
                                    </p:set>
                                    <p:anim calcmode="lin" valueType="num">
                                      <p:cBhvr>
                                        <p:cTn id="64" dur="5000" fill="hold"/>
                                        <p:tgtEl>
                                          <p:spTgt spid="50198">
                                            <p:txEl>
                                              <p:pRg st="6" end="6"/>
                                            </p:txEl>
                                          </p:spTgt>
                                        </p:tgtEl>
                                        <p:attrNameLst>
                                          <p:attrName>ppt_w</p:attrName>
                                        </p:attrNameLst>
                                      </p:cBhvr>
                                      <p:tavLst>
                                        <p:tav tm="0" fmla="#ppt_w*sin(2.5*pi*$)">
                                          <p:val>
                                            <p:fltVal val="0"/>
                                          </p:val>
                                        </p:tav>
                                        <p:tav tm="100000">
                                          <p:val>
                                            <p:fltVal val="1"/>
                                          </p:val>
                                        </p:tav>
                                      </p:tavLst>
                                    </p:anim>
                                    <p:anim calcmode="lin" valueType="num">
                                      <p:cBhvr>
                                        <p:cTn id="65" dur="5000" fill="hold"/>
                                        <p:tgtEl>
                                          <p:spTgt spid="50198">
                                            <p:txEl>
                                              <p:pRg st="6" end="6"/>
                                            </p:txEl>
                                          </p:spTgt>
                                        </p:tgtEl>
                                        <p:attrNameLst>
                                          <p:attrName>ppt_h</p:attrName>
                                        </p:attrNameLst>
                                      </p:cBhvr>
                                      <p:tavLst>
                                        <p:tav tm="0">
                                          <p:val>
                                            <p:strVal val="#ppt_h"/>
                                          </p:val>
                                        </p:tav>
                                        <p:tav tm="100000">
                                          <p:val>
                                            <p:strVal val="#ppt_h"/>
                                          </p:val>
                                        </p:tav>
                                      </p:tavLst>
                                    </p:anim>
                                  </p:childTnLst>
                                </p:cTn>
                              </p:par>
                              <p:par>
                                <p:cTn id="66" presetID="19" presetClass="entr" presetSubtype="10" fill="hold" nodeType="withEffect">
                                  <p:stCondLst>
                                    <p:cond delay="0"/>
                                  </p:stCondLst>
                                  <p:childTnLst>
                                    <p:set>
                                      <p:cBhvr>
                                        <p:cTn id="67" dur="1" fill="hold">
                                          <p:stCondLst>
                                            <p:cond delay="0"/>
                                          </p:stCondLst>
                                        </p:cTn>
                                        <p:tgtEl>
                                          <p:spTgt spid="50198">
                                            <p:txEl>
                                              <p:pRg st="7" end="7"/>
                                            </p:txEl>
                                          </p:spTgt>
                                        </p:tgtEl>
                                        <p:attrNameLst>
                                          <p:attrName>style.visibility</p:attrName>
                                        </p:attrNameLst>
                                      </p:cBhvr>
                                      <p:to>
                                        <p:strVal val="visible"/>
                                      </p:to>
                                    </p:set>
                                    <p:anim calcmode="lin" valueType="num">
                                      <p:cBhvr>
                                        <p:cTn id="68" dur="5000" fill="hold"/>
                                        <p:tgtEl>
                                          <p:spTgt spid="50198">
                                            <p:txEl>
                                              <p:pRg st="7" end="7"/>
                                            </p:txEl>
                                          </p:spTgt>
                                        </p:tgtEl>
                                        <p:attrNameLst>
                                          <p:attrName>ppt_w</p:attrName>
                                        </p:attrNameLst>
                                      </p:cBhvr>
                                      <p:tavLst>
                                        <p:tav tm="0" fmla="#ppt_w*sin(2.5*pi*$)">
                                          <p:val>
                                            <p:fltVal val="0"/>
                                          </p:val>
                                        </p:tav>
                                        <p:tav tm="100000">
                                          <p:val>
                                            <p:fltVal val="1"/>
                                          </p:val>
                                        </p:tav>
                                      </p:tavLst>
                                    </p:anim>
                                    <p:anim calcmode="lin" valueType="num">
                                      <p:cBhvr>
                                        <p:cTn id="69" dur="5000" fill="hold"/>
                                        <p:tgtEl>
                                          <p:spTgt spid="50198">
                                            <p:txEl>
                                              <p:pRg st="7" end="7"/>
                                            </p:txEl>
                                          </p:spTgt>
                                        </p:tgtEl>
                                        <p:attrNameLst>
                                          <p:attrName>ppt_h</p:attrName>
                                        </p:attrNameLst>
                                      </p:cBhvr>
                                      <p:tavLst>
                                        <p:tav tm="0">
                                          <p:val>
                                            <p:strVal val="#ppt_h"/>
                                          </p:val>
                                        </p:tav>
                                        <p:tav tm="100000">
                                          <p:val>
                                            <p:strVal val="#ppt_h"/>
                                          </p:val>
                                        </p:tav>
                                      </p:tavLst>
                                    </p:anim>
                                  </p:childTnLst>
                                </p:cTn>
                              </p:par>
                              <p:par>
                                <p:cTn id="70" presetID="19" presetClass="entr" presetSubtype="10" fill="hold" nodeType="withEffect">
                                  <p:stCondLst>
                                    <p:cond delay="0"/>
                                  </p:stCondLst>
                                  <p:childTnLst>
                                    <p:set>
                                      <p:cBhvr>
                                        <p:cTn id="71" dur="1" fill="hold">
                                          <p:stCondLst>
                                            <p:cond delay="0"/>
                                          </p:stCondLst>
                                        </p:cTn>
                                        <p:tgtEl>
                                          <p:spTgt spid="50198">
                                            <p:txEl>
                                              <p:pRg st="8" end="8"/>
                                            </p:txEl>
                                          </p:spTgt>
                                        </p:tgtEl>
                                        <p:attrNameLst>
                                          <p:attrName>style.visibility</p:attrName>
                                        </p:attrNameLst>
                                      </p:cBhvr>
                                      <p:to>
                                        <p:strVal val="visible"/>
                                      </p:to>
                                    </p:set>
                                    <p:anim calcmode="lin" valueType="num">
                                      <p:cBhvr>
                                        <p:cTn id="72" dur="5000" fill="hold"/>
                                        <p:tgtEl>
                                          <p:spTgt spid="50198">
                                            <p:txEl>
                                              <p:pRg st="8" end="8"/>
                                            </p:txEl>
                                          </p:spTgt>
                                        </p:tgtEl>
                                        <p:attrNameLst>
                                          <p:attrName>ppt_w</p:attrName>
                                        </p:attrNameLst>
                                      </p:cBhvr>
                                      <p:tavLst>
                                        <p:tav tm="0" fmla="#ppt_w*sin(2.5*pi*$)">
                                          <p:val>
                                            <p:fltVal val="0"/>
                                          </p:val>
                                        </p:tav>
                                        <p:tav tm="100000">
                                          <p:val>
                                            <p:fltVal val="1"/>
                                          </p:val>
                                        </p:tav>
                                      </p:tavLst>
                                    </p:anim>
                                    <p:anim calcmode="lin" valueType="num">
                                      <p:cBhvr>
                                        <p:cTn id="73" dur="5000" fill="hold"/>
                                        <p:tgtEl>
                                          <p:spTgt spid="50198">
                                            <p:txEl>
                                              <p:pRg st="8" end="8"/>
                                            </p:txEl>
                                          </p:spTgt>
                                        </p:tgtEl>
                                        <p:attrNameLst>
                                          <p:attrName>ppt_h</p:attrName>
                                        </p:attrNameLst>
                                      </p:cBhvr>
                                      <p:tavLst>
                                        <p:tav tm="0">
                                          <p:val>
                                            <p:strVal val="#ppt_h"/>
                                          </p:val>
                                        </p:tav>
                                        <p:tav tm="100000">
                                          <p:val>
                                            <p:strVal val="#ppt_h"/>
                                          </p:val>
                                        </p:tav>
                                      </p:tavLst>
                                    </p:anim>
                                  </p:childTnLst>
                                </p:cTn>
                              </p:par>
                              <p:par>
                                <p:cTn id="74" presetID="19" presetClass="entr" presetSubtype="10" fill="hold" nodeType="withEffect">
                                  <p:stCondLst>
                                    <p:cond delay="0"/>
                                  </p:stCondLst>
                                  <p:childTnLst>
                                    <p:set>
                                      <p:cBhvr>
                                        <p:cTn id="75" dur="1" fill="hold">
                                          <p:stCondLst>
                                            <p:cond delay="0"/>
                                          </p:stCondLst>
                                        </p:cTn>
                                        <p:tgtEl>
                                          <p:spTgt spid="50198">
                                            <p:txEl>
                                              <p:pRg st="9" end="9"/>
                                            </p:txEl>
                                          </p:spTgt>
                                        </p:tgtEl>
                                        <p:attrNameLst>
                                          <p:attrName>style.visibility</p:attrName>
                                        </p:attrNameLst>
                                      </p:cBhvr>
                                      <p:to>
                                        <p:strVal val="visible"/>
                                      </p:to>
                                    </p:set>
                                    <p:anim calcmode="lin" valueType="num">
                                      <p:cBhvr>
                                        <p:cTn id="76" dur="5000" fill="hold"/>
                                        <p:tgtEl>
                                          <p:spTgt spid="50198">
                                            <p:txEl>
                                              <p:pRg st="9" end="9"/>
                                            </p:txEl>
                                          </p:spTgt>
                                        </p:tgtEl>
                                        <p:attrNameLst>
                                          <p:attrName>ppt_w</p:attrName>
                                        </p:attrNameLst>
                                      </p:cBhvr>
                                      <p:tavLst>
                                        <p:tav tm="0" fmla="#ppt_w*sin(2.5*pi*$)">
                                          <p:val>
                                            <p:fltVal val="0"/>
                                          </p:val>
                                        </p:tav>
                                        <p:tav tm="100000">
                                          <p:val>
                                            <p:fltVal val="1"/>
                                          </p:val>
                                        </p:tav>
                                      </p:tavLst>
                                    </p:anim>
                                    <p:anim calcmode="lin" valueType="num">
                                      <p:cBhvr>
                                        <p:cTn id="77" dur="5000" fill="hold"/>
                                        <p:tgtEl>
                                          <p:spTgt spid="50198">
                                            <p:txEl>
                                              <p:pRg st="9" end="9"/>
                                            </p:txEl>
                                          </p:spTgt>
                                        </p:tgtEl>
                                        <p:attrNameLst>
                                          <p:attrName>ppt_h</p:attrName>
                                        </p:attrNameLst>
                                      </p:cBhvr>
                                      <p:tavLst>
                                        <p:tav tm="0">
                                          <p:val>
                                            <p:strVal val="#ppt_h"/>
                                          </p:val>
                                        </p:tav>
                                        <p:tav tm="100000">
                                          <p:val>
                                            <p:strVal val="#ppt_h"/>
                                          </p:val>
                                        </p:tav>
                                      </p:tavLst>
                                    </p:anim>
                                  </p:childTnLst>
                                </p:cTn>
                              </p:par>
                              <p:par>
                                <p:cTn id="78" presetID="19" presetClass="entr" presetSubtype="10" fill="hold" nodeType="withEffect">
                                  <p:stCondLst>
                                    <p:cond delay="0"/>
                                  </p:stCondLst>
                                  <p:childTnLst>
                                    <p:set>
                                      <p:cBhvr>
                                        <p:cTn id="79" dur="1" fill="hold">
                                          <p:stCondLst>
                                            <p:cond delay="0"/>
                                          </p:stCondLst>
                                        </p:cTn>
                                        <p:tgtEl>
                                          <p:spTgt spid="50198">
                                            <p:txEl>
                                              <p:pRg st="10" end="10"/>
                                            </p:txEl>
                                          </p:spTgt>
                                        </p:tgtEl>
                                        <p:attrNameLst>
                                          <p:attrName>style.visibility</p:attrName>
                                        </p:attrNameLst>
                                      </p:cBhvr>
                                      <p:to>
                                        <p:strVal val="visible"/>
                                      </p:to>
                                    </p:set>
                                    <p:anim calcmode="lin" valueType="num">
                                      <p:cBhvr>
                                        <p:cTn id="80" dur="5000" fill="hold"/>
                                        <p:tgtEl>
                                          <p:spTgt spid="50198">
                                            <p:txEl>
                                              <p:pRg st="10" end="10"/>
                                            </p:txEl>
                                          </p:spTgt>
                                        </p:tgtEl>
                                        <p:attrNameLst>
                                          <p:attrName>ppt_w</p:attrName>
                                        </p:attrNameLst>
                                      </p:cBhvr>
                                      <p:tavLst>
                                        <p:tav tm="0" fmla="#ppt_w*sin(2.5*pi*$)">
                                          <p:val>
                                            <p:fltVal val="0"/>
                                          </p:val>
                                        </p:tav>
                                        <p:tav tm="100000">
                                          <p:val>
                                            <p:fltVal val="1"/>
                                          </p:val>
                                        </p:tav>
                                      </p:tavLst>
                                    </p:anim>
                                    <p:anim calcmode="lin" valueType="num">
                                      <p:cBhvr>
                                        <p:cTn id="81" dur="5000" fill="hold"/>
                                        <p:tgtEl>
                                          <p:spTgt spid="50198">
                                            <p:txEl>
                                              <p:pRg st="10" end="10"/>
                                            </p:txEl>
                                          </p:spTgt>
                                        </p:tgtEl>
                                        <p:attrNameLst>
                                          <p:attrName>ppt_h</p:attrName>
                                        </p:attrNameLst>
                                      </p:cBhvr>
                                      <p:tavLst>
                                        <p:tav tm="0">
                                          <p:val>
                                            <p:strVal val="#ppt_h"/>
                                          </p:val>
                                        </p:tav>
                                        <p:tav tm="100000">
                                          <p:val>
                                            <p:strVal val="#ppt_h"/>
                                          </p:val>
                                        </p:tav>
                                      </p:tavLst>
                                    </p:anim>
                                  </p:childTnLst>
                                </p:cTn>
                              </p:par>
                              <p:par>
                                <p:cTn id="82" presetID="19" presetClass="entr" presetSubtype="10" fill="hold" nodeType="withEffect">
                                  <p:stCondLst>
                                    <p:cond delay="0"/>
                                  </p:stCondLst>
                                  <p:childTnLst>
                                    <p:set>
                                      <p:cBhvr>
                                        <p:cTn id="83" dur="1" fill="hold">
                                          <p:stCondLst>
                                            <p:cond delay="0"/>
                                          </p:stCondLst>
                                        </p:cTn>
                                        <p:tgtEl>
                                          <p:spTgt spid="50198">
                                            <p:txEl>
                                              <p:pRg st="11" end="11"/>
                                            </p:txEl>
                                          </p:spTgt>
                                        </p:tgtEl>
                                        <p:attrNameLst>
                                          <p:attrName>style.visibility</p:attrName>
                                        </p:attrNameLst>
                                      </p:cBhvr>
                                      <p:to>
                                        <p:strVal val="visible"/>
                                      </p:to>
                                    </p:set>
                                    <p:anim calcmode="lin" valueType="num">
                                      <p:cBhvr>
                                        <p:cTn id="84" dur="5000" fill="hold"/>
                                        <p:tgtEl>
                                          <p:spTgt spid="50198">
                                            <p:txEl>
                                              <p:pRg st="11" end="11"/>
                                            </p:txEl>
                                          </p:spTgt>
                                        </p:tgtEl>
                                        <p:attrNameLst>
                                          <p:attrName>ppt_w</p:attrName>
                                        </p:attrNameLst>
                                      </p:cBhvr>
                                      <p:tavLst>
                                        <p:tav tm="0" fmla="#ppt_w*sin(2.5*pi*$)">
                                          <p:val>
                                            <p:fltVal val="0"/>
                                          </p:val>
                                        </p:tav>
                                        <p:tav tm="100000">
                                          <p:val>
                                            <p:fltVal val="1"/>
                                          </p:val>
                                        </p:tav>
                                      </p:tavLst>
                                    </p:anim>
                                    <p:anim calcmode="lin" valueType="num">
                                      <p:cBhvr>
                                        <p:cTn id="85" dur="5000" fill="hold"/>
                                        <p:tgtEl>
                                          <p:spTgt spid="50198">
                                            <p:txEl>
                                              <p:pRg st="11" end="11"/>
                                            </p:txEl>
                                          </p:spTgt>
                                        </p:tgtEl>
                                        <p:attrNameLst>
                                          <p:attrName>ppt_h</p:attrName>
                                        </p:attrNameLst>
                                      </p:cBhvr>
                                      <p:tavLst>
                                        <p:tav tm="0">
                                          <p:val>
                                            <p:strVal val="#ppt_h"/>
                                          </p:val>
                                        </p:tav>
                                        <p:tav tm="100000">
                                          <p:val>
                                            <p:strVal val="#ppt_h"/>
                                          </p:val>
                                        </p:tav>
                                      </p:tavLst>
                                    </p:anim>
                                  </p:childTnLst>
                                </p:cTn>
                              </p:par>
                              <p:par>
                                <p:cTn id="86" presetID="19" presetClass="entr" presetSubtype="10" fill="hold" nodeType="withEffect">
                                  <p:stCondLst>
                                    <p:cond delay="0"/>
                                  </p:stCondLst>
                                  <p:childTnLst>
                                    <p:set>
                                      <p:cBhvr>
                                        <p:cTn id="87" dur="1" fill="hold">
                                          <p:stCondLst>
                                            <p:cond delay="0"/>
                                          </p:stCondLst>
                                        </p:cTn>
                                        <p:tgtEl>
                                          <p:spTgt spid="50198">
                                            <p:txEl>
                                              <p:pRg st="12" end="12"/>
                                            </p:txEl>
                                          </p:spTgt>
                                        </p:tgtEl>
                                        <p:attrNameLst>
                                          <p:attrName>style.visibility</p:attrName>
                                        </p:attrNameLst>
                                      </p:cBhvr>
                                      <p:to>
                                        <p:strVal val="visible"/>
                                      </p:to>
                                    </p:set>
                                    <p:anim calcmode="lin" valueType="num">
                                      <p:cBhvr>
                                        <p:cTn id="88" dur="5000" fill="hold"/>
                                        <p:tgtEl>
                                          <p:spTgt spid="50198">
                                            <p:txEl>
                                              <p:pRg st="12" end="12"/>
                                            </p:txEl>
                                          </p:spTgt>
                                        </p:tgtEl>
                                        <p:attrNameLst>
                                          <p:attrName>ppt_w</p:attrName>
                                        </p:attrNameLst>
                                      </p:cBhvr>
                                      <p:tavLst>
                                        <p:tav tm="0" fmla="#ppt_w*sin(2.5*pi*$)">
                                          <p:val>
                                            <p:fltVal val="0"/>
                                          </p:val>
                                        </p:tav>
                                        <p:tav tm="100000">
                                          <p:val>
                                            <p:fltVal val="1"/>
                                          </p:val>
                                        </p:tav>
                                      </p:tavLst>
                                    </p:anim>
                                    <p:anim calcmode="lin" valueType="num">
                                      <p:cBhvr>
                                        <p:cTn id="89" dur="5000" fill="hold"/>
                                        <p:tgtEl>
                                          <p:spTgt spid="50198">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1" presetClass="entr" presetSubtype="0" fill="hold" nodeType="clickEffect">
                                  <p:stCondLst>
                                    <p:cond delay="0"/>
                                  </p:stCondLst>
                                  <p:childTnLst>
                                    <p:set>
                                      <p:cBhvr>
                                        <p:cTn id="93" dur="1" fill="hold">
                                          <p:stCondLst>
                                            <p:cond delay="0"/>
                                          </p:stCondLst>
                                        </p:cTn>
                                        <p:tgtEl>
                                          <p:spTgt spid="50198">
                                            <p:txEl>
                                              <p:pRg st="2" end="2"/>
                                            </p:txEl>
                                          </p:spTgt>
                                        </p:tgtEl>
                                        <p:attrNameLst>
                                          <p:attrName>style.visibility</p:attrName>
                                        </p:attrNameLst>
                                      </p:cBhvr>
                                      <p:to>
                                        <p:strVal val="visible"/>
                                      </p:to>
                                    </p:set>
                                    <p:animEffect transition="in" filter="fade">
                                      <p:cBhvr>
                                        <p:cTn id="94" dur="770" decel="100000"/>
                                        <p:tgtEl>
                                          <p:spTgt spid="50198">
                                            <p:txEl>
                                              <p:pRg st="2" end="2"/>
                                            </p:txEl>
                                          </p:spTgt>
                                        </p:tgtEl>
                                      </p:cBhvr>
                                    </p:animEffect>
                                    <p:animScale>
                                      <p:cBhvr>
                                        <p:cTn id="95" dur="770" decel="100000"/>
                                        <p:tgtEl>
                                          <p:spTgt spid="50198">
                                            <p:txEl>
                                              <p:pRg st="2" end="2"/>
                                            </p:txEl>
                                          </p:spTgt>
                                        </p:tgtEl>
                                      </p:cBhvr>
                                      <p:from x="10000" y="10000"/>
                                      <p:to x="200000" y="450000"/>
                                    </p:animScale>
                                    <p:animScale>
                                      <p:cBhvr>
                                        <p:cTn id="96" dur="1230" accel="100000" fill="hold">
                                          <p:stCondLst>
                                            <p:cond delay="770"/>
                                          </p:stCondLst>
                                        </p:cTn>
                                        <p:tgtEl>
                                          <p:spTgt spid="50198">
                                            <p:txEl>
                                              <p:pRg st="2" end="2"/>
                                            </p:txEl>
                                          </p:spTgt>
                                        </p:tgtEl>
                                      </p:cBhvr>
                                      <p:from x="200000" y="450000"/>
                                      <p:to x="100000" y="100000"/>
                                    </p:animScale>
                                    <p:set>
                                      <p:cBhvr>
                                        <p:cTn id="97" dur="770" fill="hold"/>
                                        <p:tgtEl>
                                          <p:spTgt spid="50198">
                                            <p:txEl>
                                              <p:pRg st="2" end="2"/>
                                            </p:txEl>
                                          </p:spTgt>
                                        </p:tgtEl>
                                        <p:attrNameLst>
                                          <p:attrName>ppt_x</p:attrName>
                                        </p:attrNameLst>
                                      </p:cBhvr>
                                      <p:to>
                                        <p:strVal val="(0.5)"/>
                                      </p:to>
                                    </p:set>
                                    <p:anim from="(0.5)" to="(#ppt_x)" calcmode="lin" valueType="num">
                                      <p:cBhvr>
                                        <p:cTn id="98" dur="1230" accel="100000" fill="hold">
                                          <p:stCondLst>
                                            <p:cond delay="770"/>
                                          </p:stCondLst>
                                        </p:cTn>
                                        <p:tgtEl>
                                          <p:spTgt spid="50198">
                                            <p:txEl>
                                              <p:pRg st="2" end="2"/>
                                            </p:txEl>
                                          </p:spTgt>
                                        </p:tgtEl>
                                        <p:attrNameLst>
                                          <p:attrName>ppt_x</p:attrName>
                                        </p:attrNameLst>
                                      </p:cBhvr>
                                    </p:anim>
                                    <p:set>
                                      <p:cBhvr>
                                        <p:cTn id="99" dur="770" fill="hold"/>
                                        <p:tgtEl>
                                          <p:spTgt spid="50198">
                                            <p:txEl>
                                              <p:pRg st="2" end="2"/>
                                            </p:txEl>
                                          </p:spTgt>
                                        </p:tgtEl>
                                        <p:attrNameLst>
                                          <p:attrName>ppt_y</p:attrName>
                                        </p:attrNameLst>
                                      </p:cBhvr>
                                      <p:to>
                                        <p:strVal val="(#ppt_y+0.4)"/>
                                      </p:to>
                                    </p:set>
                                    <p:anim from="(#ppt_y+0.4)" to="(#ppt_y)" calcmode="lin" valueType="num">
                                      <p:cBhvr>
                                        <p:cTn id="100" dur="1230" accel="100000" fill="hold">
                                          <p:stCondLst>
                                            <p:cond delay="770"/>
                                          </p:stCondLst>
                                        </p:cTn>
                                        <p:tgtEl>
                                          <p:spTgt spid="50198">
                                            <p:txEl>
                                              <p:pRg st="2" end="2"/>
                                            </p:txEl>
                                          </p:spTgt>
                                        </p:tgtEl>
                                        <p:attrNameLst>
                                          <p:attrName>ppt_y</p:attrName>
                                        </p:attrNameLst>
                                      </p:cBhvr>
                                    </p:anim>
                                  </p:childTnLst>
                                </p:cTn>
                              </p:par>
                            </p:childTnLst>
                          </p:cTn>
                        </p:par>
                      </p:childTnLst>
                    </p:cTn>
                  </p:par>
                  <p:par>
                    <p:cTn id="101" fill="hold">
                      <p:stCondLst>
                        <p:cond delay="indefinite"/>
                      </p:stCondLst>
                      <p:childTnLst>
                        <p:par>
                          <p:cTn id="102" fill="hold">
                            <p:stCondLst>
                              <p:cond delay="0"/>
                            </p:stCondLst>
                            <p:childTnLst>
                              <p:par>
                                <p:cTn id="103" presetID="51" presetClass="entr" presetSubtype="0" fill="hold" nodeType="clickEffect">
                                  <p:stCondLst>
                                    <p:cond delay="0"/>
                                  </p:stCondLst>
                                  <p:childTnLst>
                                    <p:set>
                                      <p:cBhvr>
                                        <p:cTn id="104" dur="1" fill="hold">
                                          <p:stCondLst>
                                            <p:cond delay="0"/>
                                          </p:stCondLst>
                                        </p:cTn>
                                        <p:tgtEl>
                                          <p:spTgt spid="50213"/>
                                        </p:tgtEl>
                                        <p:attrNameLst>
                                          <p:attrName>style.visibility</p:attrName>
                                        </p:attrNameLst>
                                      </p:cBhvr>
                                      <p:to>
                                        <p:strVal val="visible"/>
                                      </p:to>
                                    </p:set>
                                    <p:animEffect transition="in" filter="fade">
                                      <p:cBhvr>
                                        <p:cTn id="105" dur="770" decel="100000"/>
                                        <p:tgtEl>
                                          <p:spTgt spid="50213"/>
                                        </p:tgtEl>
                                      </p:cBhvr>
                                    </p:animEffect>
                                    <p:animScale>
                                      <p:cBhvr>
                                        <p:cTn id="106" dur="770" decel="100000"/>
                                        <p:tgtEl>
                                          <p:spTgt spid="50213"/>
                                        </p:tgtEl>
                                      </p:cBhvr>
                                      <p:from x="10000" y="10000"/>
                                      <p:to x="200000" y="450000"/>
                                    </p:animScale>
                                    <p:animScale>
                                      <p:cBhvr>
                                        <p:cTn id="107" dur="1230" accel="100000" fill="hold">
                                          <p:stCondLst>
                                            <p:cond delay="770"/>
                                          </p:stCondLst>
                                        </p:cTn>
                                        <p:tgtEl>
                                          <p:spTgt spid="50213"/>
                                        </p:tgtEl>
                                      </p:cBhvr>
                                      <p:from x="200000" y="450000"/>
                                      <p:to x="100000" y="100000"/>
                                    </p:animScale>
                                    <p:set>
                                      <p:cBhvr>
                                        <p:cTn id="108" dur="770" fill="hold"/>
                                        <p:tgtEl>
                                          <p:spTgt spid="50213"/>
                                        </p:tgtEl>
                                        <p:attrNameLst>
                                          <p:attrName>ppt_x</p:attrName>
                                        </p:attrNameLst>
                                      </p:cBhvr>
                                      <p:to>
                                        <p:strVal val="(0.5)"/>
                                      </p:to>
                                    </p:set>
                                    <p:anim from="(0.5)" to="(#ppt_x)" calcmode="lin" valueType="num">
                                      <p:cBhvr>
                                        <p:cTn id="109" dur="1230" accel="100000" fill="hold">
                                          <p:stCondLst>
                                            <p:cond delay="770"/>
                                          </p:stCondLst>
                                        </p:cTn>
                                        <p:tgtEl>
                                          <p:spTgt spid="50213"/>
                                        </p:tgtEl>
                                        <p:attrNameLst>
                                          <p:attrName>ppt_x</p:attrName>
                                        </p:attrNameLst>
                                      </p:cBhvr>
                                    </p:anim>
                                    <p:set>
                                      <p:cBhvr>
                                        <p:cTn id="110" dur="770" fill="hold"/>
                                        <p:tgtEl>
                                          <p:spTgt spid="50213"/>
                                        </p:tgtEl>
                                        <p:attrNameLst>
                                          <p:attrName>ppt_y</p:attrName>
                                        </p:attrNameLst>
                                      </p:cBhvr>
                                      <p:to>
                                        <p:strVal val="(#ppt_y+0.4)"/>
                                      </p:to>
                                    </p:set>
                                    <p:anim from="(#ppt_y+0.4)" to="(#ppt_y)" calcmode="lin" valueType="num">
                                      <p:cBhvr>
                                        <p:cTn id="111" dur="1230" accel="100000" fill="hold">
                                          <p:stCondLst>
                                            <p:cond delay="770"/>
                                          </p:stCondLst>
                                        </p:cTn>
                                        <p:tgtEl>
                                          <p:spTgt spid="50213"/>
                                        </p:tgtEl>
                                        <p:attrNameLst>
                                          <p:attrName>ppt_y</p:attrName>
                                        </p:attrNameLst>
                                      </p:cBhvr>
                                    </p:anim>
                                  </p:childTnLst>
                                </p:cTn>
                              </p:par>
                            </p:childTnLst>
                          </p:cTn>
                        </p:par>
                      </p:childTnLst>
                    </p:cTn>
                  </p:par>
                  <p:par>
                    <p:cTn id="112" fill="hold">
                      <p:stCondLst>
                        <p:cond delay="indefinite"/>
                      </p:stCondLst>
                      <p:childTnLst>
                        <p:par>
                          <p:cTn id="113" fill="hold">
                            <p:stCondLst>
                              <p:cond delay="0"/>
                            </p:stCondLst>
                            <p:childTnLst>
                              <p:par>
                                <p:cTn id="114" presetID="2" presetClass="exit" presetSubtype="4" fill="hold" nodeType="clickEffect">
                                  <p:stCondLst>
                                    <p:cond delay="0"/>
                                  </p:stCondLst>
                                  <p:childTnLst>
                                    <p:anim calcmode="lin" valueType="num">
                                      <p:cBhvr additive="base">
                                        <p:cTn id="115" dur="500"/>
                                        <p:tgtEl>
                                          <p:spTgt spid="50213"/>
                                        </p:tgtEl>
                                        <p:attrNameLst>
                                          <p:attrName>ppt_x</p:attrName>
                                        </p:attrNameLst>
                                      </p:cBhvr>
                                      <p:tavLst>
                                        <p:tav tm="0">
                                          <p:val>
                                            <p:strVal val="ppt_x"/>
                                          </p:val>
                                        </p:tav>
                                        <p:tav tm="100000">
                                          <p:val>
                                            <p:strVal val="ppt_x"/>
                                          </p:val>
                                        </p:tav>
                                      </p:tavLst>
                                    </p:anim>
                                    <p:anim calcmode="lin" valueType="num">
                                      <p:cBhvr additive="base">
                                        <p:cTn id="116" dur="500"/>
                                        <p:tgtEl>
                                          <p:spTgt spid="50213"/>
                                        </p:tgtEl>
                                        <p:attrNameLst>
                                          <p:attrName>ppt_y</p:attrName>
                                        </p:attrNameLst>
                                      </p:cBhvr>
                                      <p:tavLst>
                                        <p:tav tm="0">
                                          <p:val>
                                            <p:strVal val="ppt_y"/>
                                          </p:val>
                                        </p:tav>
                                        <p:tav tm="100000">
                                          <p:val>
                                            <p:strVal val="1+ppt_h/2"/>
                                          </p:val>
                                        </p:tav>
                                      </p:tavLst>
                                    </p:anim>
                                    <p:set>
                                      <p:cBhvr>
                                        <p:cTn id="117" dur="1" fill="hold">
                                          <p:stCondLst>
                                            <p:cond delay="499"/>
                                          </p:stCondLst>
                                        </p:cTn>
                                        <p:tgtEl>
                                          <p:spTgt spid="5021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2" presetClass="entr" presetSubtype="4" fill="hold" nodeType="clickEffect">
                                  <p:stCondLst>
                                    <p:cond delay="0"/>
                                  </p:stCondLst>
                                  <p:childTnLst>
                                    <p:set>
                                      <p:cBhvr>
                                        <p:cTn id="121" dur="1" fill="hold">
                                          <p:stCondLst>
                                            <p:cond delay="0"/>
                                          </p:stCondLst>
                                        </p:cTn>
                                        <p:tgtEl>
                                          <p:spTgt spid="50198">
                                            <p:txEl>
                                              <p:pRg st="3" end="3"/>
                                            </p:txEl>
                                          </p:spTgt>
                                        </p:tgtEl>
                                        <p:attrNameLst>
                                          <p:attrName>style.visibility</p:attrName>
                                        </p:attrNameLst>
                                      </p:cBhvr>
                                      <p:to>
                                        <p:strVal val="visible"/>
                                      </p:to>
                                    </p:set>
                                    <p:animEffect transition="in" filter="slide(fromBottom)">
                                      <p:cBhvr>
                                        <p:cTn id="122" dur="500"/>
                                        <p:tgtEl>
                                          <p:spTgt spid="50198">
                                            <p:txEl>
                                              <p:pRg st="3" end="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1" presetClass="entr" presetSubtype="0" fill="hold" nodeType="clickEffect">
                                  <p:stCondLst>
                                    <p:cond delay="0"/>
                                  </p:stCondLst>
                                  <p:childTnLst>
                                    <p:set>
                                      <p:cBhvr>
                                        <p:cTn id="126" dur="1" fill="hold">
                                          <p:stCondLst>
                                            <p:cond delay="0"/>
                                          </p:stCondLst>
                                        </p:cTn>
                                        <p:tgtEl>
                                          <p:spTgt spid="50210"/>
                                        </p:tgtEl>
                                        <p:attrNameLst>
                                          <p:attrName>style.visibility</p:attrName>
                                        </p:attrNameLst>
                                      </p:cBhvr>
                                      <p:to>
                                        <p:strVal val="visible"/>
                                      </p:to>
                                    </p:set>
                                    <p:animEffect transition="in" filter="fade">
                                      <p:cBhvr>
                                        <p:cTn id="127" dur="770" decel="100000"/>
                                        <p:tgtEl>
                                          <p:spTgt spid="50210"/>
                                        </p:tgtEl>
                                      </p:cBhvr>
                                    </p:animEffect>
                                    <p:animScale>
                                      <p:cBhvr>
                                        <p:cTn id="128" dur="770" decel="100000"/>
                                        <p:tgtEl>
                                          <p:spTgt spid="50210"/>
                                        </p:tgtEl>
                                      </p:cBhvr>
                                      <p:from x="10000" y="10000"/>
                                      <p:to x="200000" y="450000"/>
                                    </p:animScale>
                                    <p:animScale>
                                      <p:cBhvr>
                                        <p:cTn id="129" dur="1230" accel="100000" fill="hold">
                                          <p:stCondLst>
                                            <p:cond delay="770"/>
                                          </p:stCondLst>
                                        </p:cTn>
                                        <p:tgtEl>
                                          <p:spTgt spid="50210"/>
                                        </p:tgtEl>
                                      </p:cBhvr>
                                      <p:from x="200000" y="450000"/>
                                      <p:to x="100000" y="100000"/>
                                    </p:animScale>
                                    <p:set>
                                      <p:cBhvr>
                                        <p:cTn id="130" dur="770" fill="hold"/>
                                        <p:tgtEl>
                                          <p:spTgt spid="50210"/>
                                        </p:tgtEl>
                                        <p:attrNameLst>
                                          <p:attrName>ppt_x</p:attrName>
                                        </p:attrNameLst>
                                      </p:cBhvr>
                                      <p:to>
                                        <p:strVal val="(0.5)"/>
                                      </p:to>
                                    </p:set>
                                    <p:anim from="(0.5)" to="(#ppt_x)" calcmode="lin" valueType="num">
                                      <p:cBhvr>
                                        <p:cTn id="131" dur="1230" accel="100000" fill="hold">
                                          <p:stCondLst>
                                            <p:cond delay="770"/>
                                          </p:stCondLst>
                                        </p:cTn>
                                        <p:tgtEl>
                                          <p:spTgt spid="50210"/>
                                        </p:tgtEl>
                                        <p:attrNameLst>
                                          <p:attrName>ppt_x</p:attrName>
                                        </p:attrNameLst>
                                      </p:cBhvr>
                                    </p:anim>
                                    <p:set>
                                      <p:cBhvr>
                                        <p:cTn id="132" dur="770" fill="hold"/>
                                        <p:tgtEl>
                                          <p:spTgt spid="50210"/>
                                        </p:tgtEl>
                                        <p:attrNameLst>
                                          <p:attrName>ppt_y</p:attrName>
                                        </p:attrNameLst>
                                      </p:cBhvr>
                                      <p:to>
                                        <p:strVal val="(#ppt_y+0.4)"/>
                                      </p:to>
                                    </p:set>
                                    <p:anim from="(#ppt_y+0.4)" to="(#ppt_y)" calcmode="lin" valueType="num">
                                      <p:cBhvr>
                                        <p:cTn id="133" dur="1230" accel="100000" fill="hold">
                                          <p:stCondLst>
                                            <p:cond delay="770"/>
                                          </p:stCondLst>
                                        </p:cTn>
                                        <p:tgtEl>
                                          <p:spTgt spid="50210"/>
                                        </p:tgtEl>
                                        <p:attrNameLst>
                                          <p:attrName>ppt_y</p:attrName>
                                        </p:attrNameLst>
                                      </p:cBhvr>
                                    </p:anim>
                                  </p:childTnLst>
                                </p:cTn>
                              </p:par>
                            </p:childTnLst>
                          </p:cTn>
                        </p:par>
                      </p:childTnLst>
                    </p:cTn>
                  </p:par>
                  <p:par>
                    <p:cTn id="134" fill="hold">
                      <p:stCondLst>
                        <p:cond delay="indefinite"/>
                      </p:stCondLst>
                      <p:childTnLst>
                        <p:par>
                          <p:cTn id="135" fill="hold">
                            <p:stCondLst>
                              <p:cond delay="0"/>
                            </p:stCondLst>
                            <p:childTnLst>
                              <p:par>
                                <p:cTn id="136" presetID="2" presetClass="exit" presetSubtype="4" fill="hold" nodeType="clickEffect">
                                  <p:stCondLst>
                                    <p:cond delay="0"/>
                                  </p:stCondLst>
                                  <p:childTnLst>
                                    <p:anim calcmode="lin" valueType="num">
                                      <p:cBhvr additive="base">
                                        <p:cTn id="137" dur="500"/>
                                        <p:tgtEl>
                                          <p:spTgt spid="50210"/>
                                        </p:tgtEl>
                                        <p:attrNameLst>
                                          <p:attrName>ppt_x</p:attrName>
                                        </p:attrNameLst>
                                      </p:cBhvr>
                                      <p:tavLst>
                                        <p:tav tm="0">
                                          <p:val>
                                            <p:strVal val="ppt_x"/>
                                          </p:val>
                                        </p:tav>
                                        <p:tav tm="100000">
                                          <p:val>
                                            <p:strVal val="ppt_x"/>
                                          </p:val>
                                        </p:tav>
                                      </p:tavLst>
                                    </p:anim>
                                    <p:anim calcmode="lin" valueType="num">
                                      <p:cBhvr additive="base">
                                        <p:cTn id="138" dur="500"/>
                                        <p:tgtEl>
                                          <p:spTgt spid="50210"/>
                                        </p:tgtEl>
                                        <p:attrNameLst>
                                          <p:attrName>ppt_y</p:attrName>
                                        </p:attrNameLst>
                                      </p:cBhvr>
                                      <p:tavLst>
                                        <p:tav tm="0">
                                          <p:val>
                                            <p:strVal val="ppt_y"/>
                                          </p:val>
                                        </p:tav>
                                        <p:tav tm="100000">
                                          <p:val>
                                            <p:strVal val="1+ppt_h/2"/>
                                          </p:val>
                                        </p:tav>
                                      </p:tavLst>
                                    </p:anim>
                                    <p:set>
                                      <p:cBhvr>
                                        <p:cTn id="139" dur="1" fill="hold">
                                          <p:stCondLst>
                                            <p:cond delay="499"/>
                                          </p:stCondLst>
                                        </p:cTn>
                                        <p:tgtEl>
                                          <p:spTgt spid="50210"/>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51" presetClass="entr" presetSubtype="0" fill="hold" nodeType="clickEffect">
                                  <p:stCondLst>
                                    <p:cond delay="0"/>
                                  </p:stCondLst>
                                  <p:childTnLst>
                                    <p:set>
                                      <p:cBhvr>
                                        <p:cTn id="143" dur="1" fill="hold">
                                          <p:stCondLst>
                                            <p:cond delay="0"/>
                                          </p:stCondLst>
                                        </p:cTn>
                                        <p:tgtEl>
                                          <p:spTgt spid="50198">
                                            <p:txEl>
                                              <p:pRg st="4" end="4"/>
                                            </p:txEl>
                                          </p:spTgt>
                                        </p:tgtEl>
                                        <p:attrNameLst>
                                          <p:attrName>style.visibility</p:attrName>
                                        </p:attrNameLst>
                                      </p:cBhvr>
                                      <p:to>
                                        <p:strVal val="visible"/>
                                      </p:to>
                                    </p:set>
                                    <p:animEffect transition="in" filter="fade">
                                      <p:cBhvr>
                                        <p:cTn id="144" dur="770" decel="100000"/>
                                        <p:tgtEl>
                                          <p:spTgt spid="50198">
                                            <p:txEl>
                                              <p:pRg st="4" end="4"/>
                                            </p:txEl>
                                          </p:spTgt>
                                        </p:tgtEl>
                                      </p:cBhvr>
                                    </p:animEffect>
                                    <p:animScale>
                                      <p:cBhvr>
                                        <p:cTn id="145" dur="770" decel="100000"/>
                                        <p:tgtEl>
                                          <p:spTgt spid="50198">
                                            <p:txEl>
                                              <p:pRg st="4" end="4"/>
                                            </p:txEl>
                                          </p:spTgt>
                                        </p:tgtEl>
                                      </p:cBhvr>
                                      <p:from x="10000" y="10000"/>
                                      <p:to x="200000" y="450000"/>
                                    </p:animScale>
                                    <p:animScale>
                                      <p:cBhvr>
                                        <p:cTn id="146" dur="1230" accel="100000" fill="hold">
                                          <p:stCondLst>
                                            <p:cond delay="770"/>
                                          </p:stCondLst>
                                        </p:cTn>
                                        <p:tgtEl>
                                          <p:spTgt spid="50198">
                                            <p:txEl>
                                              <p:pRg st="4" end="4"/>
                                            </p:txEl>
                                          </p:spTgt>
                                        </p:tgtEl>
                                      </p:cBhvr>
                                      <p:from x="200000" y="450000"/>
                                      <p:to x="100000" y="100000"/>
                                    </p:animScale>
                                    <p:set>
                                      <p:cBhvr>
                                        <p:cTn id="147" dur="770" fill="hold"/>
                                        <p:tgtEl>
                                          <p:spTgt spid="50198">
                                            <p:txEl>
                                              <p:pRg st="4" end="4"/>
                                            </p:txEl>
                                          </p:spTgt>
                                        </p:tgtEl>
                                        <p:attrNameLst>
                                          <p:attrName>ppt_x</p:attrName>
                                        </p:attrNameLst>
                                      </p:cBhvr>
                                      <p:to>
                                        <p:strVal val="(0.5)"/>
                                      </p:to>
                                    </p:set>
                                    <p:anim from="(0.5)" to="(#ppt_x)" calcmode="lin" valueType="num">
                                      <p:cBhvr>
                                        <p:cTn id="148" dur="1230" accel="100000" fill="hold">
                                          <p:stCondLst>
                                            <p:cond delay="770"/>
                                          </p:stCondLst>
                                        </p:cTn>
                                        <p:tgtEl>
                                          <p:spTgt spid="50198">
                                            <p:txEl>
                                              <p:pRg st="4" end="4"/>
                                            </p:txEl>
                                          </p:spTgt>
                                        </p:tgtEl>
                                        <p:attrNameLst>
                                          <p:attrName>ppt_x</p:attrName>
                                        </p:attrNameLst>
                                      </p:cBhvr>
                                    </p:anim>
                                    <p:set>
                                      <p:cBhvr>
                                        <p:cTn id="149" dur="770" fill="hold"/>
                                        <p:tgtEl>
                                          <p:spTgt spid="50198">
                                            <p:txEl>
                                              <p:pRg st="4" end="4"/>
                                            </p:txEl>
                                          </p:spTgt>
                                        </p:tgtEl>
                                        <p:attrNameLst>
                                          <p:attrName>ppt_y</p:attrName>
                                        </p:attrNameLst>
                                      </p:cBhvr>
                                      <p:to>
                                        <p:strVal val="(#ppt_y+0.4)"/>
                                      </p:to>
                                    </p:set>
                                    <p:anim from="(#ppt_y+0.4)" to="(#ppt_y)" calcmode="lin" valueType="num">
                                      <p:cBhvr>
                                        <p:cTn id="150" dur="1230" accel="100000" fill="hold">
                                          <p:stCondLst>
                                            <p:cond delay="770"/>
                                          </p:stCondLst>
                                        </p:cTn>
                                        <p:tgtEl>
                                          <p:spTgt spid="50198">
                                            <p:txEl>
                                              <p:pRg st="4" end="4"/>
                                            </p:txEl>
                                          </p:spTgt>
                                        </p:tgtEl>
                                        <p:attrNameLst>
                                          <p:attrName>ppt_y</p:attrName>
                                        </p:attrNameLst>
                                      </p:cBhvr>
                                    </p:anim>
                                  </p:childTnLst>
                                </p:cTn>
                              </p:par>
                            </p:childTnLst>
                          </p:cTn>
                        </p:par>
                      </p:childTnLst>
                    </p:cTn>
                  </p:par>
                  <p:par>
                    <p:cTn id="151" fill="hold">
                      <p:stCondLst>
                        <p:cond delay="indefinite"/>
                      </p:stCondLst>
                      <p:childTnLst>
                        <p:par>
                          <p:cTn id="152" fill="hold">
                            <p:stCondLst>
                              <p:cond delay="0"/>
                            </p:stCondLst>
                            <p:childTnLst>
                              <p:par>
                                <p:cTn id="153" presetID="12" presetClass="entr" presetSubtype="4" fill="hold" nodeType="clickEffect">
                                  <p:stCondLst>
                                    <p:cond delay="0"/>
                                  </p:stCondLst>
                                  <p:childTnLst>
                                    <p:set>
                                      <p:cBhvr>
                                        <p:cTn id="154" dur="1" fill="hold">
                                          <p:stCondLst>
                                            <p:cond delay="0"/>
                                          </p:stCondLst>
                                        </p:cTn>
                                        <p:tgtEl>
                                          <p:spTgt spid="50212"/>
                                        </p:tgtEl>
                                        <p:attrNameLst>
                                          <p:attrName>style.visibility</p:attrName>
                                        </p:attrNameLst>
                                      </p:cBhvr>
                                      <p:to>
                                        <p:strVal val="visible"/>
                                      </p:to>
                                    </p:set>
                                    <p:animEffect transition="in" filter="slide(fromBottom)">
                                      <p:cBhvr>
                                        <p:cTn id="155" dur="500"/>
                                        <p:tgtEl>
                                          <p:spTgt spid="50212"/>
                                        </p:tgtEl>
                                      </p:cBhvr>
                                    </p:animEffect>
                                  </p:childTnLst>
                                </p:cTn>
                              </p:par>
                            </p:childTnLst>
                          </p:cTn>
                        </p:par>
                      </p:childTnLst>
                    </p:cTn>
                  </p:par>
                  <p:par>
                    <p:cTn id="156" fill="hold">
                      <p:stCondLst>
                        <p:cond delay="indefinite"/>
                      </p:stCondLst>
                      <p:childTnLst>
                        <p:par>
                          <p:cTn id="157" fill="hold">
                            <p:stCondLst>
                              <p:cond delay="0"/>
                            </p:stCondLst>
                            <p:childTnLst>
                              <p:par>
                                <p:cTn id="158" presetID="2" presetClass="exit" presetSubtype="4" fill="hold" nodeType="clickEffect">
                                  <p:stCondLst>
                                    <p:cond delay="0"/>
                                  </p:stCondLst>
                                  <p:childTnLst>
                                    <p:anim calcmode="lin" valueType="num">
                                      <p:cBhvr additive="base">
                                        <p:cTn id="159" dur="500"/>
                                        <p:tgtEl>
                                          <p:spTgt spid="50212"/>
                                        </p:tgtEl>
                                        <p:attrNameLst>
                                          <p:attrName>ppt_x</p:attrName>
                                        </p:attrNameLst>
                                      </p:cBhvr>
                                      <p:tavLst>
                                        <p:tav tm="0">
                                          <p:val>
                                            <p:strVal val="ppt_x"/>
                                          </p:val>
                                        </p:tav>
                                        <p:tav tm="100000">
                                          <p:val>
                                            <p:strVal val="ppt_x"/>
                                          </p:val>
                                        </p:tav>
                                      </p:tavLst>
                                    </p:anim>
                                    <p:anim calcmode="lin" valueType="num">
                                      <p:cBhvr additive="base">
                                        <p:cTn id="160" dur="500"/>
                                        <p:tgtEl>
                                          <p:spTgt spid="50212"/>
                                        </p:tgtEl>
                                        <p:attrNameLst>
                                          <p:attrName>ppt_y</p:attrName>
                                        </p:attrNameLst>
                                      </p:cBhvr>
                                      <p:tavLst>
                                        <p:tav tm="0">
                                          <p:val>
                                            <p:strVal val="ppt_y"/>
                                          </p:val>
                                        </p:tav>
                                        <p:tav tm="100000">
                                          <p:val>
                                            <p:strVal val="1+ppt_h/2"/>
                                          </p:val>
                                        </p:tav>
                                      </p:tavLst>
                                    </p:anim>
                                    <p:set>
                                      <p:cBhvr>
                                        <p:cTn id="161" dur="1" fill="hold">
                                          <p:stCondLst>
                                            <p:cond delay="499"/>
                                          </p:stCondLst>
                                        </p:cTn>
                                        <p:tgtEl>
                                          <p:spTgt spid="50212"/>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51" presetClass="entr" presetSubtype="0" fill="hold" nodeType="clickEffect">
                                  <p:stCondLst>
                                    <p:cond delay="0"/>
                                  </p:stCondLst>
                                  <p:childTnLst>
                                    <p:set>
                                      <p:cBhvr>
                                        <p:cTn id="165" dur="1" fill="hold">
                                          <p:stCondLst>
                                            <p:cond delay="0"/>
                                          </p:stCondLst>
                                        </p:cTn>
                                        <p:tgtEl>
                                          <p:spTgt spid="50198">
                                            <p:txEl>
                                              <p:pRg st="5" end="5"/>
                                            </p:txEl>
                                          </p:spTgt>
                                        </p:tgtEl>
                                        <p:attrNameLst>
                                          <p:attrName>style.visibility</p:attrName>
                                        </p:attrNameLst>
                                      </p:cBhvr>
                                      <p:to>
                                        <p:strVal val="visible"/>
                                      </p:to>
                                    </p:set>
                                    <p:animEffect transition="in" filter="fade">
                                      <p:cBhvr>
                                        <p:cTn id="166" dur="770" decel="100000"/>
                                        <p:tgtEl>
                                          <p:spTgt spid="50198">
                                            <p:txEl>
                                              <p:pRg st="5" end="5"/>
                                            </p:txEl>
                                          </p:spTgt>
                                        </p:tgtEl>
                                      </p:cBhvr>
                                    </p:animEffect>
                                    <p:animScale>
                                      <p:cBhvr>
                                        <p:cTn id="167" dur="770" decel="100000"/>
                                        <p:tgtEl>
                                          <p:spTgt spid="50198">
                                            <p:txEl>
                                              <p:pRg st="5" end="5"/>
                                            </p:txEl>
                                          </p:spTgt>
                                        </p:tgtEl>
                                      </p:cBhvr>
                                      <p:from x="10000" y="10000"/>
                                      <p:to x="200000" y="450000"/>
                                    </p:animScale>
                                    <p:animScale>
                                      <p:cBhvr>
                                        <p:cTn id="168" dur="1230" accel="100000" fill="hold">
                                          <p:stCondLst>
                                            <p:cond delay="770"/>
                                          </p:stCondLst>
                                        </p:cTn>
                                        <p:tgtEl>
                                          <p:spTgt spid="50198">
                                            <p:txEl>
                                              <p:pRg st="5" end="5"/>
                                            </p:txEl>
                                          </p:spTgt>
                                        </p:tgtEl>
                                      </p:cBhvr>
                                      <p:from x="200000" y="450000"/>
                                      <p:to x="100000" y="100000"/>
                                    </p:animScale>
                                    <p:set>
                                      <p:cBhvr>
                                        <p:cTn id="169" dur="770" fill="hold"/>
                                        <p:tgtEl>
                                          <p:spTgt spid="50198">
                                            <p:txEl>
                                              <p:pRg st="5" end="5"/>
                                            </p:txEl>
                                          </p:spTgt>
                                        </p:tgtEl>
                                        <p:attrNameLst>
                                          <p:attrName>ppt_x</p:attrName>
                                        </p:attrNameLst>
                                      </p:cBhvr>
                                      <p:to>
                                        <p:strVal val="(0.5)"/>
                                      </p:to>
                                    </p:set>
                                    <p:anim from="(0.5)" to="(#ppt_x)" calcmode="lin" valueType="num">
                                      <p:cBhvr>
                                        <p:cTn id="170" dur="1230" accel="100000" fill="hold">
                                          <p:stCondLst>
                                            <p:cond delay="770"/>
                                          </p:stCondLst>
                                        </p:cTn>
                                        <p:tgtEl>
                                          <p:spTgt spid="50198">
                                            <p:txEl>
                                              <p:pRg st="5" end="5"/>
                                            </p:txEl>
                                          </p:spTgt>
                                        </p:tgtEl>
                                        <p:attrNameLst>
                                          <p:attrName>ppt_x</p:attrName>
                                        </p:attrNameLst>
                                      </p:cBhvr>
                                    </p:anim>
                                    <p:set>
                                      <p:cBhvr>
                                        <p:cTn id="171" dur="770" fill="hold"/>
                                        <p:tgtEl>
                                          <p:spTgt spid="50198">
                                            <p:txEl>
                                              <p:pRg st="5" end="5"/>
                                            </p:txEl>
                                          </p:spTgt>
                                        </p:tgtEl>
                                        <p:attrNameLst>
                                          <p:attrName>ppt_y</p:attrName>
                                        </p:attrNameLst>
                                      </p:cBhvr>
                                      <p:to>
                                        <p:strVal val="(#ppt_y+0.4)"/>
                                      </p:to>
                                    </p:set>
                                    <p:anim from="(#ppt_y+0.4)" to="(#ppt_y)" calcmode="lin" valueType="num">
                                      <p:cBhvr>
                                        <p:cTn id="172" dur="1230" accel="100000" fill="hold">
                                          <p:stCondLst>
                                            <p:cond delay="770"/>
                                          </p:stCondLst>
                                        </p:cTn>
                                        <p:tgtEl>
                                          <p:spTgt spid="50198">
                                            <p:txEl>
                                              <p:pRg st="5" end="5"/>
                                            </p:txEl>
                                          </p:spTgt>
                                        </p:tgtEl>
                                        <p:attrNameLst>
                                          <p:attrName>ppt_y</p:attrName>
                                        </p:attrNameLst>
                                      </p:cBhvr>
                                    </p:anim>
                                  </p:childTnLst>
                                </p:cTn>
                              </p:par>
                            </p:childTnLst>
                          </p:cTn>
                        </p:par>
                      </p:childTnLst>
                    </p:cTn>
                  </p:par>
                  <p:par>
                    <p:cTn id="173" fill="hold">
                      <p:stCondLst>
                        <p:cond delay="indefinite"/>
                      </p:stCondLst>
                      <p:childTnLst>
                        <p:par>
                          <p:cTn id="174" fill="hold">
                            <p:stCondLst>
                              <p:cond delay="0"/>
                            </p:stCondLst>
                            <p:childTnLst>
                              <p:par>
                                <p:cTn id="175" presetID="51" presetClass="entr" presetSubtype="0" fill="hold" nodeType="clickEffect">
                                  <p:stCondLst>
                                    <p:cond delay="0"/>
                                  </p:stCondLst>
                                  <p:childTnLst>
                                    <p:set>
                                      <p:cBhvr>
                                        <p:cTn id="176" dur="1" fill="hold">
                                          <p:stCondLst>
                                            <p:cond delay="0"/>
                                          </p:stCondLst>
                                        </p:cTn>
                                        <p:tgtEl>
                                          <p:spTgt spid="50219"/>
                                        </p:tgtEl>
                                        <p:attrNameLst>
                                          <p:attrName>style.visibility</p:attrName>
                                        </p:attrNameLst>
                                      </p:cBhvr>
                                      <p:to>
                                        <p:strVal val="visible"/>
                                      </p:to>
                                    </p:set>
                                    <p:animEffect transition="in" filter="fade">
                                      <p:cBhvr>
                                        <p:cTn id="177" dur="770" decel="100000"/>
                                        <p:tgtEl>
                                          <p:spTgt spid="50219"/>
                                        </p:tgtEl>
                                      </p:cBhvr>
                                    </p:animEffect>
                                    <p:animScale>
                                      <p:cBhvr>
                                        <p:cTn id="178" dur="770" decel="100000"/>
                                        <p:tgtEl>
                                          <p:spTgt spid="50219"/>
                                        </p:tgtEl>
                                      </p:cBhvr>
                                      <p:from x="10000" y="10000"/>
                                      <p:to x="200000" y="450000"/>
                                    </p:animScale>
                                    <p:animScale>
                                      <p:cBhvr>
                                        <p:cTn id="179" dur="1230" accel="100000" fill="hold">
                                          <p:stCondLst>
                                            <p:cond delay="770"/>
                                          </p:stCondLst>
                                        </p:cTn>
                                        <p:tgtEl>
                                          <p:spTgt spid="50219"/>
                                        </p:tgtEl>
                                      </p:cBhvr>
                                      <p:from x="200000" y="450000"/>
                                      <p:to x="100000" y="100000"/>
                                    </p:animScale>
                                    <p:set>
                                      <p:cBhvr>
                                        <p:cTn id="180" dur="770" fill="hold"/>
                                        <p:tgtEl>
                                          <p:spTgt spid="50219"/>
                                        </p:tgtEl>
                                        <p:attrNameLst>
                                          <p:attrName>ppt_x</p:attrName>
                                        </p:attrNameLst>
                                      </p:cBhvr>
                                      <p:to>
                                        <p:strVal val="(0.5)"/>
                                      </p:to>
                                    </p:set>
                                    <p:anim from="(0.5)" to="(#ppt_x)" calcmode="lin" valueType="num">
                                      <p:cBhvr>
                                        <p:cTn id="181" dur="1230" accel="100000" fill="hold">
                                          <p:stCondLst>
                                            <p:cond delay="770"/>
                                          </p:stCondLst>
                                        </p:cTn>
                                        <p:tgtEl>
                                          <p:spTgt spid="50219"/>
                                        </p:tgtEl>
                                        <p:attrNameLst>
                                          <p:attrName>ppt_x</p:attrName>
                                        </p:attrNameLst>
                                      </p:cBhvr>
                                    </p:anim>
                                    <p:set>
                                      <p:cBhvr>
                                        <p:cTn id="182" dur="770" fill="hold"/>
                                        <p:tgtEl>
                                          <p:spTgt spid="50219"/>
                                        </p:tgtEl>
                                        <p:attrNameLst>
                                          <p:attrName>ppt_y</p:attrName>
                                        </p:attrNameLst>
                                      </p:cBhvr>
                                      <p:to>
                                        <p:strVal val="(#ppt_y+0.4)"/>
                                      </p:to>
                                    </p:set>
                                    <p:anim from="(#ppt_y+0.4)" to="(#ppt_y)" calcmode="lin" valueType="num">
                                      <p:cBhvr>
                                        <p:cTn id="183" dur="1230" accel="100000" fill="hold">
                                          <p:stCondLst>
                                            <p:cond delay="770"/>
                                          </p:stCondLst>
                                        </p:cTn>
                                        <p:tgtEl>
                                          <p:spTgt spid="50219"/>
                                        </p:tgtEl>
                                        <p:attrNameLst>
                                          <p:attrName>ppt_y</p:attrName>
                                        </p:attrNameLst>
                                      </p:cBhvr>
                                    </p:anim>
                                  </p:childTnLst>
                                </p:cTn>
                              </p:par>
                            </p:childTnLst>
                          </p:cTn>
                        </p:par>
                      </p:childTnLst>
                    </p:cTn>
                  </p:par>
                  <p:par>
                    <p:cTn id="184" fill="hold">
                      <p:stCondLst>
                        <p:cond delay="indefinite"/>
                      </p:stCondLst>
                      <p:childTnLst>
                        <p:par>
                          <p:cTn id="185" fill="hold">
                            <p:stCondLst>
                              <p:cond delay="0"/>
                            </p:stCondLst>
                            <p:childTnLst>
                              <p:par>
                                <p:cTn id="186" presetID="49" presetClass="exit" presetSubtype="0" accel="100000" fill="hold" nodeType="clickEffect">
                                  <p:stCondLst>
                                    <p:cond delay="0"/>
                                  </p:stCondLst>
                                  <p:childTnLst>
                                    <p:anim calcmode="lin" valueType="num">
                                      <p:cBhvr>
                                        <p:cTn id="187" dur="500"/>
                                        <p:tgtEl>
                                          <p:spTgt spid="50219"/>
                                        </p:tgtEl>
                                        <p:attrNameLst>
                                          <p:attrName>ppt_w</p:attrName>
                                        </p:attrNameLst>
                                      </p:cBhvr>
                                      <p:tavLst>
                                        <p:tav tm="0">
                                          <p:val>
                                            <p:strVal val="ppt_w"/>
                                          </p:val>
                                        </p:tav>
                                        <p:tav tm="100000">
                                          <p:val>
                                            <p:fltVal val="0"/>
                                          </p:val>
                                        </p:tav>
                                      </p:tavLst>
                                    </p:anim>
                                    <p:anim calcmode="lin" valueType="num">
                                      <p:cBhvr>
                                        <p:cTn id="188" dur="500"/>
                                        <p:tgtEl>
                                          <p:spTgt spid="50219"/>
                                        </p:tgtEl>
                                        <p:attrNameLst>
                                          <p:attrName>ppt_h</p:attrName>
                                        </p:attrNameLst>
                                      </p:cBhvr>
                                      <p:tavLst>
                                        <p:tav tm="0">
                                          <p:val>
                                            <p:strVal val="ppt_h"/>
                                          </p:val>
                                        </p:tav>
                                        <p:tav tm="100000">
                                          <p:val>
                                            <p:fltVal val="0"/>
                                          </p:val>
                                        </p:tav>
                                      </p:tavLst>
                                    </p:anim>
                                    <p:anim calcmode="lin" valueType="num">
                                      <p:cBhvr>
                                        <p:cTn id="189" dur="500"/>
                                        <p:tgtEl>
                                          <p:spTgt spid="50219"/>
                                        </p:tgtEl>
                                        <p:attrNameLst>
                                          <p:attrName>style.rotation</p:attrName>
                                        </p:attrNameLst>
                                      </p:cBhvr>
                                      <p:tavLst>
                                        <p:tav tm="0">
                                          <p:val>
                                            <p:fltVal val="0"/>
                                          </p:val>
                                        </p:tav>
                                        <p:tav tm="100000">
                                          <p:val>
                                            <p:fltVal val="360"/>
                                          </p:val>
                                        </p:tav>
                                      </p:tavLst>
                                    </p:anim>
                                    <p:animEffect transition="out" filter="fade">
                                      <p:cBhvr>
                                        <p:cTn id="190" dur="500"/>
                                        <p:tgtEl>
                                          <p:spTgt spid="50219"/>
                                        </p:tgtEl>
                                      </p:cBhvr>
                                    </p:animEffect>
                                    <p:set>
                                      <p:cBhvr>
                                        <p:cTn id="191" dur="1" fill="hold">
                                          <p:stCondLst>
                                            <p:cond delay="499"/>
                                          </p:stCondLst>
                                        </p:cTn>
                                        <p:tgtEl>
                                          <p:spTgt spid="50219"/>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51" presetClass="entr" presetSubtype="0" fill="hold" nodeType="clickEffect">
                                  <p:stCondLst>
                                    <p:cond delay="0"/>
                                  </p:stCondLst>
                                  <p:childTnLst>
                                    <p:set>
                                      <p:cBhvr>
                                        <p:cTn id="195" dur="1" fill="hold">
                                          <p:stCondLst>
                                            <p:cond delay="0"/>
                                          </p:stCondLst>
                                        </p:cTn>
                                        <p:tgtEl>
                                          <p:spTgt spid="50198">
                                            <p:txEl>
                                              <p:pRg st="4" end="4"/>
                                            </p:txEl>
                                          </p:spTgt>
                                        </p:tgtEl>
                                        <p:attrNameLst>
                                          <p:attrName>style.visibility</p:attrName>
                                        </p:attrNameLst>
                                      </p:cBhvr>
                                      <p:to>
                                        <p:strVal val="visible"/>
                                      </p:to>
                                    </p:set>
                                    <p:animEffect transition="in" filter="fade">
                                      <p:cBhvr>
                                        <p:cTn id="196" dur="770" decel="100000"/>
                                        <p:tgtEl>
                                          <p:spTgt spid="50198">
                                            <p:txEl>
                                              <p:pRg st="4" end="4"/>
                                            </p:txEl>
                                          </p:spTgt>
                                        </p:tgtEl>
                                      </p:cBhvr>
                                    </p:animEffect>
                                    <p:animScale>
                                      <p:cBhvr>
                                        <p:cTn id="197" dur="770" decel="100000"/>
                                        <p:tgtEl>
                                          <p:spTgt spid="50198">
                                            <p:txEl>
                                              <p:pRg st="4" end="4"/>
                                            </p:txEl>
                                          </p:spTgt>
                                        </p:tgtEl>
                                      </p:cBhvr>
                                      <p:from x="10000" y="10000"/>
                                      <p:to x="200000" y="450000"/>
                                    </p:animScale>
                                    <p:animScale>
                                      <p:cBhvr>
                                        <p:cTn id="198" dur="1230" accel="100000" fill="hold">
                                          <p:stCondLst>
                                            <p:cond delay="770"/>
                                          </p:stCondLst>
                                        </p:cTn>
                                        <p:tgtEl>
                                          <p:spTgt spid="50198">
                                            <p:txEl>
                                              <p:pRg st="4" end="4"/>
                                            </p:txEl>
                                          </p:spTgt>
                                        </p:tgtEl>
                                      </p:cBhvr>
                                      <p:from x="200000" y="450000"/>
                                      <p:to x="100000" y="100000"/>
                                    </p:animScale>
                                    <p:set>
                                      <p:cBhvr>
                                        <p:cTn id="199" dur="770" fill="hold"/>
                                        <p:tgtEl>
                                          <p:spTgt spid="50198">
                                            <p:txEl>
                                              <p:pRg st="4" end="4"/>
                                            </p:txEl>
                                          </p:spTgt>
                                        </p:tgtEl>
                                        <p:attrNameLst>
                                          <p:attrName>ppt_x</p:attrName>
                                        </p:attrNameLst>
                                      </p:cBhvr>
                                      <p:to>
                                        <p:strVal val="(0.5)"/>
                                      </p:to>
                                    </p:set>
                                    <p:anim from="(0.5)" to="(#ppt_x)" calcmode="lin" valueType="num">
                                      <p:cBhvr>
                                        <p:cTn id="200" dur="1230" accel="100000" fill="hold">
                                          <p:stCondLst>
                                            <p:cond delay="770"/>
                                          </p:stCondLst>
                                        </p:cTn>
                                        <p:tgtEl>
                                          <p:spTgt spid="50198">
                                            <p:txEl>
                                              <p:pRg st="4" end="4"/>
                                            </p:txEl>
                                          </p:spTgt>
                                        </p:tgtEl>
                                        <p:attrNameLst>
                                          <p:attrName>ppt_x</p:attrName>
                                        </p:attrNameLst>
                                      </p:cBhvr>
                                    </p:anim>
                                    <p:set>
                                      <p:cBhvr>
                                        <p:cTn id="201" dur="770" fill="hold"/>
                                        <p:tgtEl>
                                          <p:spTgt spid="50198">
                                            <p:txEl>
                                              <p:pRg st="4" end="4"/>
                                            </p:txEl>
                                          </p:spTgt>
                                        </p:tgtEl>
                                        <p:attrNameLst>
                                          <p:attrName>ppt_y</p:attrName>
                                        </p:attrNameLst>
                                      </p:cBhvr>
                                      <p:to>
                                        <p:strVal val="(#ppt_y+0.4)"/>
                                      </p:to>
                                    </p:set>
                                    <p:anim from="(#ppt_y+0.4)" to="(#ppt_y)" calcmode="lin" valueType="num">
                                      <p:cBhvr>
                                        <p:cTn id="202" dur="1230" accel="100000" fill="hold">
                                          <p:stCondLst>
                                            <p:cond delay="770"/>
                                          </p:stCondLst>
                                        </p:cTn>
                                        <p:tgtEl>
                                          <p:spTgt spid="50198">
                                            <p:txEl>
                                              <p:pRg st="4" end="4"/>
                                            </p:txEl>
                                          </p:spTgt>
                                        </p:tgtEl>
                                        <p:attrNameLst>
                                          <p:attrName>ppt_y</p:attrName>
                                        </p:attrNameLst>
                                      </p:cBhvr>
                                    </p:anim>
                                  </p:childTnLst>
                                </p:cTn>
                              </p:par>
                            </p:childTnLst>
                          </p:cTn>
                        </p:par>
                      </p:childTnLst>
                    </p:cTn>
                  </p:par>
                  <p:par>
                    <p:cTn id="203" fill="hold">
                      <p:stCondLst>
                        <p:cond delay="indefinite"/>
                      </p:stCondLst>
                      <p:childTnLst>
                        <p:par>
                          <p:cTn id="204" fill="hold">
                            <p:stCondLst>
                              <p:cond delay="0"/>
                            </p:stCondLst>
                            <p:childTnLst>
                              <p:par>
                                <p:cTn id="205" presetID="51" presetClass="entr" presetSubtype="0" fill="hold" nodeType="clickEffect">
                                  <p:stCondLst>
                                    <p:cond delay="0"/>
                                  </p:stCondLst>
                                  <p:childTnLst>
                                    <p:set>
                                      <p:cBhvr>
                                        <p:cTn id="206" dur="1" fill="hold">
                                          <p:stCondLst>
                                            <p:cond delay="0"/>
                                          </p:stCondLst>
                                        </p:cTn>
                                        <p:tgtEl>
                                          <p:spTgt spid="50215"/>
                                        </p:tgtEl>
                                        <p:attrNameLst>
                                          <p:attrName>style.visibility</p:attrName>
                                        </p:attrNameLst>
                                      </p:cBhvr>
                                      <p:to>
                                        <p:strVal val="visible"/>
                                      </p:to>
                                    </p:set>
                                    <p:animEffect transition="in" filter="fade">
                                      <p:cBhvr>
                                        <p:cTn id="207" dur="770" decel="100000"/>
                                        <p:tgtEl>
                                          <p:spTgt spid="50215"/>
                                        </p:tgtEl>
                                      </p:cBhvr>
                                    </p:animEffect>
                                    <p:animScale>
                                      <p:cBhvr>
                                        <p:cTn id="208" dur="770" decel="100000"/>
                                        <p:tgtEl>
                                          <p:spTgt spid="50215"/>
                                        </p:tgtEl>
                                      </p:cBhvr>
                                      <p:from x="10000" y="10000"/>
                                      <p:to x="200000" y="450000"/>
                                    </p:animScale>
                                    <p:animScale>
                                      <p:cBhvr>
                                        <p:cTn id="209" dur="1230" accel="100000" fill="hold">
                                          <p:stCondLst>
                                            <p:cond delay="770"/>
                                          </p:stCondLst>
                                        </p:cTn>
                                        <p:tgtEl>
                                          <p:spTgt spid="50215"/>
                                        </p:tgtEl>
                                      </p:cBhvr>
                                      <p:from x="200000" y="450000"/>
                                      <p:to x="100000" y="100000"/>
                                    </p:animScale>
                                    <p:set>
                                      <p:cBhvr>
                                        <p:cTn id="210" dur="770" fill="hold"/>
                                        <p:tgtEl>
                                          <p:spTgt spid="50215"/>
                                        </p:tgtEl>
                                        <p:attrNameLst>
                                          <p:attrName>ppt_x</p:attrName>
                                        </p:attrNameLst>
                                      </p:cBhvr>
                                      <p:to>
                                        <p:strVal val="(0.5)"/>
                                      </p:to>
                                    </p:set>
                                    <p:anim from="(0.5)" to="(#ppt_x)" calcmode="lin" valueType="num">
                                      <p:cBhvr>
                                        <p:cTn id="211" dur="1230" accel="100000" fill="hold">
                                          <p:stCondLst>
                                            <p:cond delay="770"/>
                                          </p:stCondLst>
                                        </p:cTn>
                                        <p:tgtEl>
                                          <p:spTgt spid="50215"/>
                                        </p:tgtEl>
                                        <p:attrNameLst>
                                          <p:attrName>ppt_x</p:attrName>
                                        </p:attrNameLst>
                                      </p:cBhvr>
                                    </p:anim>
                                    <p:set>
                                      <p:cBhvr>
                                        <p:cTn id="212" dur="770" fill="hold"/>
                                        <p:tgtEl>
                                          <p:spTgt spid="50215"/>
                                        </p:tgtEl>
                                        <p:attrNameLst>
                                          <p:attrName>ppt_y</p:attrName>
                                        </p:attrNameLst>
                                      </p:cBhvr>
                                      <p:to>
                                        <p:strVal val="(#ppt_y+0.4)"/>
                                      </p:to>
                                    </p:set>
                                    <p:anim from="(#ppt_y+0.4)" to="(#ppt_y)" calcmode="lin" valueType="num">
                                      <p:cBhvr>
                                        <p:cTn id="213" dur="1230" accel="100000" fill="hold">
                                          <p:stCondLst>
                                            <p:cond delay="770"/>
                                          </p:stCondLst>
                                        </p:cTn>
                                        <p:tgtEl>
                                          <p:spTgt spid="50215"/>
                                        </p:tgtEl>
                                        <p:attrNameLst>
                                          <p:attrName>ppt_y</p:attrName>
                                        </p:attrNameLst>
                                      </p:cBhvr>
                                    </p:anim>
                                  </p:childTnLst>
                                </p:cTn>
                              </p:par>
                            </p:childTnLst>
                          </p:cTn>
                        </p:par>
                      </p:childTnLst>
                    </p:cTn>
                  </p:par>
                  <p:par>
                    <p:cTn id="214" fill="hold">
                      <p:stCondLst>
                        <p:cond delay="indefinite"/>
                      </p:stCondLst>
                      <p:childTnLst>
                        <p:par>
                          <p:cTn id="215" fill="hold">
                            <p:stCondLst>
                              <p:cond delay="0"/>
                            </p:stCondLst>
                            <p:childTnLst>
                              <p:par>
                                <p:cTn id="216" presetID="13" presetClass="exit" presetSubtype="16" fill="hold" nodeType="clickEffect">
                                  <p:stCondLst>
                                    <p:cond delay="0"/>
                                  </p:stCondLst>
                                  <p:childTnLst>
                                    <p:animEffect transition="out" filter="plus(in)">
                                      <p:cBhvr>
                                        <p:cTn id="217" dur="2000"/>
                                        <p:tgtEl>
                                          <p:spTgt spid="50215"/>
                                        </p:tgtEl>
                                      </p:cBhvr>
                                    </p:animEffect>
                                    <p:set>
                                      <p:cBhvr>
                                        <p:cTn id="218" dur="1" fill="hold">
                                          <p:stCondLst>
                                            <p:cond delay="1999"/>
                                          </p:stCondLst>
                                        </p:cTn>
                                        <p:tgtEl>
                                          <p:spTgt spid="50215"/>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51" presetClass="entr" presetSubtype="0" fill="hold" nodeType="clickEffect">
                                  <p:stCondLst>
                                    <p:cond delay="0"/>
                                  </p:stCondLst>
                                  <p:childTnLst>
                                    <p:set>
                                      <p:cBhvr>
                                        <p:cTn id="222" dur="1" fill="hold">
                                          <p:stCondLst>
                                            <p:cond delay="0"/>
                                          </p:stCondLst>
                                        </p:cTn>
                                        <p:tgtEl>
                                          <p:spTgt spid="50198">
                                            <p:txEl>
                                              <p:pRg st="5" end="5"/>
                                            </p:txEl>
                                          </p:spTgt>
                                        </p:tgtEl>
                                        <p:attrNameLst>
                                          <p:attrName>style.visibility</p:attrName>
                                        </p:attrNameLst>
                                      </p:cBhvr>
                                      <p:to>
                                        <p:strVal val="visible"/>
                                      </p:to>
                                    </p:set>
                                    <p:animEffect transition="in" filter="fade">
                                      <p:cBhvr>
                                        <p:cTn id="223" dur="770" decel="100000"/>
                                        <p:tgtEl>
                                          <p:spTgt spid="50198">
                                            <p:txEl>
                                              <p:pRg st="5" end="5"/>
                                            </p:txEl>
                                          </p:spTgt>
                                        </p:tgtEl>
                                      </p:cBhvr>
                                    </p:animEffect>
                                    <p:animScale>
                                      <p:cBhvr>
                                        <p:cTn id="224" dur="770" decel="100000"/>
                                        <p:tgtEl>
                                          <p:spTgt spid="50198">
                                            <p:txEl>
                                              <p:pRg st="5" end="5"/>
                                            </p:txEl>
                                          </p:spTgt>
                                        </p:tgtEl>
                                      </p:cBhvr>
                                      <p:from x="10000" y="10000"/>
                                      <p:to x="200000" y="450000"/>
                                    </p:animScale>
                                    <p:animScale>
                                      <p:cBhvr>
                                        <p:cTn id="225" dur="1230" accel="100000" fill="hold">
                                          <p:stCondLst>
                                            <p:cond delay="770"/>
                                          </p:stCondLst>
                                        </p:cTn>
                                        <p:tgtEl>
                                          <p:spTgt spid="50198">
                                            <p:txEl>
                                              <p:pRg st="5" end="5"/>
                                            </p:txEl>
                                          </p:spTgt>
                                        </p:tgtEl>
                                      </p:cBhvr>
                                      <p:from x="200000" y="450000"/>
                                      <p:to x="100000" y="100000"/>
                                    </p:animScale>
                                    <p:set>
                                      <p:cBhvr>
                                        <p:cTn id="226" dur="770" fill="hold"/>
                                        <p:tgtEl>
                                          <p:spTgt spid="50198">
                                            <p:txEl>
                                              <p:pRg st="5" end="5"/>
                                            </p:txEl>
                                          </p:spTgt>
                                        </p:tgtEl>
                                        <p:attrNameLst>
                                          <p:attrName>ppt_x</p:attrName>
                                        </p:attrNameLst>
                                      </p:cBhvr>
                                      <p:to>
                                        <p:strVal val="(0.5)"/>
                                      </p:to>
                                    </p:set>
                                    <p:anim from="(0.5)" to="(#ppt_x)" calcmode="lin" valueType="num">
                                      <p:cBhvr>
                                        <p:cTn id="227" dur="1230" accel="100000" fill="hold">
                                          <p:stCondLst>
                                            <p:cond delay="770"/>
                                          </p:stCondLst>
                                        </p:cTn>
                                        <p:tgtEl>
                                          <p:spTgt spid="50198">
                                            <p:txEl>
                                              <p:pRg st="5" end="5"/>
                                            </p:txEl>
                                          </p:spTgt>
                                        </p:tgtEl>
                                        <p:attrNameLst>
                                          <p:attrName>ppt_x</p:attrName>
                                        </p:attrNameLst>
                                      </p:cBhvr>
                                    </p:anim>
                                    <p:set>
                                      <p:cBhvr>
                                        <p:cTn id="228" dur="770" fill="hold"/>
                                        <p:tgtEl>
                                          <p:spTgt spid="50198">
                                            <p:txEl>
                                              <p:pRg st="5" end="5"/>
                                            </p:txEl>
                                          </p:spTgt>
                                        </p:tgtEl>
                                        <p:attrNameLst>
                                          <p:attrName>ppt_y</p:attrName>
                                        </p:attrNameLst>
                                      </p:cBhvr>
                                      <p:to>
                                        <p:strVal val="(#ppt_y+0.4)"/>
                                      </p:to>
                                    </p:set>
                                    <p:anim from="(#ppt_y+0.4)" to="(#ppt_y)" calcmode="lin" valueType="num">
                                      <p:cBhvr>
                                        <p:cTn id="229" dur="1230" accel="100000" fill="hold">
                                          <p:stCondLst>
                                            <p:cond delay="770"/>
                                          </p:stCondLst>
                                        </p:cTn>
                                        <p:tgtEl>
                                          <p:spTgt spid="50198">
                                            <p:txEl>
                                              <p:pRg st="5" end="5"/>
                                            </p:txEl>
                                          </p:spTgt>
                                        </p:tgtEl>
                                        <p:attrNameLst>
                                          <p:attrName>ppt_y</p:attrName>
                                        </p:attrNameLst>
                                      </p:cBhvr>
                                    </p:anim>
                                  </p:childTnLst>
                                </p:cTn>
                              </p:par>
                            </p:childTnLst>
                          </p:cTn>
                        </p:par>
                      </p:childTnLst>
                    </p:cTn>
                  </p:par>
                  <p:par>
                    <p:cTn id="230" fill="hold">
                      <p:stCondLst>
                        <p:cond delay="indefinite"/>
                      </p:stCondLst>
                      <p:childTnLst>
                        <p:par>
                          <p:cTn id="231" fill="hold">
                            <p:stCondLst>
                              <p:cond delay="0"/>
                            </p:stCondLst>
                            <p:childTnLst>
                              <p:par>
                                <p:cTn id="232" presetID="51" presetClass="entr" presetSubtype="0" fill="hold" nodeType="clickEffect">
                                  <p:stCondLst>
                                    <p:cond delay="0"/>
                                  </p:stCondLst>
                                  <p:childTnLst>
                                    <p:set>
                                      <p:cBhvr>
                                        <p:cTn id="233" dur="1" fill="hold">
                                          <p:stCondLst>
                                            <p:cond delay="0"/>
                                          </p:stCondLst>
                                        </p:cTn>
                                        <p:tgtEl>
                                          <p:spTgt spid="50211"/>
                                        </p:tgtEl>
                                        <p:attrNameLst>
                                          <p:attrName>style.visibility</p:attrName>
                                        </p:attrNameLst>
                                      </p:cBhvr>
                                      <p:to>
                                        <p:strVal val="visible"/>
                                      </p:to>
                                    </p:set>
                                    <p:animEffect transition="in" filter="fade">
                                      <p:cBhvr>
                                        <p:cTn id="234" dur="770" decel="100000"/>
                                        <p:tgtEl>
                                          <p:spTgt spid="50211"/>
                                        </p:tgtEl>
                                      </p:cBhvr>
                                    </p:animEffect>
                                    <p:animScale>
                                      <p:cBhvr>
                                        <p:cTn id="235" dur="770" decel="100000"/>
                                        <p:tgtEl>
                                          <p:spTgt spid="50211"/>
                                        </p:tgtEl>
                                      </p:cBhvr>
                                      <p:from x="10000" y="10000"/>
                                      <p:to x="200000" y="450000"/>
                                    </p:animScale>
                                    <p:animScale>
                                      <p:cBhvr>
                                        <p:cTn id="236" dur="1230" accel="100000" fill="hold">
                                          <p:stCondLst>
                                            <p:cond delay="770"/>
                                          </p:stCondLst>
                                        </p:cTn>
                                        <p:tgtEl>
                                          <p:spTgt spid="50211"/>
                                        </p:tgtEl>
                                      </p:cBhvr>
                                      <p:from x="200000" y="450000"/>
                                      <p:to x="100000" y="100000"/>
                                    </p:animScale>
                                    <p:set>
                                      <p:cBhvr>
                                        <p:cTn id="237" dur="770" fill="hold"/>
                                        <p:tgtEl>
                                          <p:spTgt spid="50211"/>
                                        </p:tgtEl>
                                        <p:attrNameLst>
                                          <p:attrName>ppt_x</p:attrName>
                                        </p:attrNameLst>
                                      </p:cBhvr>
                                      <p:to>
                                        <p:strVal val="(0.5)"/>
                                      </p:to>
                                    </p:set>
                                    <p:anim from="(0.5)" to="(#ppt_x)" calcmode="lin" valueType="num">
                                      <p:cBhvr>
                                        <p:cTn id="238" dur="1230" accel="100000" fill="hold">
                                          <p:stCondLst>
                                            <p:cond delay="770"/>
                                          </p:stCondLst>
                                        </p:cTn>
                                        <p:tgtEl>
                                          <p:spTgt spid="50211"/>
                                        </p:tgtEl>
                                        <p:attrNameLst>
                                          <p:attrName>ppt_x</p:attrName>
                                        </p:attrNameLst>
                                      </p:cBhvr>
                                    </p:anim>
                                    <p:set>
                                      <p:cBhvr>
                                        <p:cTn id="239" dur="770" fill="hold"/>
                                        <p:tgtEl>
                                          <p:spTgt spid="50211"/>
                                        </p:tgtEl>
                                        <p:attrNameLst>
                                          <p:attrName>ppt_y</p:attrName>
                                        </p:attrNameLst>
                                      </p:cBhvr>
                                      <p:to>
                                        <p:strVal val="(#ppt_y+0.4)"/>
                                      </p:to>
                                    </p:set>
                                    <p:anim from="(#ppt_y+0.4)" to="(#ppt_y)" calcmode="lin" valueType="num">
                                      <p:cBhvr>
                                        <p:cTn id="240" dur="1230" accel="100000" fill="hold">
                                          <p:stCondLst>
                                            <p:cond delay="770"/>
                                          </p:stCondLst>
                                        </p:cTn>
                                        <p:tgtEl>
                                          <p:spTgt spid="50211"/>
                                        </p:tgtEl>
                                        <p:attrNameLst>
                                          <p:attrName>ppt_y</p:attrName>
                                        </p:attrNameLst>
                                      </p:cBhvr>
                                    </p:anim>
                                  </p:childTnLst>
                                </p:cTn>
                              </p:par>
                            </p:childTnLst>
                          </p:cTn>
                        </p:par>
                      </p:childTnLst>
                    </p:cTn>
                  </p:par>
                  <p:par>
                    <p:cTn id="241" fill="hold">
                      <p:stCondLst>
                        <p:cond delay="indefinite"/>
                      </p:stCondLst>
                      <p:childTnLst>
                        <p:par>
                          <p:cTn id="242" fill="hold">
                            <p:stCondLst>
                              <p:cond delay="0"/>
                            </p:stCondLst>
                            <p:childTnLst>
                              <p:par>
                                <p:cTn id="243" presetID="49" presetClass="exit" presetSubtype="0" accel="100000" fill="hold" nodeType="clickEffect">
                                  <p:stCondLst>
                                    <p:cond delay="0"/>
                                  </p:stCondLst>
                                  <p:childTnLst>
                                    <p:anim calcmode="lin" valueType="num">
                                      <p:cBhvr>
                                        <p:cTn id="244" dur="500"/>
                                        <p:tgtEl>
                                          <p:spTgt spid="50211"/>
                                        </p:tgtEl>
                                        <p:attrNameLst>
                                          <p:attrName>ppt_w</p:attrName>
                                        </p:attrNameLst>
                                      </p:cBhvr>
                                      <p:tavLst>
                                        <p:tav tm="0">
                                          <p:val>
                                            <p:strVal val="ppt_w"/>
                                          </p:val>
                                        </p:tav>
                                        <p:tav tm="100000">
                                          <p:val>
                                            <p:fltVal val="0"/>
                                          </p:val>
                                        </p:tav>
                                      </p:tavLst>
                                    </p:anim>
                                    <p:anim calcmode="lin" valueType="num">
                                      <p:cBhvr>
                                        <p:cTn id="245" dur="500"/>
                                        <p:tgtEl>
                                          <p:spTgt spid="50211"/>
                                        </p:tgtEl>
                                        <p:attrNameLst>
                                          <p:attrName>ppt_h</p:attrName>
                                        </p:attrNameLst>
                                      </p:cBhvr>
                                      <p:tavLst>
                                        <p:tav tm="0">
                                          <p:val>
                                            <p:strVal val="ppt_h"/>
                                          </p:val>
                                        </p:tav>
                                        <p:tav tm="100000">
                                          <p:val>
                                            <p:fltVal val="0"/>
                                          </p:val>
                                        </p:tav>
                                      </p:tavLst>
                                    </p:anim>
                                    <p:anim calcmode="lin" valueType="num">
                                      <p:cBhvr>
                                        <p:cTn id="246" dur="500"/>
                                        <p:tgtEl>
                                          <p:spTgt spid="50211"/>
                                        </p:tgtEl>
                                        <p:attrNameLst>
                                          <p:attrName>style.rotation</p:attrName>
                                        </p:attrNameLst>
                                      </p:cBhvr>
                                      <p:tavLst>
                                        <p:tav tm="0">
                                          <p:val>
                                            <p:fltVal val="0"/>
                                          </p:val>
                                        </p:tav>
                                        <p:tav tm="100000">
                                          <p:val>
                                            <p:fltVal val="360"/>
                                          </p:val>
                                        </p:tav>
                                      </p:tavLst>
                                    </p:anim>
                                    <p:animEffect transition="out" filter="fade">
                                      <p:cBhvr>
                                        <p:cTn id="247" dur="500"/>
                                        <p:tgtEl>
                                          <p:spTgt spid="50211"/>
                                        </p:tgtEl>
                                      </p:cBhvr>
                                    </p:animEffect>
                                    <p:set>
                                      <p:cBhvr>
                                        <p:cTn id="248" dur="1" fill="hold">
                                          <p:stCondLst>
                                            <p:cond delay="499"/>
                                          </p:stCondLst>
                                        </p:cTn>
                                        <p:tgtEl>
                                          <p:spTgt spid="50211"/>
                                        </p:tgtEl>
                                        <p:attrNameLst>
                                          <p:attrName>style.visibility</p:attrName>
                                        </p:attrNameLst>
                                      </p:cBhvr>
                                      <p:to>
                                        <p:strVal val="hidden"/>
                                      </p:to>
                                    </p:set>
                                  </p:childTnLst>
                                </p:cTn>
                              </p:par>
                            </p:childTnLst>
                          </p:cTn>
                        </p:par>
                      </p:childTnLst>
                    </p:cTn>
                  </p:par>
                  <p:par>
                    <p:cTn id="249" fill="hold">
                      <p:stCondLst>
                        <p:cond delay="indefinite"/>
                      </p:stCondLst>
                      <p:childTnLst>
                        <p:par>
                          <p:cTn id="250" fill="hold">
                            <p:stCondLst>
                              <p:cond delay="0"/>
                            </p:stCondLst>
                            <p:childTnLst>
                              <p:par>
                                <p:cTn id="251" presetID="51" presetClass="entr" presetSubtype="0" fill="hold" nodeType="clickEffect">
                                  <p:stCondLst>
                                    <p:cond delay="0"/>
                                  </p:stCondLst>
                                  <p:childTnLst>
                                    <p:set>
                                      <p:cBhvr>
                                        <p:cTn id="252" dur="1" fill="hold">
                                          <p:stCondLst>
                                            <p:cond delay="0"/>
                                          </p:stCondLst>
                                        </p:cTn>
                                        <p:tgtEl>
                                          <p:spTgt spid="50198">
                                            <p:txEl>
                                              <p:pRg st="4" end="4"/>
                                            </p:txEl>
                                          </p:spTgt>
                                        </p:tgtEl>
                                        <p:attrNameLst>
                                          <p:attrName>style.visibility</p:attrName>
                                        </p:attrNameLst>
                                      </p:cBhvr>
                                      <p:to>
                                        <p:strVal val="visible"/>
                                      </p:to>
                                    </p:set>
                                    <p:animEffect transition="in" filter="fade">
                                      <p:cBhvr>
                                        <p:cTn id="253" dur="770" decel="100000"/>
                                        <p:tgtEl>
                                          <p:spTgt spid="50198">
                                            <p:txEl>
                                              <p:pRg st="4" end="4"/>
                                            </p:txEl>
                                          </p:spTgt>
                                        </p:tgtEl>
                                      </p:cBhvr>
                                    </p:animEffect>
                                    <p:animScale>
                                      <p:cBhvr>
                                        <p:cTn id="254" dur="770" decel="100000"/>
                                        <p:tgtEl>
                                          <p:spTgt spid="50198">
                                            <p:txEl>
                                              <p:pRg st="4" end="4"/>
                                            </p:txEl>
                                          </p:spTgt>
                                        </p:tgtEl>
                                      </p:cBhvr>
                                      <p:from x="10000" y="10000"/>
                                      <p:to x="200000" y="450000"/>
                                    </p:animScale>
                                    <p:animScale>
                                      <p:cBhvr>
                                        <p:cTn id="255" dur="1230" accel="100000" fill="hold">
                                          <p:stCondLst>
                                            <p:cond delay="770"/>
                                          </p:stCondLst>
                                        </p:cTn>
                                        <p:tgtEl>
                                          <p:spTgt spid="50198">
                                            <p:txEl>
                                              <p:pRg st="4" end="4"/>
                                            </p:txEl>
                                          </p:spTgt>
                                        </p:tgtEl>
                                      </p:cBhvr>
                                      <p:from x="200000" y="450000"/>
                                      <p:to x="100000" y="100000"/>
                                    </p:animScale>
                                    <p:set>
                                      <p:cBhvr>
                                        <p:cTn id="256" dur="770" fill="hold"/>
                                        <p:tgtEl>
                                          <p:spTgt spid="50198">
                                            <p:txEl>
                                              <p:pRg st="4" end="4"/>
                                            </p:txEl>
                                          </p:spTgt>
                                        </p:tgtEl>
                                        <p:attrNameLst>
                                          <p:attrName>ppt_x</p:attrName>
                                        </p:attrNameLst>
                                      </p:cBhvr>
                                      <p:to>
                                        <p:strVal val="(0.5)"/>
                                      </p:to>
                                    </p:set>
                                    <p:anim from="(0.5)" to="(#ppt_x)" calcmode="lin" valueType="num">
                                      <p:cBhvr>
                                        <p:cTn id="257" dur="1230" accel="100000" fill="hold">
                                          <p:stCondLst>
                                            <p:cond delay="770"/>
                                          </p:stCondLst>
                                        </p:cTn>
                                        <p:tgtEl>
                                          <p:spTgt spid="50198">
                                            <p:txEl>
                                              <p:pRg st="4" end="4"/>
                                            </p:txEl>
                                          </p:spTgt>
                                        </p:tgtEl>
                                        <p:attrNameLst>
                                          <p:attrName>ppt_x</p:attrName>
                                        </p:attrNameLst>
                                      </p:cBhvr>
                                    </p:anim>
                                    <p:set>
                                      <p:cBhvr>
                                        <p:cTn id="258" dur="770" fill="hold"/>
                                        <p:tgtEl>
                                          <p:spTgt spid="50198">
                                            <p:txEl>
                                              <p:pRg st="4" end="4"/>
                                            </p:txEl>
                                          </p:spTgt>
                                        </p:tgtEl>
                                        <p:attrNameLst>
                                          <p:attrName>ppt_y</p:attrName>
                                        </p:attrNameLst>
                                      </p:cBhvr>
                                      <p:to>
                                        <p:strVal val="(#ppt_y+0.4)"/>
                                      </p:to>
                                    </p:set>
                                    <p:anim from="(#ppt_y+0.4)" to="(#ppt_y)" calcmode="lin" valueType="num">
                                      <p:cBhvr>
                                        <p:cTn id="259" dur="1230" accel="100000" fill="hold">
                                          <p:stCondLst>
                                            <p:cond delay="770"/>
                                          </p:stCondLst>
                                        </p:cTn>
                                        <p:tgtEl>
                                          <p:spTgt spid="50198">
                                            <p:txEl>
                                              <p:pRg st="4" end="4"/>
                                            </p:txEl>
                                          </p:spTgt>
                                        </p:tgtEl>
                                        <p:attrNameLst>
                                          <p:attrName>ppt_y</p:attrName>
                                        </p:attrNameLst>
                                      </p:cBhvr>
                                    </p:anim>
                                  </p:childTnLst>
                                </p:cTn>
                              </p:par>
                            </p:childTnLst>
                          </p:cTn>
                        </p:par>
                      </p:childTnLst>
                    </p:cTn>
                  </p:par>
                  <p:par>
                    <p:cTn id="260" fill="hold">
                      <p:stCondLst>
                        <p:cond delay="indefinite"/>
                      </p:stCondLst>
                      <p:childTnLst>
                        <p:par>
                          <p:cTn id="261" fill="hold">
                            <p:stCondLst>
                              <p:cond delay="0"/>
                            </p:stCondLst>
                            <p:childTnLst>
                              <p:par>
                                <p:cTn id="262" presetID="51" presetClass="entr" presetSubtype="0" fill="hold" nodeType="clickEffect">
                                  <p:stCondLst>
                                    <p:cond delay="0"/>
                                  </p:stCondLst>
                                  <p:iterate type="lt">
                                    <p:tmPct val="0"/>
                                  </p:iterate>
                                  <p:childTnLst>
                                    <p:set>
                                      <p:cBhvr>
                                        <p:cTn id="263" dur="1" fill="hold">
                                          <p:stCondLst>
                                            <p:cond delay="0"/>
                                          </p:stCondLst>
                                        </p:cTn>
                                        <p:tgtEl>
                                          <p:spTgt spid="50216"/>
                                        </p:tgtEl>
                                        <p:attrNameLst>
                                          <p:attrName>style.visibility</p:attrName>
                                        </p:attrNameLst>
                                      </p:cBhvr>
                                      <p:to>
                                        <p:strVal val="visible"/>
                                      </p:to>
                                    </p:set>
                                    <p:animEffect transition="in" filter="fade">
                                      <p:cBhvr>
                                        <p:cTn id="264" dur="770" decel="100000"/>
                                        <p:tgtEl>
                                          <p:spTgt spid="50216"/>
                                        </p:tgtEl>
                                      </p:cBhvr>
                                    </p:animEffect>
                                    <p:animScale>
                                      <p:cBhvr>
                                        <p:cTn id="265" dur="770" decel="100000"/>
                                        <p:tgtEl>
                                          <p:spTgt spid="50216"/>
                                        </p:tgtEl>
                                      </p:cBhvr>
                                      <p:from x="10000" y="10000"/>
                                      <p:to x="200000" y="450000"/>
                                    </p:animScale>
                                    <p:animScale>
                                      <p:cBhvr>
                                        <p:cTn id="266" dur="1230" accel="100000" fill="hold">
                                          <p:stCondLst>
                                            <p:cond delay="770"/>
                                          </p:stCondLst>
                                        </p:cTn>
                                        <p:tgtEl>
                                          <p:spTgt spid="50216"/>
                                        </p:tgtEl>
                                      </p:cBhvr>
                                      <p:from x="200000" y="450000"/>
                                      <p:to x="100000" y="100000"/>
                                    </p:animScale>
                                    <p:set>
                                      <p:cBhvr>
                                        <p:cTn id="267" dur="770" fill="hold"/>
                                        <p:tgtEl>
                                          <p:spTgt spid="50216"/>
                                        </p:tgtEl>
                                        <p:attrNameLst>
                                          <p:attrName>ppt_x</p:attrName>
                                        </p:attrNameLst>
                                      </p:cBhvr>
                                      <p:to>
                                        <p:strVal val="(0.5)"/>
                                      </p:to>
                                    </p:set>
                                    <p:anim from="(0.5)" to="(#ppt_x)" calcmode="lin" valueType="num">
                                      <p:cBhvr>
                                        <p:cTn id="268" dur="1230" accel="100000" fill="hold">
                                          <p:stCondLst>
                                            <p:cond delay="770"/>
                                          </p:stCondLst>
                                        </p:cTn>
                                        <p:tgtEl>
                                          <p:spTgt spid="50216"/>
                                        </p:tgtEl>
                                        <p:attrNameLst>
                                          <p:attrName>ppt_x</p:attrName>
                                        </p:attrNameLst>
                                      </p:cBhvr>
                                    </p:anim>
                                    <p:set>
                                      <p:cBhvr>
                                        <p:cTn id="269" dur="770" fill="hold"/>
                                        <p:tgtEl>
                                          <p:spTgt spid="50216"/>
                                        </p:tgtEl>
                                        <p:attrNameLst>
                                          <p:attrName>ppt_y</p:attrName>
                                        </p:attrNameLst>
                                      </p:cBhvr>
                                      <p:to>
                                        <p:strVal val="(#ppt_y+0.4)"/>
                                      </p:to>
                                    </p:set>
                                    <p:anim from="(#ppt_y+0.4)" to="(#ppt_y)" calcmode="lin" valueType="num">
                                      <p:cBhvr>
                                        <p:cTn id="270" dur="1230" accel="100000" fill="hold">
                                          <p:stCondLst>
                                            <p:cond delay="770"/>
                                          </p:stCondLst>
                                        </p:cTn>
                                        <p:tgtEl>
                                          <p:spTgt spid="50216"/>
                                        </p:tgtEl>
                                        <p:attrNameLst>
                                          <p:attrName>ppt_y</p:attrName>
                                        </p:attrNameLst>
                                      </p:cBhvr>
                                    </p:anim>
                                  </p:childTnLst>
                                </p:cTn>
                              </p:par>
                            </p:childTnLst>
                          </p:cTn>
                        </p:par>
                      </p:childTnLst>
                    </p:cTn>
                  </p:par>
                  <p:par>
                    <p:cTn id="271" fill="hold">
                      <p:stCondLst>
                        <p:cond delay="indefinite"/>
                      </p:stCondLst>
                      <p:childTnLst>
                        <p:par>
                          <p:cTn id="272" fill="hold">
                            <p:stCondLst>
                              <p:cond delay="0"/>
                            </p:stCondLst>
                            <p:childTnLst>
                              <p:par>
                                <p:cTn id="273" presetID="31" presetClass="exit" presetSubtype="0" fill="hold" nodeType="clickEffect">
                                  <p:stCondLst>
                                    <p:cond delay="0"/>
                                  </p:stCondLst>
                                  <p:iterate type="lt">
                                    <p:tmPct val="5000"/>
                                  </p:iterate>
                                  <p:childTnLst>
                                    <p:anim calcmode="lin" valueType="num">
                                      <p:cBhvr>
                                        <p:cTn id="274" dur="1000"/>
                                        <p:tgtEl>
                                          <p:spTgt spid="50216"/>
                                        </p:tgtEl>
                                        <p:attrNameLst>
                                          <p:attrName>ppt_w</p:attrName>
                                        </p:attrNameLst>
                                      </p:cBhvr>
                                      <p:tavLst>
                                        <p:tav tm="0">
                                          <p:val>
                                            <p:strVal val="ppt_w"/>
                                          </p:val>
                                        </p:tav>
                                        <p:tav tm="100000">
                                          <p:val>
                                            <p:fltVal val="0"/>
                                          </p:val>
                                        </p:tav>
                                      </p:tavLst>
                                    </p:anim>
                                    <p:anim calcmode="lin" valueType="num">
                                      <p:cBhvr>
                                        <p:cTn id="275" dur="1000"/>
                                        <p:tgtEl>
                                          <p:spTgt spid="50216"/>
                                        </p:tgtEl>
                                        <p:attrNameLst>
                                          <p:attrName>ppt_h</p:attrName>
                                        </p:attrNameLst>
                                      </p:cBhvr>
                                      <p:tavLst>
                                        <p:tav tm="0">
                                          <p:val>
                                            <p:strVal val="ppt_h"/>
                                          </p:val>
                                        </p:tav>
                                        <p:tav tm="100000">
                                          <p:val>
                                            <p:fltVal val="0"/>
                                          </p:val>
                                        </p:tav>
                                      </p:tavLst>
                                    </p:anim>
                                    <p:anim calcmode="lin" valueType="num">
                                      <p:cBhvr>
                                        <p:cTn id="276" dur="1000"/>
                                        <p:tgtEl>
                                          <p:spTgt spid="50216"/>
                                        </p:tgtEl>
                                        <p:attrNameLst>
                                          <p:attrName>style.rotation</p:attrName>
                                        </p:attrNameLst>
                                      </p:cBhvr>
                                      <p:tavLst>
                                        <p:tav tm="0">
                                          <p:val>
                                            <p:fltVal val="0"/>
                                          </p:val>
                                        </p:tav>
                                        <p:tav tm="100000">
                                          <p:val>
                                            <p:fltVal val="90"/>
                                          </p:val>
                                        </p:tav>
                                      </p:tavLst>
                                    </p:anim>
                                    <p:animEffect transition="out" filter="fade">
                                      <p:cBhvr>
                                        <p:cTn id="277" dur="1000"/>
                                        <p:tgtEl>
                                          <p:spTgt spid="50216"/>
                                        </p:tgtEl>
                                      </p:cBhvr>
                                    </p:animEffect>
                                    <p:set>
                                      <p:cBhvr>
                                        <p:cTn id="278" dur="1" fill="hold">
                                          <p:stCondLst>
                                            <p:cond delay="999"/>
                                          </p:stCondLst>
                                        </p:cTn>
                                        <p:tgtEl>
                                          <p:spTgt spid="50216"/>
                                        </p:tgtEl>
                                        <p:attrNameLst>
                                          <p:attrName>style.visibility</p:attrName>
                                        </p:attrNameLst>
                                      </p:cBhvr>
                                      <p:to>
                                        <p:strVal val="hidden"/>
                                      </p:to>
                                    </p:set>
                                  </p:childTnLst>
                                </p:cTn>
                              </p:par>
                            </p:childTnLst>
                          </p:cTn>
                        </p:par>
                      </p:childTnLst>
                    </p:cTn>
                  </p:par>
                  <p:par>
                    <p:cTn id="279" fill="hold">
                      <p:stCondLst>
                        <p:cond delay="indefinite"/>
                      </p:stCondLst>
                      <p:childTnLst>
                        <p:par>
                          <p:cTn id="280" fill="hold">
                            <p:stCondLst>
                              <p:cond delay="0"/>
                            </p:stCondLst>
                            <p:childTnLst>
                              <p:par>
                                <p:cTn id="281" presetID="51" presetClass="entr" presetSubtype="0" fill="hold" nodeType="clickEffect">
                                  <p:stCondLst>
                                    <p:cond delay="0"/>
                                  </p:stCondLst>
                                  <p:childTnLst>
                                    <p:set>
                                      <p:cBhvr>
                                        <p:cTn id="282" dur="1" fill="hold">
                                          <p:stCondLst>
                                            <p:cond delay="0"/>
                                          </p:stCondLst>
                                        </p:cTn>
                                        <p:tgtEl>
                                          <p:spTgt spid="50198">
                                            <p:txEl>
                                              <p:pRg st="5" end="5"/>
                                            </p:txEl>
                                          </p:spTgt>
                                        </p:tgtEl>
                                        <p:attrNameLst>
                                          <p:attrName>style.visibility</p:attrName>
                                        </p:attrNameLst>
                                      </p:cBhvr>
                                      <p:to>
                                        <p:strVal val="visible"/>
                                      </p:to>
                                    </p:set>
                                    <p:animEffect transition="in" filter="fade">
                                      <p:cBhvr>
                                        <p:cTn id="283" dur="770" decel="100000"/>
                                        <p:tgtEl>
                                          <p:spTgt spid="50198">
                                            <p:txEl>
                                              <p:pRg st="5" end="5"/>
                                            </p:txEl>
                                          </p:spTgt>
                                        </p:tgtEl>
                                      </p:cBhvr>
                                    </p:animEffect>
                                    <p:animScale>
                                      <p:cBhvr>
                                        <p:cTn id="284" dur="770" decel="100000"/>
                                        <p:tgtEl>
                                          <p:spTgt spid="50198">
                                            <p:txEl>
                                              <p:pRg st="5" end="5"/>
                                            </p:txEl>
                                          </p:spTgt>
                                        </p:tgtEl>
                                      </p:cBhvr>
                                      <p:from x="10000" y="10000"/>
                                      <p:to x="200000" y="450000"/>
                                    </p:animScale>
                                    <p:animScale>
                                      <p:cBhvr>
                                        <p:cTn id="285" dur="1230" accel="100000" fill="hold">
                                          <p:stCondLst>
                                            <p:cond delay="770"/>
                                          </p:stCondLst>
                                        </p:cTn>
                                        <p:tgtEl>
                                          <p:spTgt spid="50198">
                                            <p:txEl>
                                              <p:pRg st="5" end="5"/>
                                            </p:txEl>
                                          </p:spTgt>
                                        </p:tgtEl>
                                      </p:cBhvr>
                                      <p:from x="200000" y="450000"/>
                                      <p:to x="100000" y="100000"/>
                                    </p:animScale>
                                    <p:set>
                                      <p:cBhvr>
                                        <p:cTn id="286" dur="770" fill="hold"/>
                                        <p:tgtEl>
                                          <p:spTgt spid="50198">
                                            <p:txEl>
                                              <p:pRg st="5" end="5"/>
                                            </p:txEl>
                                          </p:spTgt>
                                        </p:tgtEl>
                                        <p:attrNameLst>
                                          <p:attrName>ppt_x</p:attrName>
                                        </p:attrNameLst>
                                      </p:cBhvr>
                                      <p:to>
                                        <p:strVal val="(0.5)"/>
                                      </p:to>
                                    </p:set>
                                    <p:anim from="(0.5)" to="(#ppt_x)" calcmode="lin" valueType="num">
                                      <p:cBhvr>
                                        <p:cTn id="287" dur="1230" accel="100000" fill="hold">
                                          <p:stCondLst>
                                            <p:cond delay="770"/>
                                          </p:stCondLst>
                                        </p:cTn>
                                        <p:tgtEl>
                                          <p:spTgt spid="50198">
                                            <p:txEl>
                                              <p:pRg st="5" end="5"/>
                                            </p:txEl>
                                          </p:spTgt>
                                        </p:tgtEl>
                                        <p:attrNameLst>
                                          <p:attrName>ppt_x</p:attrName>
                                        </p:attrNameLst>
                                      </p:cBhvr>
                                    </p:anim>
                                    <p:set>
                                      <p:cBhvr>
                                        <p:cTn id="288" dur="770" fill="hold"/>
                                        <p:tgtEl>
                                          <p:spTgt spid="50198">
                                            <p:txEl>
                                              <p:pRg st="5" end="5"/>
                                            </p:txEl>
                                          </p:spTgt>
                                        </p:tgtEl>
                                        <p:attrNameLst>
                                          <p:attrName>ppt_y</p:attrName>
                                        </p:attrNameLst>
                                      </p:cBhvr>
                                      <p:to>
                                        <p:strVal val="(#ppt_y+0.4)"/>
                                      </p:to>
                                    </p:set>
                                    <p:anim from="(#ppt_y+0.4)" to="(#ppt_y)" calcmode="lin" valueType="num">
                                      <p:cBhvr>
                                        <p:cTn id="289" dur="1230" accel="100000" fill="hold">
                                          <p:stCondLst>
                                            <p:cond delay="770"/>
                                          </p:stCondLst>
                                        </p:cTn>
                                        <p:tgtEl>
                                          <p:spTgt spid="50198">
                                            <p:txEl>
                                              <p:pRg st="5" end="5"/>
                                            </p:txEl>
                                          </p:spTgt>
                                        </p:tgtEl>
                                        <p:attrNameLst>
                                          <p:attrName>ppt_y</p:attrName>
                                        </p:attrNameLst>
                                      </p:cBhvr>
                                    </p:anim>
                                  </p:childTnLst>
                                </p:cTn>
                              </p:par>
                            </p:childTnLst>
                          </p:cTn>
                        </p:par>
                      </p:childTnLst>
                    </p:cTn>
                  </p:par>
                  <p:par>
                    <p:cTn id="290" fill="hold">
                      <p:stCondLst>
                        <p:cond delay="indefinite"/>
                      </p:stCondLst>
                      <p:childTnLst>
                        <p:par>
                          <p:cTn id="291" fill="hold">
                            <p:stCondLst>
                              <p:cond delay="0"/>
                            </p:stCondLst>
                            <p:childTnLst>
                              <p:par>
                                <p:cTn id="292" presetID="51" presetClass="entr" presetSubtype="0" fill="hold" nodeType="clickEffect">
                                  <p:stCondLst>
                                    <p:cond delay="0"/>
                                  </p:stCondLst>
                                  <p:childTnLst>
                                    <p:set>
                                      <p:cBhvr>
                                        <p:cTn id="293" dur="1" fill="hold">
                                          <p:stCondLst>
                                            <p:cond delay="0"/>
                                          </p:stCondLst>
                                        </p:cTn>
                                        <p:tgtEl>
                                          <p:spTgt spid="50218"/>
                                        </p:tgtEl>
                                        <p:attrNameLst>
                                          <p:attrName>style.visibility</p:attrName>
                                        </p:attrNameLst>
                                      </p:cBhvr>
                                      <p:to>
                                        <p:strVal val="visible"/>
                                      </p:to>
                                    </p:set>
                                    <p:animEffect transition="in" filter="fade">
                                      <p:cBhvr>
                                        <p:cTn id="294" dur="770" decel="100000"/>
                                        <p:tgtEl>
                                          <p:spTgt spid="50218"/>
                                        </p:tgtEl>
                                      </p:cBhvr>
                                    </p:animEffect>
                                    <p:animScale>
                                      <p:cBhvr>
                                        <p:cTn id="295" dur="770" decel="100000"/>
                                        <p:tgtEl>
                                          <p:spTgt spid="50218"/>
                                        </p:tgtEl>
                                      </p:cBhvr>
                                      <p:from x="10000" y="10000"/>
                                      <p:to x="200000" y="450000"/>
                                    </p:animScale>
                                    <p:animScale>
                                      <p:cBhvr>
                                        <p:cTn id="296" dur="1230" accel="100000" fill="hold">
                                          <p:stCondLst>
                                            <p:cond delay="770"/>
                                          </p:stCondLst>
                                        </p:cTn>
                                        <p:tgtEl>
                                          <p:spTgt spid="50218"/>
                                        </p:tgtEl>
                                      </p:cBhvr>
                                      <p:from x="200000" y="450000"/>
                                      <p:to x="100000" y="100000"/>
                                    </p:animScale>
                                    <p:set>
                                      <p:cBhvr>
                                        <p:cTn id="297" dur="770" fill="hold"/>
                                        <p:tgtEl>
                                          <p:spTgt spid="50218"/>
                                        </p:tgtEl>
                                        <p:attrNameLst>
                                          <p:attrName>ppt_x</p:attrName>
                                        </p:attrNameLst>
                                      </p:cBhvr>
                                      <p:to>
                                        <p:strVal val="(0.5)"/>
                                      </p:to>
                                    </p:set>
                                    <p:anim from="(0.5)" to="(#ppt_x)" calcmode="lin" valueType="num">
                                      <p:cBhvr>
                                        <p:cTn id="298" dur="1230" accel="100000" fill="hold">
                                          <p:stCondLst>
                                            <p:cond delay="770"/>
                                          </p:stCondLst>
                                        </p:cTn>
                                        <p:tgtEl>
                                          <p:spTgt spid="50218"/>
                                        </p:tgtEl>
                                        <p:attrNameLst>
                                          <p:attrName>ppt_x</p:attrName>
                                        </p:attrNameLst>
                                      </p:cBhvr>
                                    </p:anim>
                                    <p:set>
                                      <p:cBhvr>
                                        <p:cTn id="299" dur="770" fill="hold"/>
                                        <p:tgtEl>
                                          <p:spTgt spid="50218"/>
                                        </p:tgtEl>
                                        <p:attrNameLst>
                                          <p:attrName>ppt_y</p:attrName>
                                        </p:attrNameLst>
                                      </p:cBhvr>
                                      <p:to>
                                        <p:strVal val="(#ppt_y+0.4)"/>
                                      </p:to>
                                    </p:set>
                                    <p:anim from="(#ppt_y+0.4)" to="(#ppt_y)" calcmode="lin" valueType="num">
                                      <p:cBhvr>
                                        <p:cTn id="300" dur="1230" accel="100000" fill="hold">
                                          <p:stCondLst>
                                            <p:cond delay="770"/>
                                          </p:stCondLst>
                                        </p:cTn>
                                        <p:tgtEl>
                                          <p:spTgt spid="50218"/>
                                        </p:tgtEl>
                                        <p:attrNameLst>
                                          <p:attrName>ppt_y</p:attrName>
                                        </p:attrNameLst>
                                      </p:cBhvr>
                                    </p:anim>
                                  </p:childTnLst>
                                </p:cTn>
                              </p:par>
                            </p:childTnLst>
                          </p:cTn>
                        </p:par>
                      </p:childTnLst>
                    </p:cTn>
                  </p:par>
                  <p:par>
                    <p:cTn id="301" fill="hold">
                      <p:stCondLst>
                        <p:cond delay="indefinite"/>
                      </p:stCondLst>
                      <p:childTnLst>
                        <p:par>
                          <p:cTn id="302" fill="hold">
                            <p:stCondLst>
                              <p:cond delay="0"/>
                            </p:stCondLst>
                            <p:childTnLst>
                              <p:par>
                                <p:cTn id="303" presetID="13" presetClass="exit" presetSubtype="16" fill="hold" nodeType="clickEffect">
                                  <p:stCondLst>
                                    <p:cond delay="0"/>
                                  </p:stCondLst>
                                  <p:childTnLst>
                                    <p:animEffect transition="out" filter="plus(in)">
                                      <p:cBhvr>
                                        <p:cTn id="304" dur="2000"/>
                                        <p:tgtEl>
                                          <p:spTgt spid="50218"/>
                                        </p:tgtEl>
                                      </p:cBhvr>
                                    </p:animEffect>
                                    <p:set>
                                      <p:cBhvr>
                                        <p:cTn id="305" dur="1" fill="hold">
                                          <p:stCondLst>
                                            <p:cond delay="1999"/>
                                          </p:stCondLst>
                                        </p:cTn>
                                        <p:tgtEl>
                                          <p:spTgt spid="50218"/>
                                        </p:tgtEl>
                                        <p:attrNameLst>
                                          <p:attrName>style.visibility</p:attrName>
                                        </p:attrNameLst>
                                      </p:cBhvr>
                                      <p:to>
                                        <p:strVal val="hidden"/>
                                      </p:to>
                                    </p:set>
                                  </p:childTnLst>
                                </p:cTn>
                              </p:par>
                            </p:childTnLst>
                          </p:cTn>
                        </p:par>
                      </p:childTnLst>
                    </p:cTn>
                  </p:par>
                  <p:par>
                    <p:cTn id="306" fill="hold">
                      <p:stCondLst>
                        <p:cond delay="indefinite"/>
                      </p:stCondLst>
                      <p:childTnLst>
                        <p:par>
                          <p:cTn id="307" fill="hold">
                            <p:stCondLst>
                              <p:cond delay="0"/>
                            </p:stCondLst>
                            <p:childTnLst>
                              <p:par>
                                <p:cTn id="308" presetID="51" presetClass="entr" presetSubtype="0" fill="hold" nodeType="clickEffect">
                                  <p:stCondLst>
                                    <p:cond delay="0"/>
                                  </p:stCondLst>
                                  <p:childTnLst>
                                    <p:set>
                                      <p:cBhvr>
                                        <p:cTn id="309" dur="1" fill="hold">
                                          <p:stCondLst>
                                            <p:cond delay="0"/>
                                          </p:stCondLst>
                                        </p:cTn>
                                        <p:tgtEl>
                                          <p:spTgt spid="50198">
                                            <p:txEl>
                                              <p:pRg st="4" end="4"/>
                                            </p:txEl>
                                          </p:spTgt>
                                        </p:tgtEl>
                                        <p:attrNameLst>
                                          <p:attrName>style.visibility</p:attrName>
                                        </p:attrNameLst>
                                      </p:cBhvr>
                                      <p:to>
                                        <p:strVal val="visible"/>
                                      </p:to>
                                    </p:set>
                                    <p:animEffect transition="in" filter="fade">
                                      <p:cBhvr>
                                        <p:cTn id="310" dur="770" decel="100000"/>
                                        <p:tgtEl>
                                          <p:spTgt spid="50198">
                                            <p:txEl>
                                              <p:pRg st="4" end="4"/>
                                            </p:txEl>
                                          </p:spTgt>
                                        </p:tgtEl>
                                      </p:cBhvr>
                                    </p:animEffect>
                                    <p:animScale>
                                      <p:cBhvr>
                                        <p:cTn id="311" dur="770" decel="100000"/>
                                        <p:tgtEl>
                                          <p:spTgt spid="50198">
                                            <p:txEl>
                                              <p:pRg st="4" end="4"/>
                                            </p:txEl>
                                          </p:spTgt>
                                        </p:tgtEl>
                                      </p:cBhvr>
                                      <p:from x="10000" y="10000"/>
                                      <p:to x="200000" y="450000"/>
                                    </p:animScale>
                                    <p:animScale>
                                      <p:cBhvr>
                                        <p:cTn id="312" dur="1230" accel="100000" fill="hold">
                                          <p:stCondLst>
                                            <p:cond delay="770"/>
                                          </p:stCondLst>
                                        </p:cTn>
                                        <p:tgtEl>
                                          <p:spTgt spid="50198">
                                            <p:txEl>
                                              <p:pRg st="4" end="4"/>
                                            </p:txEl>
                                          </p:spTgt>
                                        </p:tgtEl>
                                      </p:cBhvr>
                                      <p:from x="200000" y="450000"/>
                                      <p:to x="100000" y="100000"/>
                                    </p:animScale>
                                    <p:set>
                                      <p:cBhvr>
                                        <p:cTn id="313" dur="770" fill="hold"/>
                                        <p:tgtEl>
                                          <p:spTgt spid="50198">
                                            <p:txEl>
                                              <p:pRg st="4" end="4"/>
                                            </p:txEl>
                                          </p:spTgt>
                                        </p:tgtEl>
                                        <p:attrNameLst>
                                          <p:attrName>ppt_x</p:attrName>
                                        </p:attrNameLst>
                                      </p:cBhvr>
                                      <p:to>
                                        <p:strVal val="(0.5)"/>
                                      </p:to>
                                    </p:set>
                                    <p:anim from="(0.5)" to="(#ppt_x)" calcmode="lin" valueType="num">
                                      <p:cBhvr>
                                        <p:cTn id="314" dur="1230" accel="100000" fill="hold">
                                          <p:stCondLst>
                                            <p:cond delay="770"/>
                                          </p:stCondLst>
                                        </p:cTn>
                                        <p:tgtEl>
                                          <p:spTgt spid="50198">
                                            <p:txEl>
                                              <p:pRg st="4" end="4"/>
                                            </p:txEl>
                                          </p:spTgt>
                                        </p:tgtEl>
                                        <p:attrNameLst>
                                          <p:attrName>ppt_x</p:attrName>
                                        </p:attrNameLst>
                                      </p:cBhvr>
                                    </p:anim>
                                    <p:set>
                                      <p:cBhvr>
                                        <p:cTn id="315" dur="770" fill="hold"/>
                                        <p:tgtEl>
                                          <p:spTgt spid="50198">
                                            <p:txEl>
                                              <p:pRg st="4" end="4"/>
                                            </p:txEl>
                                          </p:spTgt>
                                        </p:tgtEl>
                                        <p:attrNameLst>
                                          <p:attrName>ppt_y</p:attrName>
                                        </p:attrNameLst>
                                      </p:cBhvr>
                                      <p:to>
                                        <p:strVal val="(#ppt_y+0.4)"/>
                                      </p:to>
                                    </p:set>
                                    <p:anim from="(#ppt_y+0.4)" to="(#ppt_y)" calcmode="lin" valueType="num">
                                      <p:cBhvr>
                                        <p:cTn id="316" dur="1230" accel="100000" fill="hold">
                                          <p:stCondLst>
                                            <p:cond delay="770"/>
                                          </p:stCondLst>
                                        </p:cTn>
                                        <p:tgtEl>
                                          <p:spTgt spid="50198">
                                            <p:txEl>
                                              <p:pRg st="4" end="4"/>
                                            </p:txEl>
                                          </p:spTgt>
                                        </p:tgtEl>
                                        <p:attrNameLst>
                                          <p:attrName>ppt_y</p:attrName>
                                        </p:attrNameLst>
                                      </p:cBhvr>
                                    </p:anim>
                                  </p:childTnLst>
                                </p:cTn>
                              </p:par>
                            </p:childTnLst>
                          </p:cTn>
                        </p:par>
                      </p:childTnLst>
                    </p:cTn>
                  </p:par>
                  <p:par>
                    <p:cTn id="317" fill="hold">
                      <p:stCondLst>
                        <p:cond delay="indefinite"/>
                      </p:stCondLst>
                      <p:childTnLst>
                        <p:par>
                          <p:cTn id="318" fill="hold">
                            <p:stCondLst>
                              <p:cond delay="0"/>
                            </p:stCondLst>
                            <p:childTnLst>
                              <p:par>
                                <p:cTn id="319" presetID="51" presetClass="entr" presetSubtype="0" fill="hold" nodeType="clickEffect">
                                  <p:stCondLst>
                                    <p:cond delay="0"/>
                                  </p:stCondLst>
                                  <p:childTnLst>
                                    <p:set>
                                      <p:cBhvr>
                                        <p:cTn id="320" dur="1" fill="hold">
                                          <p:stCondLst>
                                            <p:cond delay="0"/>
                                          </p:stCondLst>
                                        </p:cTn>
                                        <p:tgtEl>
                                          <p:spTgt spid="50217"/>
                                        </p:tgtEl>
                                        <p:attrNameLst>
                                          <p:attrName>style.visibility</p:attrName>
                                        </p:attrNameLst>
                                      </p:cBhvr>
                                      <p:to>
                                        <p:strVal val="visible"/>
                                      </p:to>
                                    </p:set>
                                    <p:animEffect transition="in" filter="fade">
                                      <p:cBhvr>
                                        <p:cTn id="321" dur="770" decel="100000"/>
                                        <p:tgtEl>
                                          <p:spTgt spid="50217"/>
                                        </p:tgtEl>
                                      </p:cBhvr>
                                    </p:animEffect>
                                    <p:animScale>
                                      <p:cBhvr>
                                        <p:cTn id="322" dur="770" decel="100000"/>
                                        <p:tgtEl>
                                          <p:spTgt spid="50217"/>
                                        </p:tgtEl>
                                      </p:cBhvr>
                                      <p:from x="10000" y="10000"/>
                                      <p:to x="200000" y="450000"/>
                                    </p:animScale>
                                    <p:animScale>
                                      <p:cBhvr>
                                        <p:cTn id="323" dur="1230" accel="100000" fill="hold">
                                          <p:stCondLst>
                                            <p:cond delay="770"/>
                                          </p:stCondLst>
                                        </p:cTn>
                                        <p:tgtEl>
                                          <p:spTgt spid="50217"/>
                                        </p:tgtEl>
                                      </p:cBhvr>
                                      <p:from x="200000" y="450000"/>
                                      <p:to x="100000" y="100000"/>
                                    </p:animScale>
                                    <p:set>
                                      <p:cBhvr>
                                        <p:cTn id="324" dur="770" fill="hold"/>
                                        <p:tgtEl>
                                          <p:spTgt spid="50217"/>
                                        </p:tgtEl>
                                        <p:attrNameLst>
                                          <p:attrName>ppt_x</p:attrName>
                                        </p:attrNameLst>
                                      </p:cBhvr>
                                      <p:to>
                                        <p:strVal val="(0.5)"/>
                                      </p:to>
                                    </p:set>
                                    <p:anim from="(0.5)" to="(#ppt_x)" calcmode="lin" valueType="num">
                                      <p:cBhvr>
                                        <p:cTn id="325" dur="1230" accel="100000" fill="hold">
                                          <p:stCondLst>
                                            <p:cond delay="770"/>
                                          </p:stCondLst>
                                        </p:cTn>
                                        <p:tgtEl>
                                          <p:spTgt spid="50217"/>
                                        </p:tgtEl>
                                        <p:attrNameLst>
                                          <p:attrName>ppt_x</p:attrName>
                                        </p:attrNameLst>
                                      </p:cBhvr>
                                    </p:anim>
                                    <p:set>
                                      <p:cBhvr>
                                        <p:cTn id="326" dur="770" fill="hold"/>
                                        <p:tgtEl>
                                          <p:spTgt spid="50217"/>
                                        </p:tgtEl>
                                        <p:attrNameLst>
                                          <p:attrName>ppt_y</p:attrName>
                                        </p:attrNameLst>
                                      </p:cBhvr>
                                      <p:to>
                                        <p:strVal val="(#ppt_y+0.4)"/>
                                      </p:to>
                                    </p:set>
                                    <p:anim from="(#ppt_y+0.4)" to="(#ppt_y)" calcmode="lin" valueType="num">
                                      <p:cBhvr>
                                        <p:cTn id="327" dur="1230" accel="100000" fill="hold">
                                          <p:stCondLst>
                                            <p:cond delay="770"/>
                                          </p:stCondLst>
                                        </p:cTn>
                                        <p:tgtEl>
                                          <p:spTgt spid="50217"/>
                                        </p:tgtEl>
                                        <p:attrNameLst>
                                          <p:attrName>ppt_y</p:attrName>
                                        </p:attrNameLst>
                                      </p:cBhvr>
                                    </p:anim>
                                  </p:childTnLst>
                                </p:cTn>
                              </p:par>
                            </p:childTnLst>
                          </p:cTn>
                        </p:par>
                      </p:childTnLst>
                    </p:cTn>
                  </p:par>
                  <p:par>
                    <p:cTn id="328" fill="hold">
                      <p:stCondLst>
                        <p:cond delay="indefinite"/>
                      </p:stCondLst>
                      <p:childTnLst>
                        <p:par>
                          <p:cTn id="329" fill="hold">
                            <p:stCondLst>
                              <p:cond delay="0"/>
                            </p:stCondLst>
                            <p:childTnLst>
                              <p:par>
                                <p:cTn id="330" presetID="49" presetClass="exit" presetSubtype="0" accel="100000" fill="hold" nodeType="clickEffect">
                                  <p:stCondLst>
                                    <p:cond delay="0"/>
                                  </p:stCondLst>
                                  <p:childTnLst>
                                    <p:anim calcmode="lin" valueType="num">
                                      <p:cBhvr>
                                        <p:cTn id="331" dur="500"/>
                                        <p:tgtEl>
                                          <p:spTgt spid="50217"/>
                                        </p:tgtEl>
                                        <p:attrNameLst>
                                          <p:attrName>ppt_w</p:attrName>
                                        </p:attrNameLst>
                                      </p:cBhvr>
                                      <p:tavLst>
                                        <p:tav tm="0">
                                          <p:val>
                                            <p:strVal val="ppt_w"/>
                                          </p:val>
                                        </p:tav>
                                        <p:tav tm="100000">
                                          <p:val>
                                            <p:fltVal val="0"/>
                                          </p:val>
                                        </p:tav>
                                      </p:tavLst>
                                    </p:anim>
                                    <p:anim calcmode="lin" valueType="num">
                                      <p:cBhvr>
                                        <p:cTn id="332" dur="500"/>
                                        <p:tgtEl>
                                          <p:spTgt spid="50217"/>
                                        </p:tgtEl>
                                        <p:attrNameLst>
                                          <p:attrName>ppt_h</p:attrName>
                                        </p:attrNameLst>
                                      </p:cBhvr>
                                      <p:tavLst>
                                        <p:tav tm="0">
                                          <p:val>
                                            <p:strVal val="ppt_h"/>
                                          </p:val>
                                        </p:tav>
                                        <p:tav tm="100000">
                                          <p:val>
                                            <p:fltVal val="0"/>
                                          </p:val>
                                        </p:tav>
                                      </p:tavLst>
                                    </p:anim>
                                    <p:anim calcmode="lin" valueType="num">
                                      <p:cBhvr>
                                        <p:cTn id="333" dur="500"/>
                                        <p:tgtEl>
                                          <p:spTgt spid="50217"/>
                                        </p:tgtEl>
                                        <p:attrNameLst>
                                          <p:attrName>style.rotation</p:attrName>
                                        </p:attrNameLst>
                                      </p:cBhvr>
                                      <p:tavLst>
                                        <p:tav tm="0">
                                          <p:val>
                                            <p:fltVal val="0"/>
                                          </p:val>
                                        </p:tav>
                                        <p:tav tm="100000">
                                          <p:val>
                                            <p:fltVal val="360"/>
                                          </p:val>
                                        </p:tav>
                                      </p:tavLst>
                                    </p:anim>
                                    <p:animEffect transition="out" filter="fade">
                                      <p:cBhvr>
                                        <p:cTn id="334" dur="500"/>
                                        <p:tgtEl>
                                          <p:spTgt spid="50217"/>
                                        </p:tgtEl>
                                      </p:cBhvr>
                                    </p:animEffect>
                                    <p:set>
                                      <p:cBhvr>
                                        <p:cTn id="335" dur="1" fill="hold">
                                          <p:stCondLst>
                                            <p:cond delay="499"/>
                                          </p:stCondLst>
                                        </p:cTn>
                                        <p:tgtEl>
                                          <p:spTgt spid="50217"/>
                                        </p:tgtEl>
                                        <p:attrNameLst>
                                          <p:attrName>style.visibility</p:attrName>
                                        </p:attrNameLst>
                                      </p:cBhvr>
                                      <p:to>
                                        <p:strVal val="hidden"/>
                                      </p:to>
                                    </p:set>
                                  </p:childTnLst>
                                </p:cTn>
                              </p:par>
                            </p:childTnLst>
                          </p:cTn>
                        </p:par>
                      </p:childTnLst>
                    </p:cTn>
                  </p:par>
                  <p:par>
                    <p:cTn id="336" fill="hold">
                      <p:stCondLst>
                        <p:cond delay="indefinite"/>
                      </p:stCondLst>
                      <p:childTnLst>
                        <p:par>
                          <p:cTn id="337" fill="hold">
                            <p:stCondLst>
                              <p:cond delay="0"/>
                            </p:stCondLst>
                            <p:childTnLst>
                              <p:par>
                                <p:cTn id="338" presetID="51" presetClass="entr" presetSubtype="0" fill="hold" nodeType="clickEffect">
                                  <p:stCondLst>
                                    <p:cond delay="0"/>
                                  </p:stCondLst>
                                  <p:childTnLst>
                                    <p:set>
                                      <p:cBhvr>
                                        <p:cTn id="339" dur="1" fill="hold">
                                          <p:stCondLst>
                                            <p:cond delay="0"/>
                                          </p:stCondLst>
                                        </p:cTn>
                                        <p:tgtEl>
                                          <p:spTgt spid="50198">
                                            <p:txEl>
                                              <p:pRg st="5" end="5"/>
                                            </p:txEl>
                                          </p:spTgt>
                                        </p:tgtEl>
                                        <p:attrNameLst>
                                          <p:attrName>style.visibility</p:attrName>
                                        </p:attrNameLst>
                                      </p:cBhvr>
                                      <p:to>
                                        <p:strVal val="visible"/>
                                      </p:to>
                                    </p:set>
                                    <p:animEffect transition="in" filter="fade">
                                      <p:cBhvr>
                                        <p:cTn id="340" dur="770" decel="100000"/>
                                        <p:tgtEl>
                                          <p:spTgt spid="50198">
                                            <p:txEl>
                                              <p:pRg st="5" end="5"/>
                                            </p:txEl>
                                          </p:spTgt>
                                        </p:tgtEl>
                                      </p:cBhvr>
                                    </p:animEffect>
                                    <p:animScale>
                                      <p:cBhvr>
                                        <p:cTn id="341" dur="770" decel="100000"/>
                                        <p:tgtEl>
                                          <p:spTgt spid="50198">
                                            <p:txEl>
                                              <p:pRg st="5" end="5"/>
                                            </p:txEl>
                                          </p:spTgt>
                                        </p:tgtEl>
                                      </p:cBhvr>
                                      <p:from x="10000" y="10000"/>
                                      <p:to x="200000" y="450000"/>
                                    </p:animScale>
                                    <p:animScale>
                                      <p:cBhvr>
                                        <p:cTn id="342" dur="1230" accel="100000" fill="hold">
                                          <p:stCondLst>
                                            <p:cond delay="770"/>
                                          </p:stCondLst>
                                        </p:cTn>
                                        <p:tgtEl>
                                          <p:spTgt spid="50198">
                                            <p:txEl>
                                              <p:pRg st="5" end="5"/>
                                            </p:txEl>
                                          </p:spTgt>
                                        </p:tgtEl>
                                      </p:cBhvr>
                                      <p:from x="200000" y="450000"/>
                                      <p:to x="100000" y="100000"/>
                                    </p:animScale>
                                    <p:set>
                                      <p:cBhvr>
                                        <p:cTn id="343" dur="770" fill="hold"/>
                                        <p:tgtEl>
                                          <p:spTgt spid="50198">
                                            <p:txEl>
                                              <p:pRg st="5" end="5"/>
                                            </p:txEl>
                                          </p:spTgt>
                                        </p:tgtEl>
                                        <p:attrNameLst>
                                          <p:attrName>ppt_x</p:attrName>
                                        </p:attrNameLst>
                                      </p:cBhvr>
                                      <p:to>
                                        <p:strVal val="(0.5)"/>
                                      </p:to>
                                    </p:set>
                                    <p:anim from="(0.5)" to="(#ppt_x)" calcmode="lin" valueType="num">
                                      <p:cBhvr>
                                        <p:cTn id="344" dur="1230" accel="100000" fill="hold">
                                          <p:stCondLst>
                                            <p:cond delay="770"/>
                                          </p:stCondLst>
                                        </p:cTn>
                                        <p:tgtEl>
                                          <p:spTgt spid="50198">
                                            <p:txEl>
                                              <p:pRg st="5" end="5"/>
                                            </p:txEl>
                                          </p:spTgt>
                                        </p:tgtEl>
                                        <p:attrNameLst>
                                          <p:attrName>ppt_x</p:attrName>
                                        </p:attrNameLst>
                                      </p:cBhvr>
                                    </p:anim>
                                    <p:set>
                                      <p:cBhvr>
                                        <p:cTn id="345" dur="770" fill="hold"/>
                                        <p:tgtEl>
                                          <p:spTgt spid="50198">
                                            <p:txEl>
                                              <p:pRg st="5" end="5"/>
                                            </p:txEl>
                                          </p:spTgt>
                                        </p:tgtEl>
                                        <p:attrNameLst>
                                          <p:attrName>ppt_y</p:attrName>
                                        </p:attrNameLst>
                                      </p:cBhvr>
                                      <p:to>
                                        <p:strVal val="(#ppt_y+0.4)"/>
                                      </p:to>
                                    </p:set>
                                    <p:anim from="(#ppt_y+0.4)" to="(#ppt_y)" calcmode="lin" valueType="num">
                                      <p:cBhvr>
                                        <p:cTn id="346" dur="1230" accel="100000" fill="hold">
                                          <p:stCondLst>
                                            <p:cond delay="770"/>
                                          </p:stCondLst>
                                        </p:cTn>
                                        <p:tgtEl>
                                          <p:spTgt spid="50198">
                                            <p:txEl>
                                              <p:pRg st="5" end="5"/>
                                            </p:txEl>
                                          </p:spTgt>
                                        </p:tgtEl>
                                        <p:attrNameLst>
                                          <p:attrName>ppt_y</p:attrName>
                                        </p:attrNameLst>
                                      </p:cBhvr>
                                    </p:anim>
                                  </p:childTnLst>
                                </p:cTn>
                              </p:par>
                            </p:childTnLst>
                          </p:cTn>
                        </p:par>
                      </p:childTnLst>
                    </p:cTn>
                  </p:par>
                  <p:par>
                    <p:cTn id="347" fill="hold">
                      <p:stCondLst>
                        <p:cond delay="indefinite"/>
                      </p:stCondLst>
                      <p:childTnLst>
                        <p:par>
                          <p:cTn id="348" fill="hold">
                            <p:stCondLst>
                              <p:cond delay="0"/>
                            </p:stCondLst>
                            <p:childTnLst>
                              <p:par>
                                <p:cTn id="349" presetID="51" presetClass="entr" presetSubtype="0" fill="hold" nodeType="clickEffect">
                                  <p:stCondLst>
                                    <p:cond delay="0"/>
                                  </p:stCondLst>
                                  <p:childTnLst>
                                    <p:set>
                                      <p:cBhvr>
                                        <p:cTn id="350" dur="1" fill="hold">
                                          <p:stCondLst>
                                            <p:cond delay="0"/>
                                          </p:stCondLst>
                                        </p:cTn>
                                        <p:tgtEl>
                                          <p:spTgt spid="50220"/>
                                        </p:tgtEl>
                                        <p:attrNameLst>
                                          <p:attrName>style.visibility</p:attrName>
                                        </p:attrNameLst>
                                      </p:cBhvr>
                                      <p:to>
                                        <p:strVal val="visible"/>
                                      </p:to>
                                    </p:set>
                                    <p:animEffect transition="in" filter="fade">
                                      <p:cBhvr>
                                        <p:cTn id="351" dur="770" decel="100000"/>
                                        <p:tgtEl>
                                          <p:spTgt spid="50220"/>
                                        </p:tgtEl>
                                      </p:cBhvr>
                                    </p:animEffect>
                                    <p:animScale>
                                      <p:cBhvr>
                                        <p:cTn id="352" dur="770" decel="100000"/>
                                        <p:tgtEl>
                                          <p:spTgt spid="50220"/>
                                        </p:tgtEl>
                                      </p:cBhvr>
                                      <p:from x="10000" y="10000"/>
                                      <p:to x="200000" y="450000"/>
                                    </p:animScale>
                                    <p:animScale>
                                      <p:cBhvr>
                                        <p:cTn id="353" dur="1230" accel="100000" fill="hold">
                                          <p:stCondLst>
                                            <p:cond delay="770"/>
                                          </p:stCondLst>
                                        </p:cTn>
                                        <p:tgtEl>
                                          <p:spTgt spid="50220"/>
                                        </p:tgtEl>
                                      </p:cBhvr>
                                      <p:from x="200000" y="450000"/>
                                      <p:to x="100000" y="100000"/>
                                    </p:animScale>
                                    <p:set>
                                      <p:cBhvr>
                                        <p:cTn id="354" dur="770" fill="hold"/>
                                        <p:tgtEl>
                                          <p:spTgt spid="50220"/>
                                        </p:tgtEl>
                                        <p:attrNameLst>
                                          <p:attrName>ppt_x</p:attrName>
                                        </p:attrNameLst>
                                      </p:cBhvr>
                                      <p:to>
                                        <p:strVal val="(0.5)"/>
                                      </p:to>
                                    </p:set>
                                    <p:anim from="(0.5)" to="(#ppt_x)" calcmode="lin" valueType="num">
                                      <p:cBhvr>
                                        <p:cTn id="355" dur="1230" accel="100000" fill="hold">
                                          <p:stCondLst>
                                            <p:cond delay="770"/>
                                          </p:stCondLst>
                                        </p:cTn>
                                        <p:tgtEl>
                                          <p:spTgt spid="50220"/>
                                        </p:tgtEl>
                                        <p:attrNameLst>
                                          <p:attrName>ppt_x</p:attrName>
                                        </p:attrNameLst>
                                      </p:cBhvr>
                                    </p:anim>
                                    <p:set>
                                      <p:cBhvr>
                                        <p:cTn id="356" dur="770" fill="hold"/>
                                        <p:tgtEl>
                                          <p:spTgt spid="50220"/>
                                        </p:tgtEl>
                                        <p:attrNameLst>
                                          <p:attrName>ppt_y</p:attrName>
                                        </p:attrNameLst>
                                      </p:cBhvr>
                                      <p:to>
                                        <p:strVal val="(#ppt_y+0.4)"/>
                                      </p:to>
                                    </p:set>
                                    <p:anim from="(#ppt_y+0.4)" to="(#ppt_y)" calcmode="lin" valueType="num">
                                      <p:cBhvr>
                                        <p:cTn id="357" dur="1230" accel="100000" fill="hold">
                                          <p:stCondLst>
                                            <p:cond delay="770"/>
                                          </p:stCondLst>
                                        </p:cTn>
                                        <p:tgtEl>
                                          <p:spTgt spid="50220"/>
                                        </p:tgtEl>
                                        <p:attrNameLst>
                                          <p:attrName>ppt_y</p:attrName>
                                        </p:attrNameLst>
                                      </p:cBhvr>
                                    </p:anim>
                                  </p:childTnLst>
                                </p:cTn>
                              </p:par>
                            </p:childTnLst>
                          </p:cTn>
                        </p:par>
                      </p:childTnLst>
                    </p:cTn>
                  </p:par>
                  <p:par>
                    <p:cTn id="358" fill="hold">
                      <p:stCondLst>
                        <p:cond delay="indefinite"/>
                      </p:stCondLst>
                      <p:childTnLst>
                        <p:par>
                          <p:cTn id="359" fill="hold">
                            <p:stCondLst>
                              <p:cond delay="0"/>
                            </p:stCondLst>
                            <p:childTnLst>
                              <p:par>
                                <p:cTn id="360" presetID="49" presetClass="exit" presetSubtype="0" accel="100000" fill="hold" nodeType="clickEffect">
                                  <p:stCondLst>
                                    <p:cond delay="0"/>
                                  </p:stCondLst>
                                  <p:childTnLst>
                                    <p:anim calcmode="lin" valueType="num">
                                      <p:cBhvr>
                                        <p:cTn id="361" dur="500"/>
                                        <p:tgtEl>
                                          <p:spTgt spid="50220"/>
                                        </p:tgtEl>
                                        <p:attrNameLst>
                                          <p:attrName>ppt_w</p:attrName>
                                        </p:attrNameLst>
                                      </p:cBhvr>
                                      <p:tavLst>
                                        <p:tav tm="0">
                                          <p:val>
                                            <p:strVal val="ppt_w"/>
                                          </p:val>
                                        </p:tav>
                                        <p:tav tm="100000">
                                          <p:val>
                                            <p:fltVal val="0"/>
                                          </p:val>
                                        </p:tav>
                                      </p:tavLst>
                                    </p:anim>
                                    <p:anim calcmode="lin" valueType="num">
                                      <p:cBhvr>
                                        <p:cTn id="362" dur="500"/>
                                        <p:tgtEl>
                                          <p:spTgt spid="50220"/>
                                        </p:tgtEl>
                                        <p:attrNameLst>
                                          <p:attrName>ppt_h</p:attrName>
                                        </p:attrNameLst>
                                      </p:cBhvr>
                                      <p:tavLst>
                                        <p:tav tm="0">
                                          <p:val>
                                            <p:strVal val="ppt_h"/>
                                          </p:val>
                                        </p:tav>
                                        <p:tav tm="100000">
                                          <p:val>
                                            <p:fltVal val="0"/>
                                          </p:val>
                                        </p:tav>
                                      </p:tavLst>
                                    </p:anim>
                                    <p:anim calcmode="lin" valueType="num">
                                      <p:cBhvr>
                                        <p:cTn id="363" dur="500"/>
                                        <p:tgtEl>
                                          <p:spTgt spid="50220"/>
                                        </p:tgtEl>
                                        <p:attrNameLst>
                                          <p:attrName>style.rotation</p:attrName>
                                        </p:attrNameLst>
                                      </p:cBhvr>
                                      <p:tavLst>
                                        <p:tav tm="0">
                                          <p:val>
                                            <p:fltVal val="0"/>
                                          </p:val>
                                        </p:tav>
                                        <p:tav tm="100000">
                                          <p:val>
                                            <p:fltVal val="360"/>
                                          </p:val>
                                        </p:tav>
                                      </p:tavLst>
                                    </p:anim>
                                    <p:animEffect transition="out" filter="fade">
                                      <p:cBhvr>
                                        <p:cTn id="364" dur="500"/>
                                        <p:tgtEl>
                                          <p:spTgt spid="50220"/>
                                        </p:tgtEl>
                                      </p:cBhvr>
                                    </p:animEffect>
                                    <p:set>
                                      <p:cBhvr>
                                        <p:cTn id="365" dur="1" fill="hold">
                                          <p:stCondLst>
                                            <p:cond delay="499"/>
                                          </p:stCondLst>
                                        </p:cTn>
                                        <p:tgtEl>
                                          <p:spTgt spid="50220"/>
                                        </p:tgtEl>
                                        <p:attrNameLst>
                                          <p:attrName>style.visibility</p:attrName>
                                        </p:attrNameLst>
                                      </p:cBhvr>
                                      <p:to>
                                        <p:strVal val="hidden"/>
                                      </p:to>
                                    </p:set>
                                  </p:childTnLst>
                                </p:cTn>
                              </p:par>
                            </p:childTnLst>
                          </p:cTn>
                        </p:par>
                      </p:childTnLst>
                    </p:cTn>
                  </p:par>
                  <p:par>
                    <p:cTn id="366" fill="hold">
                      <p:stCondLst>
                        <p:cond delay="indefinite"/>
                      </p:stCondLst>
                      <p:childTnLst>
                        <p:par>
                          <p:cTn id="367" fill="hold">
                            <p:stCondLst>
                              <p:cond delay="0"/>
                            </p:stCondLst>
                            <p:childTnLst>
                              <p:par>
                                <p:cTn id="368" presetID="15" presetClass="entr" presetSubtype="0" fill="hold" nodeType="clickEffect">
                                  <p:stCondLst>
                                    <p:cond delay="0"/>
                                  </p:stCondLst>
                                  <p:childTnLst>
                                    <p:set>
                                      <p:cBhvr>
                                        <p:cTn id="369" dur="1" fill="hold">
                                          <p:stCondLst>
                                            <p:cond delay="0"/>
                                          </p:stCondLst>
                                        </p:cTn>
                                        <p:tgtEl>
                                          <p:spTgt spid="50198">
                                            <p:txEl>
                                              <p:pRg st="6" end="6"/>
                                            </p:txEl>
                                          </p:spTgt>
                                        </p:tgtEl>
                                        <p:attrNameLst>
                                          <p:attrName>style.visibility</p:attrName>
                                        </p:attrNameLst>
                                      </p:cBhvr>
                                      <p:to>
                                        <p:strVal val="visible"/>
                                      </p:to>
                                    </p:set>
                                    <p:anim calcmode="lin" valueType="num">
                                      <p:cBhvr>
                                        <p:cTn id="370" dur="1000" fill="hold"/>
                                        <p:tgtEl>
                                          <p:spTgt spid="50198">
                                            <p:txEl>
                                              <p:pRg st="6" end="6"/>
                                            </p:txEl>
                                          </p:spTgt>
                                        </p:tgtEl>
                                        <p:attrNameLst>
                                          <p:attrName>ppt_w</p:attrName>
                                        </p:attrNameLst>
                                      </p:cBhvr>
                                      <p:tavLst>
                                        <p:tav tm="0">
                                          <p:val>
                                            <p:fltVal val="0"/>
                                          </p:val>
                                        </p:tav>
                                        <p:tav tm="100000">
                                          <p:val>
                                            <p:strVal val="#ppt_w"/>
                                          </p:val>
                                        </p:tav>
                                      </p:tavLst>
                                    </p:anim>
                                    <p:anim calcmode="lin" valueType="num">
                                      <p:cBhvr>
                                        <p:cTn id="371" dur="1000" fill="hold"/>
                                        <p:tgtEl>
                                          <p:spTgt spid="50198">
                                            <p:txEl>
                                              <p:pRg st="6" end="6"/>
                                            </p:txEl>
                                          </p:spTgt>
                                        </p:tgtEl>
                                        <p:attrNameLst>
                                          <p:attrName>ppt_h</p:attrName>
                                        </p:attrNameLst>
                                      </p:cBhvr>
                                      <p:tavLst>
                                        <p:tav tm="0">
                                          <p:val>
                                            <p:fltVal val="0"/>
                                          </p:val>
                                        </p:tav>
                                        <p:tav tm="100000">
                                          <p:val>
                                            <p:strVal val="#ppt_h"/>
                                          </p:val>
                                        </p:tav>
                                      </p:tavLst>
                                    </p:anim>
                                    <p:anim calcmode="lin" valueType="num">
                                      <p:cBhvr>
                                        <p:cTn id="372" dur="1000" fill="hold"/>
                                        <p:tgtEl>
                                          <p:spTgt spid="5019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73" dur="1000" fill="hold"/>
                                        <p:tgtEl>
                                          <p:spTgt spid="5019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4" fill="hold">
                      <p:stCondLst>
                        <p:cond delay="indefinite"/>
                      </p:stCondLst>
                      <p:childTnLst>
                        <p:par>
                          <p:cTn id="375" fill="hold">
                            <p:stCondLst>
                              <p:cond delay="0"/>
                            </p:stCondLst>
                            <p:childTnLst>
                              <p:par>
                                <p:cTn id="376" presetID="51" presetClass="entr" presetSubtype="0" fill="hold" nodeType="clickEffect">
                                  <p:stCondLst>
                                    <p:cond delay="0"/>
                                  </p:stCondLst>
                                  <p:childTnLst>
                                    <p:set>
                                      <p:cBhvr>
                                        <p:cTn id="377" dur="1" fill="hold">
                                          <p:stCondLst>
                                            <p:cond delay="0"/>
                                          </p:stCondLst>
                                        </p:cTn>
                                        <p:tgtEl>
                                          <p:spTgt spid="50221"/>
                                        </p:tgtEl>
                                        <p:attrNameLst>
                                          <p:attrName>style.visibility</p:attrName>
                                        </p:attrNameLst>
                                      </p:cBhvr>
                                      <p:to>
                                        <p:strVal val="visible"/>
                                      </p:to>
                                    </p:set>
                                    <p:animEffect transition="in" filter="fade">
                                      <p:cBhvr>
                                        <p:cTn id="378" dur="770" decel="100000"/>
                                        <p:tgtEl>
                                          <p:spTgt spid="50221"/>
                                        </p:tgtEl>
                                      </p:cBhvr>
                                    </p:animEffect>
                                    <p:animScale>
                                      <p:cBhvr>
                                        <p:cTn id="379" dur="770" decel="100000"/>
                                        <p:tgtEl>
                                          <p:spTgt spid="50221"/>
                                        </p:tgtEl>
                                      </p:cBhvr>
                                      <p:from x="10000" y="10000"/>
                                      <p:to x="200000" y="450000"/>
                                    </p:animScale>
                                    <p:animScale>
                                      <p:cBhvr>
                                        <p:cTn id="380" dur="1230" accel="100000" fill="hold">
                                          <p:stCondLst>
                                            <p:cond delay="770"/>
                                          </p:stCondLst>
                                        </p:cTn>
                                        <p:tgtEl>
                                          <p:spTgt spid="50221"/>
                                        </p:tgtEl>
                                      </p:cBhvr>
                                      <p:from x="200000" y="450000"/>
                                      <p:to x="100000" y="100000"/>
                                    </p:animScale>
                                    <p:set>
                                      <p:cBhvr>
                                        <p:cTn id="381" dur="770" fill="hold"/>
                                        <p:tgtEl>
                                          <p:spTgt spid="50221"/>
                                        </p:tgtEl>
                                        <p:attrNameLst>
                                          <p:attrName>ppt_x</p:attrName>
                                        </p:attrNameLst>
                                      </p:cBhvr>
                                      <p:to>
                                        <p:strVal val="(0.5)"/>
                                      </p:to>
                                    </p:set>
                                    <p:anim from="(0.5)" to="(#ppt_x)" calcmode="lin" valueType="num">
                                      <p:cBhvr>
                                        <p:cTn id="382" dur="1230" accel="100000" fill="hold">
                                          <p:stCondLst>
                                            <p:cond delay="770"/>
                                          </p:stCondLst>
                                        </p:cTn>
                                        <p:tgtEl>
                                          <p:spTgt spid="50221"/>
                                        </p:tgtEl>
                                        <p:attrNameLst>
                                          <p:attrName>ppt_x</p:attrName>
                                        </p:attrNameLst>
                                      </p:cBhvr>
                                    </p:anim>
                                    <p:set>
                                      <p:cBhvr>
                                        <p:cTn id="383" dur="770" fill="hold"/>
                                        <p:tgtEl>
                                          <p:spTgt spid="50221"/>
                                        </p:tgtEl>
                                        <p:attrNameLst>
                                          <p:attrName>ppt_y</p:attrName>
                                        </p:attrNameLst>
                                      </p:cBhvr>
                                      <p:to>
                                        <p:strVal val="(#ppt_y+0.4)"/>
                                      </p:to>
                                    </p:set>
                                    <p:anim from="(#ppt_y+0.4)" to="(#ppt_y)" calcmode="lin" valueType="num">
                                      <p:cBhvr>
                                        <p:cTn id="384" dur="1230" accel="100000" fill="hold">
                                          <p:stCondLst>
                                            <p:cond delay="770"/>
                                          </p:stCondLst>
                                        </p:cTn>
                                        <p:tgtEl>
                                          <p:spTgt spid="50221"/>
                                        </p:tgtEl>
                                        <p:attrNameLst>
                                          <p:attrName>ppt_y</p:attrName>
                                        </p:attrNameLst>
                                      </p:cBhvr>
                                    </p:anim>
                                  </p:childTnLst>
                                </p:cTn>
                              </p:par>
                            </p:childTnLst>
                          </p:cTn>
                        </p:par>
                      </p:childTnLst>
                    </p:cTn>
                  </p:par>
                  <p:par>
                    <p:cTn id="385" fill="hold">
                      <p:stCondLst>
                        <p:cond delay="indefinite"/>
                      </p:stCondLst>
                      <p:childTnLst>
                        <p:par>
                          <p:cTn id="386" fill="hold">
                            <p:stCondLst>
                              <p:cond delay="0"/>
                            </p:stCondLst>
                            <p:childTnLst>
                              <p:par>
                                <p:cTn id="387" presetID="2" presetClass="exit" presetSubtype="4" fill="hold" nodeType="clickEffect">
                                  <p:stCondLst>
                                    <p:cond delay="0"/>
                                  </p:stCondLst>
                                  <p:childTnLst>
                                    <p:anim calcmode="lin" valueType="num">
                                      <p:cBhvr additive="base">
                                        <p:cTn id="388" dur="500"/>
                                        <p:tgtEl>
                                          <p:spTgt spid="50221"/>
                                        </p:tgtEl>
                                        <p:attrNameLst>
                                          <p:attrName>ppt_x</p:attrName>
                                        </p:attrNameLst>
                                      </p:cBhvr>
                                      <p:tavLst>
                                        <p:tav tm="0">
                                          <p:val>
                                            <p:strVal val="ppt_x"/>
                                          </p:val>
                                        </p:tav>
                                        <p:tav tm="100000">
                                          <p:val>
                                            <p:strVal val="ppt_x"/>
                                          </p:val>
                                        </p:tav>
                                      </p:tavLst>
                                    </p:anim>
                                    <p:anim calcmode="lin" valueType="num">
                                      <p:cBhvr additive="base">
                                        <p:cTn id="389" dur="500"/>
                                        <p:tgtEl>
                                          <p:spTgt spid="50221"/>
                                        </p:tgtEl>
                                        <p:attrNameLst>
                                          <p:attrName>ppt_y</p:attrName>
                                        </p:attrNameLst>
                                      </p:cBhvr>
                                      <p:tavLst>
                                        <p:tav tm="0">
                                          <p:val>
                                            <p:strVal val="ppt_y"/>
                                          </p:val>
                                        </p:tav>
                                        <p:tav tm="100000">
                                          <p:val>
                                            <p:strVal val="1+ppt_h/2"/>
                                          </p:val>
                                        </p:tav>
                                      </p:tavLst>
                                    </p:anim>
                                    <p:set>
                                      <p:cBhvr>
                                        <p:cTn id="390" dur="1" fill="hold">
                                          <p:stCondLst>
                                            <p:cond delay="499"/>
                                          </p:stCondLst>
                                        </p:cTn>
                                        <p:tgtEl>
                                          <p:spTgt spid="50221"/>
                                        </p:tgtEl>
                                        <p:attrNameLst>
                                          <p:attrName>style.visibility</p:attrName>
                                        </p:attrNameLst>
                                      </p:cBhvr>
                                      <p:to>
                                        <p:strVal val="hidden"/>
                                      </p:to>
                                    </p:set>
                                  </p:childTnLst>
                                </p:cTn>
                              </p:par>
                            </p:childTnLst>
                          </p:cTn>
                        </p:par>
                      </p:childTnLst>
                    </p:cTn>
                  </p:par>
                  <p:par>
                    <p:cTn id="391" fill="hold">
                      <p:stCondLst>
                        <p:cond delay="indefinite"/>
                      </p:stCondLst>
                      <p:childTnLst>
                        <p:par>
                          <p:cTn id="392" fill="hold">
                            <p:stCondLst>
                              <p:cond delay="0"/>
                            </p:stCondLst>
                            <p:childTnLst>
                              <p:par>
                                <p:cTn id="393" presetID="51" presetClass="entr" presetSubtype="0" fill="hold" nodeType="clickEffect">
                                  <p:stCondLst>
                                    <p:cond delay="0"/>
                                  </p:stCondLst>
                                  <p:childTnLst>
                                    <p:set>
                                      <p:cBhvr>
                                        <p:cTn id="394" dur="1" fill="hold">
                                          <p:stCondLst>
                                            <p:cond delay="0"/>
                                          </p:stCondLst>
                                        </p:cTn>
                                        <p:tgtEl>
                                          <p:spTgt spid="50198">
                                            <p:txEl>
                                              <p:pRg st="7" end="7"/>
                                            </p:txEl>
                                          </p:spTgt>
                                        </p:tgtEl>
                                        <p:attrNameLst>
                                          <p:attrName>style.visibility</p:attrName>
                                        </p:attrNameLst>
                                      </p:cBhvr>
                                      <p:to>
                                        <p:strVal val="visible"/>
                                      </p:to>
                                    </p:set>
                                    <p:animEffect transition="in" filter="fade">
                                      <p:cBhvr>
                                        <p:cTn id="395" dur="770" decel="100000"/>
                                        <p:tgtEl>
                                          <p:spTgt spid="50198">
                                            <p:txEl>
                                              <p:pRg st="7" end="7"/>
                                            </p:txEl>
                                          </p:spTgt>
                                        </p:tgtEl>
                                      </p:cBhvr>
                                    </p:animEffect>
                                    <p:animScale>
                                      <p:cBhvr>
                                        <p:cTn id="396" dur="770" decel="100000"/>
                                        <p:tgtEl>
                                          <p:spTgt spid="50198">
                                            <p:txEl>
                                              <p:pRg st="7" end="7"/>
                                            </p:txEl>
                                          </p:spTgt>
                                        </p:tgtEl>
                                      </p:cBhvr>
                                      <p:from x="10000" y="10000"/>
                                      <p:to x="200000" y="450000"/>
                                    </p:animScale>
                                    <p:animScale>
                                      <p:cBhvr>
                                        <p:cTn id="397" dur="1230" accel="100000" fill="hold">
                                          <p:stCondLst>
                                            <p:cond delay="770"/>
                                          </p:stCondLst>
                                        </p:cTn>
                                        <p:tgtEl>
                                          <p:spTgt spid="50198">
                                            <p:txEl>
                                              <p:pRg st="7" end="7"/>
                                            </p:txEl>
                                          </p:spTgt>
                                        </p:tgtEl>
                                      </p:cBhvr>
                                      <p:from x="200000" y="450000"/>
                                      <p:to x="100000" y="100000"/>
                                    </p:animScale>
                                    <p:set>
                                      <p:cBhvr>
                                        <p:cTn id="398" dur="770" fill="hold"/>
                                        <p:tgtEl>
                                          <p:spTgt spid="50198">
                                            <p:txEl>
                                              <p:pRg st="7" end="7"/>
                                            </p:txEl>
                                          </p:spTgt>
                                        </p:tgtEl>
                                        <p:attrNameLst>
                                          <p:attrName>ppt_x</p:attrName>
                                        </p:attrNameLst>
                                      </p:cBhvr>
                                      <p:to>
                                        <p:strVal val="(0.5)"/>
                                      </p:to>
                                    </p:set>
                                    <p:anim from="(0.5)" to="(#ppt_x)" calcmode="lin" valueType="num">
                                      <p:cBhvr>
                                        <p:cTn id="399" dur="1230" accel="100000" fill="hold">
                                          <p:stCondLst>
                                            <p:cond delay="770"/>
                                          </p:stCondLst>
                                        </p:cTn>
                                        <p:tgtEl>
                                          <p:spTgt spid="50198">
                                            <p:txEl>
                                              <p:pRg st="7" end="7"/>
                                            </p:txEl>
                                          </p:spTgt>
                                        </p:tgtEl>
                                        <p:attrNameLst>
                                          <p:attrName>ppt_x</p:attrName>
                                        </p:attrNameLst>
                                      </p:cBhvr>
                                    </p:anim>
                                    <p:set>
                                      <p:cBhvr>
                                        <p:cTn id="400" dur="770" fill="hold"/>
                                        <p:tgtEl>
                                          <p:spTgt spid="50198">
                                            <p:txEl>
                                              <p:pRg st="7" end="7"/>
                                            </p:txEl>
                                          </p:spTgt>
                                        </p:tgtEl>
                                        <p:attrNameLst>
                                          <p:attrName>ppt_y</p:attrName>
                                        </p:attrNameLst>
                                      </p:cBhvr>
                                      <p:to>
                                        <p:strVal val="(#ppt_y+0.4)"/>
                                      </p:to>
                                    </p:set>
                                    <p:anim from="(#ppt_y+0.4)" to="(#ppt_y)" calcmode="lin" valueType="num">
                                      <p:cBhvr>
                                        <p:cTn id="401" dur="1230" accel="100000" fill="hold">
                                          <p:stCondLst>
                                            <p:cond delay="770"/>
                                          </p:stCondLst>
                                        </p:cTn>
                                        <p:tgtEl>
                                          <p:spTgt spid="50198">
                                            <p:txEl>
                                              <p:pRg st="7" end="7"/>
                                            </p:txEl>
                                          </p:spTgt>
                                        </p:tgtEl>
                                        <p:attrNameLst>
                                          <p:attrName>ppt_y</p:attrName>
                                        </p:attrNameLst>
                                      </p:cBhvr>
                                    </p:anim>
                                  </p:childTnLst>
                                </p:cTn>
                              </p:par>
                            </p:childTnLst>
                          </p:cTn>
                        </p:par>
                      </p:childTnLst>
                    </p:cTn>
                  </p:par>
                  <p:par>
                    <p:cTn id="402" fill="hold">
                      <p:stCondLst>
                        <p:cond delay="indefinite"/>
                      </p:stCondLst>
                      <p:childTnLst>
                        <p:par>
                          <p:cTn id="403" fill="hold">
                            <p:stCondLst>
                              <p:cond delay="0"/>
                            </p:stCondLst>
                            <p:childTnLst>
                              <p:par>
                                <p:cTn id="404" presetID="51" presetClass="entr" presetSubtype="0" fill="hold" nodeType="clickEffect">
                                  <p:stCondLst>
                                    <p:cond delay="0"/>
                                  </p:stCondLst>
                                  <p:iterate type="lt">
                                    <p:tmPct val="0"/>
                                  </p:iterate>
                                  <p:childTnLst>
                                    <p:set>
                                      <p:cBhvr>
                                        <p:cTn id="405" dur="1" fill="hold">
                                          <p:stCondLst>
                                            <p:cond delay="0"/>
                                          </p:stCondLst>
                                        </p:cTn>
                                        <p:tgtEl>
                                          <p:spTgt spid="50224"/>
                                        </p:tgtEl>
                                        <p:attrNameLst>
                                          <p:attrName>style.visibility</p:attrName>
                                        </p:attrNameLst>
                                      </p:cBhvr>
                                      <p:to>
                                        <p:strVal val="visible"/>
                                      </p:to>
                                    </p:set>
                                    <p:animEffect transition="in" filter="fade">
                                      <p:cBhvr>
                                        <p:cTn id="406" dur="770" decel="100000"/>
                                        <p:tgtEl>
                                          <p:spTgt spid="50224"/>
                                        </p:tgtEl>
                                      </p:cBhvr>
                                    </p:animEffect>
                                    <p:animScale>
                                      <p:cBhvr>
                                        <p:cTn id="407" dur="770" decel="100000"/>
                                        <p:tgtEl>
                                          <p:spTgt spid="50224"/>
                                        </p:tgtEl>
                                      </p:cBhvr>
                                      <p:from x="10000" y="10000"/>
                                      <p:to x="200000" y="450000"/>
                                    </p:animScale>
                                    <p:animScale>
                                      <p:cBhvr>
                                        <p:cTn id="408" dur="1230" accel="100000" fill="hold">
                                          <p:stCondLst>
                                            <p:cond delay="770"/>
                                          </p:stCondLst>
                                        </p:cTn>
                                        <p:tgtEl>
                                          <p:spTgt spid="50224"/>
                                        </p:tgtEl>
                                      </p:cBhvr>
                                      <p:from x="200000" y="450000"/>
                                      <p:to x="100000" y="100000"/>
                                    </p:animScale>
                                    <p:set>
                                      <p:cBhvr>
                                        <p:cTn id="409" dur="770" fill="hold"/>
                                        <p:tgtEl>
                                          <p:spTgt spid="50224"/>
                                        </p:tgtEl>
                                        <p:attrNameLst>
                                          <p:attrName>ppt_x</p:attrName>
                                        </p:attrNameLst>
                                      </p:cBhvr>
                                      <p:to>
                                        <p:strVal val="(0.5)"/>
                                      </p:to>
                                    </p:set>
                                    <p:anim from="(0.5)" to="(#ppt_x)" calcmode="lin" valueType="num">
                                      <p:cBhvr>
                                        <p:cTn id="410" dur="1230" accel="100000" fill="hold">
                                          <p:stCondLst>
                                            <p:cond delay="770"/>
                                          </p:stCondLst>
                                        </p:cTn>
                                        <p:tgtEl>
                                          <p:spTgt spid="50224"/>
                                        </p:tgtEl>
                                        <p:attrNameLst>
                                          <p:attrName>ppt_x</p:attrName>
                                        </p:attrNameLst>
                                      </p:cBhvr>
                                    </p:anim>
                                    <p:set>
                                      <p:cBhvr>
                                        <p:cTn id="411" dur="770" fill="hold"/>
                                        <p:tgtEl>
                                          <p:spTgt spid="50224"/>
                                        </p:tgtEl>
                                        <p:attrNameLst>
                                          <p:attrName>ppt_y</p:attrName>
                                        </p:attrNameLst>
                                      </p:cBhvr>
                                      <p:to>
                                        <p:strVal val="(#ppt_y+0.4)"/>
                                      </p:to>
                                    </p:set>
                                    <p:anim from="(#ppt_y+0.4)" to="(#ppt_y)" calcmode="lin" valueType="num">
                                      <p:cBhvr>
                                        <p:cTn id="412" dur="1230" accel="100000" fill="hold">
                                          <p:stCondLst>
                                            <p:cond delay="770"/>
                                          </p:stCondLst>
                                        </p:cTn>
                                        <p:tgtEl>
                                          <p:spTgt spid="50224"/>
                                        </p:tgtEl>
                                        <p:attrNameLst>
                                          <p:attrName>ppt_y</p:attrName>
                                        </p:attrNameLst>
                                      </p:cBhvr>
                                    </p:anim>
                                  </p:childTnLst>
                                </p:cTn>
                              </p:par>
                            </p:childTnLst>
                          </p:cTn>
                        </p:par>
                      </p:childTnLst>
                    </p:cTn>
                  </p:par>
                  <p:par>
                    <p:cTn id="413" fill="hold">
                      <p:stCondLst>
                        <p:cond delay="indefinite"/>
                      </p:stCondLst>
                      <p:childTnLst>
                        <p:par>
                          <p:cTn id="414" fill="hold">
                            <p:stCondLst>
                              <p:cond delay="0"/>
                            </p:stCondLst>
                            <p:childTnLst>
                              <p:par>
                                <p:cTn id="415" presetID="31" presetClass="exit" presetSubtype="0" fill="hold" nodeType="clickEffect">
                                  <p:stCondLst>
                                    <p:cond delay="0"/>
                                  </p:stCondLst>
                                  <p:iterate type="lt">
                                    <p:tmPct val="5000"/>
                                  </p:iterate>
                                  <p:childTnLst>
                                    <p:anim calcmode="lin" valueType="num">
                                      <p:cBhvr>
                                        <p:cTn id="416" dur="1000"/>
                                        <p:tgtEl>
                                          <p:spTgt spid="50224"/>
                                        </p:tgtEl>
                                        <p:attrNameLst>
                                          <p:attrName>ppt_w</p:attrName>
                                        </p:attrNameLst>
                                      </p:cBhvr>
                                      <p:tavLst>
                                        <p:tav tm="0">
                                          <p:val>
                                            <p:strVal val="ppt_w"/>
                                          </p:val>
                                        </p:tav>
                                        <p:tav tm="100000">
                                          <p:val>
                                            <p:fltVal val="0"/>
                                          </p:val>
                                        </p:tav>
                                      </p:tavLst>
                                    </p:anim>
                                    <p:anim calcmode="lin" valueType="num">
                                      <p:cBhvr>
                                        <p:cTn id="417" dur="1000"/>
                                        <p:tgtEl>
                                          <p:spTgt spid="50224"/>
                                        </p:tgtEl>
                                        <p:attrNameLst>
                                          <p:attrName>ppt_h</p:attrName>
                                        </p:attrNameLst>
                                      </p:cBhvr>
                                      <p:tavLst>
                                        <p:tav tm="0">
                                          <p:val>
                                            <p:strVal val="ppt_h"/>
                                          </p:val>
                                        </p:tav>
                                        <p:tav tm="100000">
                                          <p:val>
                                            <p:fltVal val="0"/>
                                          </p:val>
                                        </p:tav>
                                      </p:tavLst>
                                    </p:anim>
                                    <p:anim calcmode="lin" valueType="num">
                                      <p:cBhvr>
                                        <p:cTn id="418" dur="1000"/>
                                        <p:tgtEl>
                                          <p:spTgt spid="50224"/>
                                        </p:tgtEl>
                                        <p:attrNameLst>
                                          <p:attrName>style.rotation</p:attrName>
                                        </p:attrNameLst>
                                      </p:cBhvr>
                                      <p:tavLst>
                                        <p:tav tm="0">
                                          <p:val>
                                            <p:fltVal val="0"/>
                                          </p:val>
                                        </p:tav>
                                        <p:tav tm="100000">
                                          <p:val>
                                            <p:fltVal val="90"/>
                                          </p:val>
                                        </p:tav>
                                      </p:tavLst>
                                    </p:anim>
                                    <p:animEffect transition="out" filter="fade">
                                      <p:cBhvr>
                                        <p:cTn id="419" dur="1000"/>
                                        <p:tgtEl>
                                          <p:spTgt spid="50224"/>
                                        </p:tgtEl>
                                      </p:cBhvr>
                                    </p:animEffect>
                                    <p:set>
                                      <p:cBhvr>
                                        <p:cTn id="420" dur="1" fill="hold">
                                          <p:stCondLst>
                                            <p:cond delay="999"/>
                                          </p:stCondLst>
                                        </p:cTn>
                                        <p:tgtEl>
                                          <p:spTgt spid="50224"/>
                                        </p:tgtEl>
                                        <p:attrNameLst>
                                          <p:attrName>style.visibility</p:attrName>
                                        </p:attrNameLst>
                                      </p:cBhvr>
                                      <p:to>
                                        <p:strVal val="hidden"/>
                                      </p:to>
                                    </p:set>
                                  </p:childTnLst>
                                </p:cTn>
                              </p:par>
                            </p:childTnLst>
                          </p:cTn>
                        </p:par>
                      </p:childTnLst>
                    </p:cTn>
                  </p:par>
                  <p:par>
                    <p:cTn id="421" fill="hold">
                      <p:stCondLst>
                        <p:cond delay="indefinite"/>
                      </p:stCondLst>
                      <p:childTnLst>
                        <p:par>
                          <p:cTn id="422" fill="hold">
                            <p:stCondLst>
                              <p:cond delay="0"/>
                            </p:stCondLst>
                            <p:childTnLst>
                              <p:par>
                                <p:cTn id="423" presetID="51" presetClass="entr" presetSubtype="0" fill="hold" nodeType="clickEffect">
                                  <p:stCondLst>
                                    <p:cond delay="0"/>
                                  </p:stCondLst>
                                  <p:childTnLst>
                                    <p:set>
                                      <p:cBhvr>
                                        <p:cTn id="424" dur="1" fill="hold">
                                          <p:stCondLst>
                                            <p:cond delay="0"/>
                                          </p:stCondLst>
                                        </p:cTn>
                                        <p:tgtEl>
                                          <p:spTgt spid="50198">
                                            <p:txEl>
                                              <p:pRg st="11" end="11"/>
                                            </p:txEl>
                                          </p:spTgt>
                                        </p:tgtEl>
                                        <p:attrNameLst>
                                          <p:attrName>style.visibility</p:attrName>
                                        </p:attrNameLst>
                                      </p:cBhvr>
                                      <p:to>
                                        <p:strVal val="visible"/>
                                      </p:to>
                                    </p:set>
                                    <p:animEffect transition="in" filter="fade">
                                      <p:cBhvr>
                                        <p:cTn id="425" dur="770" decel="100000"/>
                                        <p:tgtEl>
                                          <p:spTgt spid="50198">
                                            <p:txEl>
                                              <p:pRg st="11" end="11"/>
                                            </p:txEl>
                                          </p:spTgt>
                                        </p:tgtEl>
                                      </p:cBhvr>
                                    </p:animEffect>
                                    <p:animScale>
                                      <p:cBhvr>
                                        <p:cTn id="426" dur="770" decel="100000"/>
                                        <p:tgtEl>
                                          <p:spTgt spid="50198">
                                            <p:txEl>
                                              <p:pRg st="11" end="11"/>
                                            </p:txEl>
                                          </p:spTgt>
                                        </p:tgtEl>
                                      </p:cBhvr>
                                      <p:from x="10000" y="10000"/>
                                      <p:to x="200000" y="450000"/>
                                    </p:animScale>
                                    <p:animScale>
                                      <p:cBhvr>
                                        <p:cTn id="427" dur="1230" accel="100000" fill="hold">
                                          <p:stCondLst>
                                            <p:cond delay="770"/>
                                          </p:stCondLst>
                                        </p:cTn>
                                        <p:tgtEl>
                                          <p:spTgt spid="50198">
                                            <p:txEl>
                                              <p:pRg st="11" end="11"/>
                                            </p:txEl>
                                          </p:spTgt>
                                        </p:tgtEl>
                                      </p:cBhvr>
                                      <p:from x="200000" y="450000"/>
                                      <p:to x="100000" y="100000"/>
                                    </p:animScale>
                                    <p:set>
                                      <p:cBhvr>
                                        <p:cTn id="428" dur="770" fill="hold"/>
                                        <p:tgtEl>
                                          <p:spTgt spid="50198">
                                            <p:txEl>
                                              <p:pRg st="11" end="11"/>
                                            </p:txEl>
                                          </p:spTgt>
                                        </p:tgtEl>
                                        <p:attrNameLst>
                                          <p:attrName>ppt_x</p:attrName>
                                        </p:attrNameLst>
                                      </p:cBhvr>
                                      <p:to>
                                        <p:strVal val="(0.5)"/>
                                      </p:to>
                                    </p:set>
                                    <p:anim from="(0.5)" to="(#ppt_x)" calcmode="lin" valueType="num">
                                      <p:cBhvr>
                                        <p:cTn id="429" dur="1230" accel="100000" fill="hold">
                                          <p:stCondLst>
                                            <p:cond delay="770"/>
                                          </p:stCondLst>
                                        </p:cTn>
                                        <p:tgtEl>
                                          <p:spTgt spid="50198">
                                            <p:txEl>
                                              <p:pRg st="11" end="11"/>
                                            </p:txEl>
                                          </p:spTgt>
                                        </p:tgtEl>
                                        <p:attrNameLst>
                                          <p:attrName>ppt_x</p:attrName>
                                        </p:attrNameLst>
                                      </p:cBhvr>
                                    </p:anim>
                                    <p:set>
                                      <p:cBhvr>
                                        <p:cTn id="430" dur="770" fill="hold"/>
                                        <p:tgtEl>
                                          <p:spTgt spid="50198">
                                            <p:txEl>
                                              <p:pRg st="11" end="11"/>
                                            </p:txEl>
                                          </p:spTgt>
                                        </p:tgtEl>
                                        <p:attrNameLst>
                                          <p:attrName>ppt_y</p:attrName>
                                        </p:attrNameLst>
                                      </p:cBhvr>
                                      <p:to>
                                        <p:strVal val="(#ppt_y+0.4)"/>
                                      </p:to>
                                    </p:set>
                                    <p:anim from="(#ppt_y+0.4)" to="(#ppt_y)" calcmode="lin" valueType="num">
                                      <p:cBhvr>
                                        <p:cTn id="431" dur="1230" accel="100000" fill="hold">
                                          <p:stCondLst>
                                            <p:cond delay="770"/>
                                          </p:stCondLst>
                                        </p:cTn>
                                        <p:tgtEl>
                                          <p:spTgt spid="50198">
                                            <p:txEl>
                                              <p:pRg st="11" end="11"/>
                                            </p:txEl>
                                          </p:spTgt>
                                        </p:tgtEl>
                                        <p:attrNameLst>
                                          <p:attrName>ppt_y</p:attrName>
                                        </p:attrNameLst>
                                      </p:cBhvr>
                                    </p:anim>
                                  </p:childTnLst>
                                </p:cTn>
                              </p:par>
                            </p:childTnLst>
                          </p:cTn>
                        </p:par>
                      </p:childTnLst>
                    </p:cTn>
                  </p:par>
                  <p:par>
                    <p:cTn id="432" fill="hold">
                      <p:stCondLst>
                        <p:cond delay="indefinite"/>
                      </p:stCondLst>
                      <p:childTnLst>
                        <p:par>
                          <p:cTn id="433" fill="hold">
                            <p:stCondLst>
                              <p:cond delay="0"/>
                            </p:stCondLst>
                            <p:childTnLst>
                              <p:par>
                                <p:cTn id="434" presetID="51" presetClass="entr" presetSubtype="0" fill="hold" nodeType="clickEffect">
                                  <p:stCondLst>
                                    <p:cond delay="0"/>
                                  </p:stCondLst>
                                  <p:childTnLst>
                                    <p:set>
                                      <p:cBhvr>
                                        <p:cTn id="435" dur="1" fill="hold">
                                          <p:stCondLst>
                                            <p:cond delay="0"/>
                                          </p:stCondLst>
                                        </p:cTn>
                                        <p:tgtEl>
                                          <p:spTgt spid="50198">
                                            <p:txEl>
                                              <p:pRg st="12" end="12"/>
                                            </p:txEl>
                                          </p:spTgt>
                                        </p:tgtEl>
                                        <p:attrNameLst>
                                          <p:attrName>style.visibility</p:attrName>
                                        </p:attrNameLst>
                                      </p:cBhvr>
                                      <p:to>
                                        <p:strVal val="visible"/>
                                      </p:to>
                                    </p:set>
                                    <p:animEffect transition="in" filter="fade">
                                      <p:cBhvr>
                                        <p:cTn id="436" dur="770" decel="100000"/>
                                        <p:tgtEl>
                                          <p:spTgt spid="50198">
                                            <p:txEl>
                                              <p:pRg st="12" end="12"/>
                                            </p:txEl>
                                          </p:spTgt>
                                        </p:tgtEl>
                                      </p:cBhvr>
                                    </p:animEffect>
                                    <p:animScale>
                                      <p:cBhvr>
                                        <p:cTn id="437" dur="770" decel="100000"/>
                                        <p:tgtEl>
                                          <p:spTgt spid="50198">
                                            <p:txEl>
                                              <p:pRg st="12" end="12"/>
                                            </p:txEl>
                                          </p:spTgt>
                                        </p:tgtEl>
                                      </p:cBhvr>
                                      <p:from x="10000" y="10000"/>
                                      <p:to x="200000" y="450000"/>
                                    </p:animScale>
                                    <p:animScale>
                                      <p:cBhvr>
                                        <p:cTn id="438" dur="1230" accel="100000" fill="hold">
                                          <p:stCondLst>
                                            <p:cond delay="770"/>
                                          </p:stCondLst>
                                        </p:cTn>
                                        <p:tgtEl>
                                          <p:spTgt spid="50198">
                                            <p:txEl>
                                              <p:pRg st="12" end="12"/>
                                            </p:txEl>
                                          </p:spTgt>
                                        </p:tgtEl>
                                      </p:cBhvr>
                                      <p:from x="200000" y="450000"/>
                                      <p:to x="100000" y="100000"/>
                                    </p:animScale>
                                    <p:set>
                                      <p:cBhvr>
                                        <p:cTn id="439" dur="770" fill="hold"/>
                                        <p:tgtEl>
                                          <p:spTgt spid="50198">
                                            <p:txEl>
                                              <p:pRg st="12" end="12"/>
                                            </p:txEl>
                                          </p:spTgt>
                                        </p:tgtEl>
                                        <p:attrNameLst>
                                          <p:attrName>ppt_x</p:attrName>
                                        </p:attrNameLst>
                                      </p:cBhvr>
                                      <p:to>
                                        <p:strVal val="(0.5)"/>
                                      </p:to>
                                    </p:set>
                                    <p:anim from="(0.5)" to="(#ppt_x)" calcmode="lin" valueType="num">
                                      <p:cBhvr>
                                        <p:cTn id="440" dur="1230" accel="100000" fill="hold">
                                          <p:stCondLst>
                                            <p:cond delay="770"/>
                                          </p:stCondLst>
                                        </p:cTn>
                                        <p:tgtEl>
                                          <p:spTgt spid="50198">
                                            <p:txEl>
                                              <p:pRg st="12" end="12"/>
                                            </p:txEl>
                                          </p:spTgt>
                                        </p:tgtEl>
                                        <p:attrNameLst>
                                          <p:attrName>ppt_x</p:attrName>
                                        </p:attrNameLst>
                                      </p:cBhvr>
                                    </p:anim>
                                    <p:set>
                                      <p:cBhvr>
                                        <p:cTn id="441" dur="770" fill="hold"/>
                                        <p:tgtEl>
                                          <p:spTgt spid="50198">
                                            <p:txEl>
                                              <p:pRg st="12" end="12"/>
                                            </p:txEl>
                                          </p:spTgt>
                                        </p:tgtEl>
                                        <p:attrNameLst>
                                          <p:attrName>ppt_y</p:attrName>
                                        </p:attrNameLst>
                                      </p:cBhvr>
                                      <p:to>
                                        <p:strVal val="(#ppt_y+0.4)"/>
                                      </p:to>
                                    </p:set>
                                    <p:anim from="(#ppt_y+0.4)" to="(#ppt_y)" calcmode="lin" valueType="num">
                                      <p:cBhvr>
                                        <p:cTn id="442" dur="1230" accel="100000" fill="hold">
                                          <p:stCondLst>
                                            <p:cond delay="770"/>
                                          </p:stCondLst>
                                        </p:cTn>
                                        <p:tgtEl>
                                          <p:spTgt spid="50198">
                                            <p:txEl>
                                              <p:pRg st="12" end="12"/>
                                            </p:txEl>
                                          </p:spTgt>
                                        </p:tgtEl>
                                        <p:attrNameLst>
                                          <p:attrName>ppt_y</p:attrName>
                                        </p:attrNameLst>
                                      </p:cBhvr>
                                    </p:anim>
                                  </p:childTnLst>
                                </p:cTn>
                              </p:par>
                            </p:childTnLst>
                          </p:cTn>
                        </p:par>
                      </p:childTnLst>
                    </p:cTn>
                  </p:par>
                  <p:par>
                    <p:cTn id="443" fill="hold">
                      <p:stCondLst>
                        <p:cond delay="indefinite"/>
                      </p:stCondLst>
                      <p:childTnLst>
                        <p:par>
                          <p:cTn id="444" fill="hold">
                            <p:stCondLst>
                              <p:cond delay="0"/>
                            </p:stCondLst>
                            <p:childTnLst>
                              <p:par>
                                <p:cTn id="445" presetID="51" presetClass="entr" presetSubtype="0" fill="hold" nodeType="clickEffect">
                                  <p:stCondLst>
                                    <p:cond delay="0"/>
                                  </p:stCondLst>
                                  <p:childTnLst>
                                    <p:set>
                                      <p:cBhvr>
                                        <p:cTn id="446" dur="1" fill="hold">
                                          <p:stCondLst>
                                            <p:cond delay="0"/>
                                          </p:stCondLst>
                                        </p:cTn>
                                        <p:tgtEl>
                                          <p:spTgt spid="50198">
                                            <p:txEl>
                                              <p:pRg st="6" end="6"/>
                                            </p:txEl>
                                          </p:spTgt>
                                        </p:tgtEl>
                                        <p:attrNameLst>
                                          <p:attrName>style.visibility</p:attrName>
                                        </p:attrNameLst>
                                      </p:cBhvr>
                                      <p:to>
                                        <p:strVal val="visible"/>
                                      </p:to>
                                    </p:set>
                                    <p:animEffect transition="in" filter="fade">
                                      <p:cBhvr>
                                        <p:cTn id="447" dur="770" decel="100000"/>
                                        <p:tgtEl>
                                          <p:spTgt spid="50198">
                                            <p:txEl>
                                              <p:pRg st="6" end="6"/>
                                            </p:txEl>
                                          </p:spTgt>
                                        </p:tgtEl>
                                      </p:cBhvr>
                                    </p:animEffect>
                                    <p:animScale>
                                      <p:cBhvr>
                                        <p:cTn id="448" dur="770" decel="100000"/>
                                        <p:tgtEl>
                                          <p:spTgt spid="50198">
                                            <p:txEl>
                                              <p:pRg st="6" end="6"/>
                                            </p:txEl>
                                          </p:spTgt>
                                        </p:tgtEl>
                                      </p:cBhvr>
                                      <p:from x="10000" y="10000"/>
                                      <p:to x="200000" y="450000"/>
                                    </p:animScale>
                                    <p:animScale>
                                      <p:cBhvr>
                                        <p:cTn id="449" dur="1230" accel="100000" fill="hold">
                                          <p:stCondLst>
                                            <p:cond delay="770"/>
                                          </p:stCondLst>
                                        </p:cTn>
                                        <p:tgtEl>
                                          <p:spTgt spid="50198">
                                            <p:txEl>
                                              <p:pRg st="6" end="6"/>
                                            </p:txEl>
                                          </p:spTgt>
                                        </p:tgtEl>
                                      </p:cBhvr>
                                      <p:from x="200000" y="450000"/>
                                      <p:to x="100000" y="100000"/>
                                    </p:animScale>
                                    <p:set>
                                      <p:cBhvr>
                                        <p:cTn id="450" dur="770" fill="hold"/>
                                        <p:tgtEl>
                                          <p:spTgt spid="50198">
                                            <p:txEl>
                                              <p:pRg st="6" end="6"/>
                                            </p:txEl>
                                          </p:spTgt>
                                        </p:tgtEl>
                                        <p:attrNameLst>
                                          <p:attrName>ppt_x</p:attrName>
                                        </p:attrNameLst>
                                      </p:cBhvr>
                                      <p:to>
                                        <p:strVal val="(0.5)"/>
                                      </p:to>
                                    </p:set>
                                    <p:anim from="(0.5)" to="(#ppt_x)" calcmode="lin" valueType="num">
                                      <p:cBhvr>
                                        <p:cTn id="451" dur="1230" accel="100000" fill="hold">
                                          <p:stCondLst>
                                            <p:cond delay="770"/>
                                          </p:stCondLst>
                                        </p:cTn>
                                        <p:tgtEl>
                                          <p:spTgt spid="50198">
                                            <p:txEl>
                                              <p:pRg st="6" end="6"/>
                                            </p:txEl>
                                          </p:spTgt>
                                        </p:tgtEl>
                                        <p:attrNameLst>
                                          <p:attrName>ppt_x</p:attrName>
                                        </p:attrNameLst>
                                      </p:cBhvr>
                                    </p:anim>
                                    <p:set>
                                      <p:cBhvr>
                                        <p:cTn id="452" dur="770" fill="hold"/>
                                        <p:tgtEl>
                                          <p:spTgt spid="50198">
                                            <p:txEl>
                                              <p:pRg st="6" end="6"/>
                                            </p:txEl>
                                          </p:spTgt>
                                        </p:tgtEl>
                                        <p:attrNameLst>
                                          <p:attrName>ppt_y</p:attrName>
                                        </p:attrNameLst>
                                      </p:cBhvr>
                                      <p:to>
                                        <p:strVal val="(#ppt_y+0.4)"/>
                                      </p:to>
                                    </p:set>
                                    <p:anim from="(#ppt_y+0.4)" to="(#ppt_y)" calcmode="lin" valueType="num">
                                      <p:cBhvr>
                                        <p:cTn id="453" dur="1230" accel="100000" fill="hold">
                                          <p:stCondLst>
                                            <p:cond delay="770"/>
                                          </p:stCondLst>
                                        </p:cTn>
                                        <p:tgtEl>
                                          <p:spTgt spid="50198">
                                            <p:txEl>
                                              <p:pRg st="6" end="6"/>
                                            </p:txEl>
                                          </p:spTgt>
                                        </p:tgtEl>
                                        <p:attrNameLst>
                                          <p:attrName>ppt_y</p:attrName>
                                        </p:attrNameLst>
                                      </p:cBhvr>
                                    </p:anim>
                                  </p:childTnLst>
                                </p:cTn>
                              </p:par>
                            </p:childTnLst>
                          </p:cTn>
                        </p:par>
                      </p:childTnLst>
                    </p:cTn>
                  </p:par>
                  <p:par>
                    <p:cTn id="454" fill="hold">
                      <p:stCondLst>
                        <p:cond delay="indefinite"/>
                      </p:stCondLst>
                      <p:childTnLst>
                        <p:par>
                          <p:cTn id="455" fill="hold">
                            <p:stCondLst>
                              <p:cond delay="0"/>
                            </p:stCondLst>
                            <p:childTnLst>
                              <p:par>
                                <p:cTn id="456" presetID="51" presetClass="entr" presetSubtype="0" fill="hold" nodeType="clickEffect">
                                  <p:stCondLst>
                                    <p:cond delay="0"/>
                                  </p:stCondLst>
                                  <p:childTnLst>
                                    <p:set>
                                      <p:cBhvr>
                                        <p:cTn id="457" dur="1" fill="hold">
                                          <p:stCondLst>
                                            <p:cond delay="0"/>
                                          </p:stCondLst>
                                        </p:cTn>
                                        <p:tgtEl>
                                          <p:spTgt spid="50222"/>
                                        </p:tgtEl>
                                        <p:attrNameLst>
                                          <p:attrName>style.visibility</p:attrName>
                                        </p:attrNameLst>
                                      </p:cBhvr>
                                      <p:to>
                                        <p:strVal val="visible"/>
                                      </p:to>
                                    </p:set>
                                    <p:animEffect transition="in" filter="fade">
                                      <p:cBhvr>
                                        <p:cTn id="458" dur="770" decel="100000"/>
                                        <p:tgtEl>
                                          <p:spTgt spid="50222"/>
                                        </p:tgtEl>
                                      </p:cBhvr>
                                    </p:animEffect>
                                    <p:animScale>
                                      <p:cBhvr>
                                        <p:cTn id="459" dur="770" decel="100000"/>
                                        <p:tgtEl>
                                          <p:spTgt spid="50222"/>
                                        </p:tgtEl>
                                      </p:cBhvr>
                                      <p:from x="10000" y="10000"/>
                                      <p:to x="200000" y="450000"/>
                                    </p:animScale>
                                    <p:animScale>
                                      <p:cBhvr>
                                        <p:cTn id="460" dur="1230" accel="100000" fill="hold">
                                          <p:stCondLst>
                                            <p:cond delay="770"/>
                                          </p:stCondLst>
                                        </p:cTn>
                                        <p:tgtEl>
                                          <p:spTgt spid="50222"/>
                                        </p:tgtEl>
                                      </p:cBhvr>
                                      <p:from x="200000" y="450000"/>
                                      <p:to x="100000" y="100000"/>
                                    </p:animScale>
                                    <p:set>
                                      <p:cBhvr>
                                        <p:cTn id="461" dur="770" fill="hold"/>
                                        <p:tgtEl>
                                          <p:spTgt spid="50222"/>
                                        </p:tgtEl>
                                        <p:attrNameLst>
                                          <p:attrName>ppt_x</p:attrName>
                                        </p:attrNameLst>
                                      </p:cBhvr>
                                      <p:to>
                                        <p:strVal val="(0.5)"/>
                                      </p:to>
                                    </p:set>
                                    <p:anim from="(0.5)" to="(#ppt_x)" calcmode="lin" valueType="num">
                                      <p:cBhvr>
                                        <p:cTn id="462" dur="1230" accel="100000" fill="hold">
                                          <p:stCondLst>
                                            <p:cond delay="770"/>
                                          </p:stCondLst>
                                        </p:cTn>
                                        <p:tgtEl>
                                          <p:spTgt spid="50222"/>
                                        </p:tgtEl>
                                        <p:attrNameLst>
                                          <p:attrName>ppt_x</p:attrName>
                                        </p:attrNameLst>
                                      </p:cBhvr>
                                    </p:anim>
                                    <p:set>
                                      <p:cBhvr>
                                        <p:cTn id="463" dur="770" fill="hold"/>
                                        <p:tgtEl>
                                          <p:spTgt spid="50222"/>
                                        </p:tgtEl>
                                        <p:attrNameLst>
                                          <p:attrName>ppt_y</p:attrName>
                                        </p:attrNameLst>
                                      </p:cBhvr>
                                      <p:to>
                                        <p:strVal val="(#ppt_y+0.4)"/>
                                      </p:to>
                                    </p:set>
                                    <p:anim from="(#ppt_y+0.4)" to="(#ppt_y)" calcmode="lin" valueType="num">
                                      <p:cBhvr>
                                        <p:cTn id="464" dur="1230" accel="100000" fill="hold">
                                          <p:stCondLst>
                                            <p:cond delay="770"/>
                                          </p:stCondLst>
                                        </p:cTn>
                                        <p:tgtEl>
                                          <p:spTgt spid="50222"/>
                                        </p:tgtEl>
                                        <p:attrNameLst>
                                          <p:attrName>ppt_y</p:attrName>
                                        </p:attrNameLst>
                                      </p:cBhvr>
                                    </p:anim>
                                  </p:childTnLst>
                                </p:cTn>
                              </p:par>
                            </p:childTnLst>
                          </p:cTn>
                        </p:par>
                      </p:childTnLst>
                    </p:cTn>
                  </p:par>
                  <p:par>
                    <p:cTn id="465" fill="hold">
                      <p:stCondLst>
                        <p:cond delay="indefinite"/>
                      </p:stCondLst>
                      <p:childTnLst>
                        <p:par>
                          <p:cTn id="466" fill="hold">
                            <p:stCondLst>
                              <p:cond delay="0"/>
                            </p:stCondLst>
                            <p:childTnLst>
                              <p:par>
                                <p:cTn id="467" presetID="49" presetClass="exit" presetSubtype="0" accel="100000" fill="hold" nodeType="clickEffect">
                                  <p:stCondLst>
                                    <p:cond delay="0"/>
                                  </p:stCondLst>
                                  <p:childTnLst>
                                    <p:anim calcmode="lin" valueType="num">
                                      <p:cBhvr>
                                        <p:cTn id="468" dur="500"/>
                                        <p:tgtEl>
                                          <p:spTgt spid="50222"/>
                                        </p:tgtEl>
                                        <p:attrNameLst>
                                          <p:attrName>ppt_w</p:attrName>
                                        </p:attrNameLst>
                                      </p:cBhvr>
                                      <p:tavLst>
                                        <p:tav tm="0">
                                          <p:val>
                                            <p:strVal val="ppt_w"/>
                                          </p:val>
                                        </p:tav>
                                        <p:tav tm="100000">
                                          <p:val>
                                            <p:fltVal val="0"/>
                                          </p:val>
                                        </p:tav>
                                      </p:tavLst>
                                    </p:anim>
                                    <p:anim calcmode="lin" valueType="num">
                                      <p:cBhvr>
                                        <p:cTn id="469" dur="500"/>
                                        <p:tgtEl>
                                          <p:spTgt spid="50222"/>
                                        </p:tgtEl>
                                        <p:attrNameLst>
                                          <p:attrName>ppt_h</p:attrName>
                                        </p:attrNameLst>
                                      </p:cBhvr>
                                      <p:tavLst>
                                        <p:tav tm="0">
                                          <p:val>
                                            <p:strVal val="ppt_h"/>
                                          </p:val>
                                        </p:tav>
                                        <p:tav tm="100000">
                                          <p:val>
                                            <p:fltVal val="0"/>
                                          </p:val>
                                        </p:tav>
                                      </p:tavLst>
                                    </p:anim>
                                    <p:anim calcmode="lin" valueType="num">
                                      <p:cBhvr>
                                        <p:cTn id="470" dur="500"/>
                                        <p:tgtEl>
                                          <p:spTgt spid="50222"/>
                                        </p:tgtEl>
                                        <p:attrNameLst>
                                          <p:attrName>style.rotation</p:attrName>
                                        </p:attrNameLst>
                                      </p:cBhvr>
                                      <p:tavLst>
                                        <p:tav tm="0">
                                          <p:val>
                                            <p:fltVal val="0"/>
                                          </p:val>
                                        </p:tav>
                                        <p:tav tm="100000">
                                          <p:val>
                                            <p:fltVal val="360"/>
                                          </p:val>
                                        </p:tav>
                                      </p:tavLst>
                                    </p:anim>
                                    <p:animEffect transition="out" filter="fade">
                                      <p:cBhvr>
                                        <p:cTn id="471" dur="500"/>
                                        <p:tgtEl>
                                          <p:spTgt spid="50222"/>
                                        </p:tgtEl>
                                      </p:cBhvr>
                                    </p:animEffect>
                                    <p:set>
                                      <p:cBhvr>
                                        <p:cTn id="472" dur="1" fill="hold">
                                          <p:stCondLst>
                                            <p:cond delay="499"/>
                                          </p:stCondLst>
                                        </p:cTn>
                                        <p:tgtEl>
                                          <p:spTgt spid="50222"/>
                                        </p:tgtEl>
                                        <p:attrNameLst>
                                          <p:attrName>style.visibility</p:attrName>
                                        </p:attrNameLst>
                                      </p:cBhvr>
                                      <p:to>
                                        <p:strVal val="hidden"/>
                                      </p:to>
                                    </p:set>
                                  </p:childTnLst>
                                </p:cTn>
                              </p:par>
                            </p:childTnLst>
                          </p:cTn>
                        </p:par>
                      </p:childTnLst>
                    </p:cTn>
                  </p:par>
                  <p:par>
                    <p:cTn id="473" fill="hold">
                      <p:stCondLst>
                        <p:cond delay="indefinite"/>
                      </p:stCondLst>
                      <p:childTnLst>
                        <p:par>
                          <p:cTn id="474" fill="hold">
                            <p:stCondLst>
                              <p:cond delay="0"/>
                            </p:stCondLst>
                            <p:childTnLst>
                              <p:par>
                                <p:cTn id="475" presetID="51" presetClass="entr" presetSubtype="0" fill="hold" nodeType="clickEffect">
                                  <p:stCondLst>
                                    <p:cond delay="0"/>
                                  </p:stCondLst>
                                  <p:childTnLst>
                                    <p:set>
                                      <p:cBhvr>
                                        <p:cTn id="476" dur="1" fill="hold">
                                          <p:stCondLst>
                                            <p:cond delay="0"/>
                                          </p:stCondLst>
                                        </p:cTn>
                                        <p:tgtEl>
                                          <p:spTgt spid="50198">
                                            <p:txEl>
                                              <p:pRg st="7" end="7"/>
                                            </p:txEl>
                                          </p:spTgt>
                                        </p:tgtEl>
                                        <p:attrNameLst>
                                          <p:attrName>style.visibility</p:attrName>
                                        </p:attrNameLst>
                                      </p:cBhvr>
                                      <p:to>
                                        <p:strVal val="visible"/>
                                      </p:to>
                                    </p:set>
                                    <p:animEffect transition="in" filter="fade">
                                      <p:cBhvr>
                                        <p:cTn id="477" dur="770" decel="100000"/>
                                        <p:tgtEl>
                                          <p:spTgt spid="50198">
                                            <p:txEl>
                                              <p:pRg st="7" end="7"/>
                                            </p:txEl>
                                          </p:spTgt>
                                        </p:tgtEl>
                                      </p:cBhvr>
                                    </p:animEffect>
                                    <p:animScale>
                                      <p:cBhvr>
                                        <p:cTn id="478" dur="770" decel="100000"/>
                                        <p:tgtEl>
                                          <p:spTgt spid="50198">
                                            <p:txEl>
                                              <p:pRg st="7" end="7"/>
                                            </p:txEl>
                                          </p:spTgt>
                                        </p:tgtEl>
                                      </p:cBhvr>
                                      <p:from x="10000" y="10000"/>
                                      <p:to x="200000" y="450000"/>
                                    </p:animScale>
                                    <p:animScale>
                                      <p:cBhvr>
                                        <p:cTn id="479" dur="1230" accel="100000" fill="hold">
                                          <p:stCondLst>
                                            <p:cond delay="770"/>
                                          </p:stCondLst>
                                        </p:cTn>
                                        <p:tgtEl>
                                          <p:spTgt spid="50198">
                                            <p:txEl>
                                              <p:pRg st="7" end="7"/>
                                            </p:txEl>
                                          </p:spTgt>
                                        </p:tgtEl>
                                      </p:cBhvr>
                                      <p:from x="200000" y="450000"/>
                                      <p:to x="100000" y="100000"/>
                                    </p:animScale>
                                    <p:set>
                                      <p:cBhvr>
                                        <p:cTn id="480" dur="770" fill="hold"/>
                                        <p:tgtEl>
                                          <p:spTgt spid="50198">
                                            <p:txEl>
                                              <p:pRg st="7" end="7"/>
                                            </p:txEl>
                                          </p:spTgt>
                                        </p:tgtEl>
                                        <p:attrNameLst>
                                          <p:attrName>ppt_x</p:attrName>
                                        </p:attrNameLst>
                                      </p:cBhvr>
                                      <p:to>
                                        <p:strVal val="(0.5)"/>
                                      </p:to>
                                    </p:set>
                                    <p:anim from="(0.5)" to="(#ppt_x)" calcmode="lin" valueType="num">
                                      <p:cBhvr>
                                        <p:cTn id="481" dur="1230" accel="100000" fill="hold">
                                          <p:stCondLst>
                                            <p:cond delay="770"/>
                                          </p:stCondLst>
                                        </p:cTn>
                                        <p:tgtEl>
                                          <p:spTgt spid="50198">
                                            <p:txEl>
                                              <p:pRg st="7" end="7"/>
                                            </p:txEl>
                                          </p:spTgt>
                                        </p:tgtEl>
                                        <p:attrNameLst>
                                          <p:attrName>ppt_x</p:attrName>
                                        </p:attrNameLst>
                                      </p:cBhvr>
                                    </p:anim>
                                    <p:set>
                                      <p:cBhvr>
                                        <p:cTn id="482" dur="770" fill="hold"/>
                                        <p:tgtEl>
                                          <p:spTgt spid="50198">
                                            <p:txEl>
                                              <p:pRg st="7" end="7"/>
                                            </p:txEl>
                                          </p:spTgt>
                                        </p:tgtEl>
                                        <p:attrNameLst>
                                          <p:attrName>ppt_y</p:attrName>
                                        </p:attrNameLst>
                                      </p:cBhvr>
                                      <p:to>
                                        <p:strVal val="(#ppt_y+0.4)"/>
                                      </p:to>
                                    </p:set>
                                    <p:anim from="(#ppt_y+0.4)" to="(#ppt_y)" calcmode="lin" valueType="num">
                                      <p:cBhvr>
                                        <p:cTn id="483" dur="1230" accel="100000" fill="hold">
                                          <p:stCondLst>
                                            <p:cond delay="770"/>
                                          </p:stCondLst>
                                        </p:cTn>
                                        <p:tgtEl>
                                          <p:spTgt spid="50198">
                                            <p:txEl>
                                              <p:pRg st="7" end="7"/>
                                            </p:txEl>
                                          </p:spTgt>
                                        </p:tgtEl>
                                        <p:attrNameLst>
                                          <p:attrName>ppt_y</p:attrName>
                                        </p:attrNameLst>
                                      </p:cBhvr>
                                    </p:anim>
                                  </p:childTnLst>
                                </p:cTn>
                              </p:par>
                            </p:childTnLst>
                          </p:cTn>
                        </p:par>
                      </p:childTnLst>
                    </p:cTn>
                  </p:par>
                  <p:par>
                    <p:cTn id="484" fill="hold">
                      <p:stCondLst>
                        <p:cond delay="indefinite"/>
                      </p:stCondLst>
                      <p:childTnLst>
                        <p:par>
                          <p:cTn id="485" fill="hold">
                            <p:stCondLst>
                              <p:cond delay="0"/>
                            </p:stCondLst>
                            <p:childTnLst>
                              <p:par>
                                <p:cTn id="486" presetID="51" presetClass="entr" presetSubtype="0" fill="hold" nodeType="clickEffect">
                                  <p:stCondLst>
                                    <p:cond delay="0"/>
                                  </p:stCondLst>
                                  <p:childTnLst>
                                    <p:set>
                                      <p:cBhvr>
                                        <p:cTn id="487" dur="1" fill="hold">
                                          <p:stCondLst>
                                            <p:cond delay="0"/>
                                          </p:stCondLst>
                                        </p:cTn>
                                        <p:tgtEl>
                                          <p:spTgt spid="50226"/>
                                        </p:tgtEl>
                                        <p:attrNameLst>
                                          <p:attrName>style.visibility</p:attrName>
                                        </p:attrNameLst>
                                      </p:cBhvr>
                                      <p:to>
                                        <p:strVal val="visible"/>
                                      </p:to>
                                    </p:set>
                                    <p:animEffect transition="in" filter="fade">
                                      <p:cBhvr>
                                        <p:cTn id="488" dur="770" decel="100000"/>
                                        <p:tgtEl>
                                          <p:spTgt spid="50226"/>
                                        </p:tgtEl>
                                      </p:cBhvr>
                                    </p:animEffect>
                                    <p:animScale>
                                      <p:cBhvr>
                                        <p:cTn id="489" dur="770" decel="100000"/>
                                        <p:tgtEl>
                                          <p:spTgt spid="50226"/>
                                        </p:tgtEl>
                                      </p:cBhvr>
                                      <p:from x="10000" y="10000"/>
                                      <p:to x="200000" y="450000"/>
                                    </p:animScale>
                                    <p:animScale>
                                      <p:cBhvr>
                                        <p:cTn id="490" dur="1230" accel="100000" fill="hold">
                                          <p:stCondLst>
                                            <p:cond delay="770"/>
                                          </p:stCondLst>
                                        </p:cTn>
                                        <p:tgtEl>
                                          <p:spTgt spid="50226"/>
                                        </p:tgtEl>
                                      </p:cBhvr>
                                      <p:from x="200000" y="450000"/>
                                      <p:to x="100000" y="100000"/>
                                    </p:animScale>
                                    <p:set>
                                      <p:cBhvr>
                                        <p:cTn id="491" dur="770" fill="hold"/>
                                        <p:tgtEl>
                                          <p:spTgt spid="50226"/>
                                        </p:tgtEl>
                                        <p:attrNameLst>
                                          <p:attrName>ppt_x</p:attrName>
                                        </p:attrNameLst>
                                      </p:cBhvr>
                                      <p:to>
                                        <p:strVal val="(0.5)"/>
                                      </p:to>
                                    </p:set>
                                    <p:anim from="(0.5)" to="(#ppt_x)" calcmode="lin" valueType="num">
                                      <p:cBhvr>
                                        <p:cTn id="492" dur="1230" accel="100000" fill="hold">
                                          <p:stCondLst>
                                            <p:cond delay="770"/>
                                          </p:stCondLst>
                                        </p:cTn>
                                        <p:tgtEl>
                                          <p:spTgt spid="50226"/>
                                        </p:tgtEl>
                                        <p:attrNameLst>
                                          <p:attrName>ppt_x</p:attrName>
                                        </p:attrNameLst>
                                      </p:cBhvr>
                                    </p:anim>
                                    <p:set>
                                      <p:cBhvr>
                                        <p:cTn id="493" dur="770" fill="hold"/>
                                        <p:tgtEl>
                                          <p:spTgt spid="50226"/>
                                        </p:tgtEl>
                                        <p:attrNameLst>
                                          <p:attrName>ppt_y</p:attrName>
                                        </p:attrNameLst>
                                      </p:cBhvr>
                                      <p:to>
                                        <p:strVal val="(#ppt_y+0.4)"/>
                                      </p:to>
                                    </p:set>
                                    <p:anim from="(#ppt_y+0.4)" to="(#ppt_y)" calcmode="lin" valueType="num">
                                      <p:cBhvr>
                                        <p:cTn id="494" dur="1230" accel="100000" fill="hold">
                                          <p:stCondLst>
                                            <p:cond delay="770"/>
                                          </p:stCondLst>
                                        </p:cTn>
                                        <p:tgtEl>
                                          <p:spTgt spid="50226"/>
                                        </p:tgtEl>
                                        <p:attrNameLst>
                                          <p:attrName>ppt_y</p:attrName>
                                        </p:attrNameLst>
                                      </p:cBhvr>
                                    </p:anim>
                                  </p:childTnLst>
                                </p:cTn>
                              </p:par>
                            </p:childTnLst>
                          </p:cTn>
                        </p:par>
                      </p:childTnLst>
                    </p:cTn>
                  </p:par>
                  <p:par>
                    <p:cTn id="495" fill="hold">
                      <p:stCondLst>
                        <p:cond delay="indefinite"/>
                      </p:stCondLst>
                      <p:childTnLst>
                        <p:par>
                          <p:cTn id="496" fill="hold">
                            <p:stCondLst>
                              <p:cond delay="0"/>
                            </p:stCondLst>
                            <p:childTnLst>
                              <p:par>
                                <p:cTn id="497" presetID="5" presetClass="exit" presetSubtype="10" fill="hold" nodeType="clickEffect">
                                  <p:stCondLst>
                                    <p:cond delay="0"/>
                                  </p:stCondLst>
                                  <p:childTnLst>
                                    <p:animEffect transition="out" filter="checkerboard(across)">
                                      <p:cBhvr>
                                        <p:cTn id="498" dur="500"/>
                                        <p:tgtEl>
                                          <p:spTgt spid="50226"/>
                                        </p:tgtEl>
                                      </p:cBhvr>
                                    </p:animEffect>
                                    <p:set>
                                      <p:cBhvr>
                                        <p:cTn id="499" dur="1" fill="hold">
                                          <p:stCondLst>
                                            <p:cond delay="499"/>
                                          </p:stCondLst>
                                        </p:cTn>
                                        <p:tgtEl>
                                          <p:spTgt spid="50226"/>
                                        </p:tgtEl>
                                        <p:attrNameLst>
                                          <p:attrName>style.visibility</p:attrName>
                                        </p:attrNameLst>
                                      </p:cBhvr>
                                      <p:to>
                                        <p:strVal val="hidden"/>
                                      </p:to>
                                    </p:set>
                                  </p:childTnLst>
                                </p:cTn>
                              </p:par>
                            </p:childTnLst>
                          </p:cTn>
                        </p:par>
                      </p:childTnLst>
                    </p:cTn>
                  </p:par>
                  <p:par>
                    <p:cTn id="500" fill="hold">
                      <p:stCondLst>
                        <p:cond delay="indefinite"/>
                      </p:stCondLst>
                      <p:childTnLst>
                        <p:par>
                          <p:cTn id="501" fill="hold">
                            <p:stCondLst>
                              <p:cond delay="0"/>
                            </p:stCondLst>
                            <p:childTnLst>
                              <p:par>
                                <p:cTn id="502" presetID="51" presetClass="entr" presetSubtype="0" fill="hold" nodeType="clickEffect">
                                  <p:stCondLst>
                                    <p:cond delay="0"/>
                                  </p:stCondLst>
                                  <p:childTnLst>
                                    <p:set>
                                      <p:cBhvr>
                                        <p:cTn id="503" dur="1" fill="hold">
                                          <p:stCondLst>
                                            <p:cond delay="0"/>
                                          </p:stCondLst>
                                        </p:cTn>
                                        <p:tgtEl>
                                          <p:spTgt spid="50198">
                                            <p:txEl>
                                              <p:pRg st="8" end="8"/>
                                            </p:txEl>
                                          </p:spTgt>
                                        </p:tgtEl>
                                        <p:attrNameLst>
                                          <p:attrName>style.visibility</p:attrName>
                                        </p:attrNameLst>
                                      </p:cBhvr>
                                      <p:to>
                                        <p:strVal val="visible"/>
                                      </p:to>
                                    </p:set>
                                    <p:animEffect transition="in" filter="fade">
                                      <p:cBhvr>
                                        <p:cTn id="504" dur="770" decel="100000"/>
                                        <p:tgtEl>
                                          <p:spTgt spid="50198">
                                            <p:txEl>
                                              <p:pRg st="8" end="8"/>
                                            </p:txEl>
                                          </p:spTgt>
                                        </p:tgtEl>
                                      </p:cBhvr>
                                    </p:animEffect>
                                    <p:animScale>
                                      <p:cBhvr>
                                        <p:cTn id="505" dur="770" decel="100000"/>
                                        <p:tgtEl>
                                          <p:spTgt spid="50198">
                                            <p:txEl>
                                              <p:pRg st="8" end="8"/>
                                            </p:txEl>
                                          </p:spTgt>
                                        </p:tgtEl>
                                      </p:cBhvr>
                                      <p:from x="10000" y="10000"/>
                                      <p:to x="200000" y="450000"/>
                                    </p:animScale>
                                    <p:animScale>
                                      <p:cBhvr>
                                        <p:cTn id="506" dur="1230" accel="100000" fill="hold">
                                          <p:stCondLst>
                                            <p:cond delay="770"/>
                                          </p:stCondLst>
                                        </p:cTn>
                                        <p:tgtEl>
                                          <p:spTgt spid="50198">
                                            <p:txEl>
                                              <p:pRg st="8" end="8"/>
                                            </p:txEl>
                                          </p:spTgt>
                                        </p:tgtEl>
                                      </p:cBhvr>
                                      <p:from x="200000" y="450000"/>
                                      <p:to x="100000" y="100000"/>
                                    </p:animScale>
                                    <p:set>
                                      <p:cBhvr>
                                        <p:cTn id="507" dur="770" fill="hold"/>
                                        <p:tgtEl>
                                          <p:spTgt spid="50198">
                                            <p:txEl>
                                              <p:pRg st="8" end="8"/>
                                            </p:txEl>
                                          </p:spTgt>
                                        </p:tgtEl>
                                        <p:attrNameLst>
                                          <p:attrName>ppt_x</p:attrName>
                                        </p:attrNameLst>
                                      </p:cBhvr>
                                      <p:to>
                                        <p:strVal val="(0.5)"/>
                                      </p:to>
                                    </p:set>
                                    <p:anim from="(0.5)" to="(#ppt_x)" calcmode="lin" valueType="num">
                                      <p:cBhvr>
                                        <p:cTn id="508" dur="1230" accel="100000" fill="hold">
                                          <p:stCondLst>
                                            <p:cond delay="770"/>
                                          </p:stCondLst>
                                        </p:cTn>
                                        <p:tgtEl>
                                          <p:spTgt spid="50198">
                                            <p:txEl>
                                              <p:pRg st="8" end="8"/>
                                            </p:txEl>
                                          </p:spTgt>
                                        </p:tgtEl>
                                        <p:attrNameLst>
                                          <p:attrName>ppt_x</p:attrName>
                                        </p:attrNameLst>
                                      </p:cBhvr>
                                    </p:anim>
                                    <p:set>
                                      <p:cBhvr>
                                        <p:cTn id="509" dur="770" fill="hold"/>
                                        <p:tgtEl>
                                          <p:spTgt spid="50198">
                                            <p:txEl>
                                              <p:pRg st="8" end="8"/>
                                            </p:txEl>
                                          </p:spTgt>
                                        </p:tgtEl>
                                        <p:attrNameLst>
                                          <p:attrName>ppt_y</p:attrName>
                                        </p:attrNameLst>
                                      </p:cBhvr>
                                      <p:to>
                                        <p:strVal val="(#ppt_y+0.4)"/>
                                      </p:to>
                                    </p:set>
                                    <p:anim from="(#ppt_y+0.4)" to="(#ppt_y)" calcmode="lin" valueType="num">
                                      <p:cBhvr>
                                        <p:cTn id="510" dur="1230" accel="100000" fill="hold">
                                          <p:stCondLst>
                                            <p:cond delay="770"/>
                                          </p:stCondLst>
                                        </p:cTn>
                                        <p:tgtEl>
                                          <p:spTgt spid="50198">
                                            <p:txEl>
                                              <p:pRg st="8" end="8"/>
                                            </p:txEl>
                                          </p:spTgt>
                                        </p:tgtEl>
                                        <p:attrNameLst>
                                          <p:attrName>ppt_y</p:attrName>
                                        </p:attrNameLst>
                                      </p:cBhvr>
                                    </p:anim>
                                  </p:childTnLst>
                                </p:cTn>
                              </p:par>
                            </p:childTnLst>
                          </p:cTn>
                        </p:par>
                      </p:childTnLst>
                    </p:cTn>
                  </p:par>
                  <p:par>
                    <p:cTn id="511" fill="hold">
                      <p:stCondLst>
                        <p:cond delay="indefinite"/>
                      </p:stCondLst>
                      <p:childTnLst>
                        <p:par>
                          <p:cTn id="512" fill="hold">
                            <p:stCondLst>
                              <p:cond delay="0"/>
                            </p:stCondLst>
                            <p:childTnLst>
                              <p:par>
                                <p:cTn id="513" presetID="51" presetClass="entr" presetSubtype="0" fill="hold" nodeType="clickEffect">
                                  <p:stCondLst>
                                    <p:cond delay="0"/>
                                  </p:stCondLst>
                                  <p:childTnLst>
                                    <p:set>
                                      <p:cBhvr>
                                        <p:cTn id="514" dur="1" fill="hold">
                                          <p:stCondLst>
                                            <p:cond delay="0"/>
                                          </p:stCondLst>
                                        </p:cTn>
                                        <p:tgtEl>
                                          <p:spTgt spid="50228"/>
                                        </p:tgtEl>
                                        <p:attrNameLst>
                                          <p:attrName>style.visibility</p:attrName>
                                        </p:attrNameLst>
                                      </p:cBhvr>
                                      <p:to>
                                        <p:strVal val="visible"/>
                                      </p:to>
                                    </p:set>
                                    <p:animEffect transition="in" filter="fade">
                                      <p:cBhvr>
                                        <p:cTn id="515" dur="770" decel="100000"/>
                                        <p:tgtEl>
                                          <p:spTgt spid="50228"/>
                                        </p:tgtEl>
                                      </p:cBhvr>
                                    </p:animEffect>
                                    <p:animScale>
                                      <p:cBhvr>
                                        <p:cTn id="516" dur="770" decel="100000"/>
                                        <p:tgtEl>
                                          <p:spTgt spid="50228"/>
                                        </p:tgtEl>
                                      </p:cBhvr>
                                      <p:from x="10000" y="10000"/>
                                      <p:to x="200000" y="450000"/>
                                    </p:animScale>
                                    <p:animScale>
                                      <p:cBhvr>
                                        <p:cTn id="517" dur="1230" accel="100000" fill="hold">
                                          <p:stCondLst>
                                            <p:cond delay="770"/>
                                          </p:stCondLst>
                                        </p:cTn>
                                        <p:tgtEl>
                                          <p:spTgt spid="50228"/>
                                        </p:tgtEl>
                                      </p:cBhvr>
                                      <p:from x="200000" y="450000"/>
                                      <p:to x="100000" y="100000"/>
                                    </p:animScale>
                                    <p:set>
                                      <p:cBhvr>
                                        <p:cTn id="518" dur="770" fill="hold"/>
                                        <p:tgtEl>
                                          <p:spTgt spid="50228"/>
                                        </p:tgtEl>
                                        <p:attrNameLst>
                                          <p:attrName>ppt_x</p:attrName>
                                        </p:attrNameLst>
                                      </p:cBhvr>
                                      <p:to>
                                        <p:strVal val="(0.5)"/>
                                      </p:to>
                                    </p:set>
                                    <p:anim from="(0.5)" to="(#ppt_x)" calcmode="lin" valueType="num">
                                      <p:cBhvr>
                                        <p:cTn id="519" dur="1230" accel="100000" fill="hold">
                                          <p:stCondLst>
                                            <p:cond delay="770"/>
                                          </p:stCondLst>
                                        </p:cTn>
                                        <p:tgtEl>
                                          <p:spTgt spid="50228"/>
                                        </p:tgtEl>
                                        <p:attrNameLst>
                                          <p:attrName>ppt_x</p:attrName>
                                        </p:attrNameLst>
                                      </p:cBhvr>
                                    </p:anim>
                                    <p:set>
                                      <p:cBhvr>
                                        <p:cTn id="520" dur="770" fill="hold"/>
                                        <p:tgtEl>
                                          <p:spTgt spid="50228"/>
                                        </p:tgtEl>
                                        <p:attrNameLst>
                                          <p:attrName>ppt_y</p:attrName>
                                        </p:attrNameLst>
                                      </p:cBhvr>
                                      <p:to>
                                        <p:strVal val="(#ppt_y+0.4)"/>
                                      </p:to>
                                    </p:set>
                                    <p:anim from="(#ppt_y+0.4)" to="(#ppt_y)" calcmode="lin" valueType="num">
                                      <p:cBhvr>
                                        <p:cTn id="521" dur="1230" accel="100000" fill="hold">
                                          <p:stCondLst>
                                            <p:cond delay="770"/>
                                          </p:stCondLst>
                                        </p:cTn>
                                        <p:tgtEl>
                                          <p:spTgt spid="50228"/>
                                        </p:tgtEl>
                                        <p:attrNameLst>
                                          <p:attrName>ppt_y</p:attrName>
                                        </p:attrNameLst>
                                      </p:cBhvr>
                                    </p:anim>
                                  </p:childTnLst>
                                </p:cTn>
                              </p:par>
                            </p:childTnLst>
                          </p:cTn>
                        </p:par>
                      </p:childTnLst>
                    </p:cTn>
                  </p:par>
                  <p:par>
                    <p:cTn id="522" fill="hold">
                      <p:stCondLst>
                        <p:cond delay="indefinite"/>
                      </p:stCondLst>
                      <p:childTnLst>
                        <p:par>
                          <p:cTn id="523" fill="hold">
                            <p:stCondLst>
                              <p:cond delay="0"/>
                            </p:stCondLst>
                            <p:childTnLst>
                              <p:par>
                                <p:cTn id="524" presetID="49" presetClass="exit" presetSubtype="0" accel="100000" fill="hold" nodeType="clickEffect">
                                  <p:stCondLst>
                                    <p:cond delay="0"/>
                                  </p:stCondLst>
                                  <p:childTnLst>
                                    <p:anim calcmode="lin" valueType="num">
                                      <p:cBhvr>
                                        <p:cTn id="525" dur="500"/>
                                        <p:tgtEl>
                                          <p:spTgt spid="50228"/>
                                        </p:tgtEl>
                                        <p:attrNameLst>
                                          <p:attrName>ppt_w</p:attrName>
                                        </p:attrNameLst>
                                      </p:cBhvr>
                                      <p:tavLst>
                                        <p:tav tm="0">
                                          <p:val>
                                            <p:strVal val="ppt_w"/>
                                          </p:val>
                                        </p:tav>
                                        <p:tav tm="100000">
                                          <p:val>
                                            <p:fltVal val="0"/>
                                          </p:val>
                                        </p:tav>
                                      </p:tavLst>
                                    </p:anim>
                                    <p:anim calcmode="lin" valueType="num">
                                      <p:cBhvr>
                                        <p:cTn id="526" dur="500"/>
                                        <p:tgtEl>
                                          <p:spTgt spid="50228"/>
                                        </p:tgtEl>
                                        <p:attrNameLst>
                                          <p:attrName>ppt_h</p:attrName>
                                        </p:attrNameLst>
                                      </p:cBhvr>
                                      <p:tavLst>
                                        <p:tav tm="0">
                                          <p:val>
                                            <p:strVal val="ppt_h"/>
                                          </p:val>
                                        </p:tav>
                                        <p:tav tm="100000">
                                          <p:val>
                                            <p:fltVal val="0"/>
                                          </p:val>
                                        </p:tav>
                                      </p:tavLst>
                                    </p:anim>
                                    <p:anim calcmode="lin" valueType="num">
                                      <p:cBhvr>
                                        <p:cTn id="527" dur="500"/>
                                        <p:tgtEl>
                                          <p:spTgt spid="50228"/>
                                        </p:tgtEl>
                                        <p:attrNameLst>
                                          <p:attrName>style.rotation</p:attrName>
                                        </p:attrNameLst>
                                      </p:cBhvr>
                                      <p:tavLst>
                                        <p:tav tm="0">
                                          <p:val>
                                            <p:fltVal val="0"/>
                                          </p:val>
                                        </p:tav>
                                        <p:tav tm="100000">
                                          <p:val>
                                            <p:fltVal val="360"/>
                                          </p:val>
                                        </p:tav>
                                      </p:tavLst>
                                    </p:anim>
                                    <p:animEffect transition="out" filter="fade">
                                      <p:cBhvr>
                                        <p:cTn id="528" dur="500"/>
                                        <p:tgtEl>
                                          <p:spTgt spid="50228"/>
                                        </p:tgtEl>
                                      </p:cBhvr>
                                    </p:animEffect>
                                    <p:set>
                                      <p:cBhvr>
                                        <p:cTn id="529" dur="1" fill="hold">
                                          <p:stCondLst>
                                            <p:cond delay="499"/>
                                          </p:stCondLst>
                                        </p:cTn>
                                        <p:tgtEl>
                                          <p:spTgt spid="50228"/>
                                        </p:tgtEl>
                                        <p:attrNameLst>
                                          <p:attrName>style.visibility</p:attrName>
                                        </p:attrNameLst>
                                      </p:cBhvr>
                                      <p:to>
                                        <p:strVal val="hidden"/>
                                      </p:to>
                                    </p:set>
                                  </p:childTnLst>
                                </p:cTn>
                              </p:par>
                            </p:childTnLst>
                          </p:cTn>
                        </p:par>
                      </p:childTnLst>
                    </p:cTn>
                  </p:par>
                  <p:par>
                    <p:cTn id="530" fill="hold">
                      <p:stCondLst>
                        <p:cond delay="indefinite"/>
                      </p:stCondLst>
                      <p:childTnLst>
                        <p:par>
                          <p:cTn id="531" fill="hold">
                            <p:stCondLst>
                              <p:cond delay="0"/>
                            </p:stCondLst>
                            <p:childTnLst>
                              <p:par>
                                <p:cTn id="532" presetID="51" presetClass="entr" presetSubtype="0" fill="hold" nodeType="clickEffect">
                                  <p:stCondLst>
                                    <p:cond delay="0"/>
                                  </p:stCondLst>
                                  <p:childTnLst>
                                    <p:set>
                                      <p:cBhvr>
                                        <p:cTn id="533" dur="1" fill="hold">
                                          <p:stCondLst>
                                            <p:cond delay="0"/>
                                          </p:stCondLst>
                                        </p:cTn>
                                        <p:tgtEl>
                                          <p:spTgt spid="50198">
                                            <p:txEl>
                                              <p:pRg st="9" end="9"/>
                                            </p:txEl>
                                          </p:spTgt>
                                        </p:tgtEl>
                                        <p:attrNameLst>
                                          <p:attrName>style.visibility</p:attrName>
                                        </p:attrNameLst>
                                      </p:cBhvr>
                                      <p:to>
                                        <p:strVal val="visible"/>
                                      </p:to>
                                    </p:set>
                                    <p:animEffect transition="in" filter="fade">
                                      <p:cBhvr>
                                        <p:cTn id="534" dur="770" decel="100000"/>
                                        <p:tgtEl>
                                          <p:spTgt spid="50198">
                                            <p:txEl>
                                              <p:pRg st="9" end="9"/>
                                            </p:txEl>
                                          </p:spTgt>
                                        </p:tgtEl>
                                      </p:cBhvr>
                                    </p:animEffect>
                                    <p:animScale>
                                      <p:cBhvr>
                                        <p:cTn id="535" dur="770" decel="100000"/>
                                        <p:tgtEl>
                                          <p:spTgt spid="50198">
                                            <p:txEl>
                                              <p:pRg st="9" end="9"/>
                                            </p:txEl>
                                          </p:spTgt>
                                        </p:tgtEl>
                                      </p:cBhvr>
                                      <p:from x="10000" y="10000"/>
                                      <p:to x="200000" y="450000"/>
                                    </p:animScale>
                                    <p:animScale>
                                      <p:cBhvr>
                                        <p:cTn id="536" dur="1230" accel="100000" fill="hold">
                                          <p:stCondLst>
                                            <p:cond delay="770"/>
                                          </p:stCondLst>
                                        </p:cTn>
                                        <p:tgtEl>
                                          <p:spTgt spid="50198">
                                            <p:txEl>
                                              <p:pRg st="9" end="9"/>
                                            </p:txEl>
                                          </p:spTgt>
                                        </p:tgtEl>
                                      </p:cBhvr>
                                      <p:from x="200000" y="450000"/>
                                      <p:to x="100000" y="100000"/>
                                    </p:animScale>
                                    <p:set>
                                      <p:cBhvr>
                                        <p:cTn id="537" dur="770" fill="hold"/>
                                        <p:tgtEl>
                                          <p:spTgt spid="50198">
                                            <p:txEl>
                                              <p:pRg st="9" end="9"/>
                                            </p:txEl>
                                          </p:spTgt>
                                        </p:tgtEl>
                                        <p:attrNameLst>
                                          <p:attrName>ppt_x</p:attrName>
                                        </p:attrNameLst>
                                      </p:cBhvr>
                                      <p:to>
                                        <p:strVal val="(0.5)"/>
                                      </p:to>
                                    </p:set>
                                    <p:anim from="(0.5)" to="(#ppt_x)" calcmode="lin" valueType="num">
                                      <p:cBhvr>
                                        <p:cTn id="538" dur="1230" accel="100000" fill="hold">
                                          <p:stCondLst>
                                            <p:cond delay="770"/>
                                          </p:stCondLst>
                                        </p:cTn>
                                        <p:tgtEl>
                                          <p:spTgt spid="50198">
                                            <p:txEl>
                                              <p:pRg st="9" end="9"/>
                                            </p:txEl>
                                          </p:spTgt>
                                        </p:tgtEl>
                                        <p:attrNameLst>
                                          <p:attrName>ppt_x</p:attrName>
                                        </p:attrNameLst>
                                      </p:cBhvr>
                                    </p:anim>
                                    <p:set>
                                      <p:cBhvr>
                                        <p:cTn id="539" dur="770" fill="hold"/>
                                        <p:tgtEl>
                                          <p:spTgt spid="50198">
                                            <p:txEl>
                                              <p:pRg st="9" end="9"/>
                                            </p:txEl>
                                          </p:spTgt>
                                        </p:tgtEl>
                                        <p:attrNameLst>
                                          <p:attrName>ppt_y</p:attrName>
                                        </p:attrNameLst>
                                      </p:cBhvr>
                                      <p:to>
                                        <p:strVal val="(#ppt_y+0.4)"/>
                                      </p:to>
                                    </p:set>
                                    <p:anim from="(#ppt_y+0.4)" to="(#ppt_y)" calcmode="lin" valueType="num">
                                      <p:cBhvr>
                                        <p:cTn id="540" dur="1230" accel="100000" fill="hold">
                                          <p:stCondLst>
                                            <p:cond delay="770"/>
                                          </p:stCondLst>
                                        </p:cTn>
                                        <p:tgtEl>
                                          <p:spTgt spid="50198">
                                            <p:txEl>
                                              <p:pRg st="9" end="9"/>
                                            </p:txEl>
                                          </p:spTgt>
                                        </p:tgtEl>
                                        <p:attrNameLst>
                                          <p:attrName>ppt_y</p:attrName>
                                        </p:attrNameLst>
                                      </p:cBhvr>
                                    </p:anim>
                                  </p:childTnLst>
                                </p:cTn>
                              </p:par>
                            </p:childTnLst>
                          </p:cTn>
                        </p:par>
                      </p:childTnLst>
                    </p:cTn>
                  </p:par>
                  <p:par>
                    <p:cTn id="541" fill="hold">
                      <p:stCondLst>
                        <p:cond delay="indefinite"/>
                      </p:stCondLst>
                      <p:childTnLst>
                        <p:par>
                          <p:cTn id="542" fill="hold">
                            <p:stCondLst>
                              <p:cond delay="0"/>
                            </p:stCondLst>
                            <p:childTnLst>
                              <p:par>
                                <p:cTn id="543" presetID="51" presetClass="entr" presetSubtype="0" fill="hold" nodeType="clickEffect">
                                  <p:stCondLst>
                                    <p:cond delay="0"/>
                                  </p:stCondLst>
                                  <p:childTnLst>
                                    <p:set>
                                      <p:cBhvr>
                                        <p:cTn id="544" dur="1" fill="hold">
                                          <p:stCondLst>
                                            <p:cond delay="0"/>
                                          </p:stCondLst>
                                        </p:cTn>
                                        <p:tgtEl>
                                          <p:spTgt spid="50230"/>
                                        </p:tgtEl>
                                        <p:attrNameLst>
                                          <p:attrName>style.visibility</p:attrName>
                                        </p:attrNameLst>
                                      </p:cBhvr>
                                      <p:to>
                                        <p:strVal val="visible"/>
                                      </p:to>
                                    </p:set>
                                    <p:animEffect transition="in" filter="fade">
                                      <p:cBhvr>
                                        <p:cTn id="545" dur="770" decel="100000"/>
                                        <p:tgtEl>
                                          <p:spTgt spid="50230"/>
                                        </p:tgtEl>
                                      </p:cBhvr>
                                    </p:animEffect>
                                    <p:animScale>
                                      <p:cBhvr>
                                        <p:cTn id="546" dur="770" decel="100000"/>
                                        <p:tgtEl>
                                          <p:spTgt spid="50230"/>
                                        </p:tgtEl>
                                      </p:cBhvr>
                                      <p:from x="10000" y="10000"/>
                                      <p:to x="200000" y="450000"/>
                                    </p:animScale>
                                    <p:animScale>
                                      <p:cBhvr>
                                        <p:cTn id="547" dur="1230" accel="100000" fill="hold">
                                          <p:stCondLst>
                                            <p:cond delay="770"/>
                                          </p:stCondLst>
                                        </p:cTn>
                                        <p:tgtEl>
                                          <p:spTgt spid="50230"/>
                                        </p:tgtEl>
                                      </p:cBhvr>
                                      <p:from x="200000" y="450000"/>
                                      <p:to x="100000" y="100000"/>
                                    </p:animScale>
                                    <p:set>
                                      <p:cBhvr>
                                        <p:cTn id="548" dur="770" fill="hold"/>
                                        <p:tgtEl>
                                          <p:spTgt spid="50230"/>
                                        </p:tgtEl>
                                        <p:attrNameLst>
                                          <p:attrName>ppt_x</p:attrName>
                                        </p:attrNameLst>
                                      </p:cBhvr>
                                      <p:to>
                                        <p:strVal val="(0.5)"/>
                                      </p:to>
                                    </p:set>
                                    <p:anim from="(0.5)" to="(#ppt_x)" calcmode="lin" valueType="num">
                                      <p:cBhvr>
                                        <p:cTn id="549" dur="1230" accel="100000" fill="hold">
                                          <p:stCondLst>
                                            <p:cond delay="770"/>
                                          </p:stCondLst>
                                        </p:cTn>
                                        <p:tgtEl>
                                          <p:spTgt spid="50230"/>
                                        </p:tgtEl>
                                        <p:attrNameLst>
                                          <p:attrName>ppt_x</p:attrName>
                                        </p:attrNameLst>
                                      </p:cBhvr>
                                    </p:anim>
                                    <p:set>
                                      <p:cBhvr>
                                        <p:cTn id="550" dur="770" fill="hold"/>
                                        <p:tgtEl>
                                          <p:spTgt spid="50230"/>
                                        </p:tgtEl>
                                        <p:attrNameLst>
                                          <p:attrName>ppt_y</p:attrName>
                                        </p:attrNameLst>
                                      </p:cBhvr>
                                      <p:to>
                                        <p:strVal val="(#ppt_y+0.4)"/>
                                      </p:to>
                                    </p:set>
                                    <p:anim from="(#ppt_y+0.4)" to="(#ppt_y)" calcmode="lin" valueType="num">
                                      <p:cBhvr>
                                        <p:cTn id="551" dur="1230" accel="100000" fill="hold">
                                          <p:stCondLst>
                                            <p:cond delay="770"/>
                                          </p:stCondLst>
                                        </p:cTn>
                                        <p:tgtEl>
                                          <p:spTgt spid="50230"/>
                                        </p:tgtEl>
                                        <p:attrNameLst>
                                          <p:attrName>ppt_y</p:attrName>
                                        </p:attrNameLst>
                                      </p:cBhvr>
                                    </p:anim>
                                  </p:childTnLst>
                                </p:cTn>
                              </p:par>
                            </p:childTnLst>
                          </p:cTn>
                        </p:par>
                      </p:childTnLst>
                    </p:cTn>
                  </p:par>
                  <p:par>
                    <p:cTn id="552" fill="hold">
                      <p:stCondLst>
                        <p:cond delay="indefinite"/>
                      </p:stCondLst>
                      <p:childTnLst>
                        <p:par>
                          <p:cTn id="553" fill="hold">
                            <p:stCondLst>
                              <p:cond delay="0"/>
                            </p:stCondLst>
                            <p:childTnLst>
                              <p:par>
                                <p:cTn id="554" presetID="49" presetClass="exit" presetSubtype="0" accel="100000" fill="hold" nodeType="clickEffect">
                                  <p:stCondLst>
                                    <p:cond delay="0"/>
                                  </p:stCondLst>
                                  <p:childTnLst>
                                    <p:anim calcmode="lin" valueType="num">
                                      <p:cBhvr>
                                        <p:cTn id="555" dur="500"/>
                                        <p:tgtEl>
                                          <p:spTgt spid="50230"/>
                                        </p:tgtEl>
                                        <p:attrNameLst>
                                          <p:attrName>ppt_w</p:attrName>
                                        </p:attrNameLst>
                                      </p:cBhvr>
                                      <p:tavLst>
                                        <p:tav tm="0">
                                          <p:val>
                                            <p:strVal val="ppt_w"/>
                                          </p:val>
                                        </p:tav>
                                        <p:tav tm="100000">
                                          <p:val>
                                            <p:fltVal val="0"/>
                                          </p:val>
                                        </p:tav>
                                      </p:tavLst>
                                    </p:anim>
                                    <p:anim calcmode="lin" valueType="num">
                                      <p:cBhvr>
                                        <p:cTn id="556" dur="500"/>
                                        <p:tgtEl>
                                          <p:spTgt spid="50230"/>
                                        </p:tgtEl>
                                        <p:attrNameLst>
                                          <p:attrName>ppt_h</p:attrName>
                                        </p:attrNameLst>
                                      </p:cBhvr>
                                      <p:tavLst>
                                        <p:tav tm="0">
                                          <p:val>
                                            <p:strVal val="ppt_h"/>
                                          </p:val>
                                        </p:tav>
                                        <p:tav tm="100000">
                                          <p:val>
                                            <p:fltVal val="0"/>
                                          </p:val>
                                        </p:tav>
                                      </p:tavLst>
                                    </p:anim>
                                    <p:anim calcmode="lin" valueType="num">
                                      <p:cBhvr>
                                        <p:cTn id="557" dur="500"/>
                                        <p:tgtEl>
                                          <p:spTgt spid="50230"/>
                                        </p:tgtEl>
                                        <p:attrNameLst>
                                          <p:attrName>style.rotation</p:attrName>
                                        </p:attrNameLst>
                                      </p:cBhvr>
                                      <p:tavLst>
                                        <p:tav tm="0">
                                          <p:val>
                                            <p:fltVal val="0"/>
                                          </p:val>
                                        </p:tav>
                                        <p:tav tm="100000">
                                          <p:val>
                                            <p:fltVal val="360"/>
                                          </p:val>
                                        </p:tav>
                                      </p:tavLst>
                                    </p:anim>
                                    <p:animEffect transition="out" filter="fade">
                                      <p:cBhvr>
                                        <p:cTn id="558" dur="500"/>
                                        <p:tgtEl>
                                          <p:spTgt spid="50230"/>
                                        </p:tgtEl>
                                      </p:cBhvr>
                                    </p:animEffect>
                                    <p:set>
                                      <p:cBhvr>
                                        <p:cTn id="559" dur="1" fill="hold">
                                          <p:stCondLst>
                                            <p:cond delay="499"/>
                                          </p:stCondLst>
                                        </p:cTn>
                                        <p:tgtEl>
                                          <p:spTgt spid="50230"/>
                                        </p:tgtEl>
                                        <p:attrNameLst>
                                          <p:attrName>style.visibility</p:attrName>
                                        </p:attrNameLst>
                                      </p:cBhvr>
                                      <p:to>
                                        <p:strVal val="hidden"/>
                                      </p:to>
                                    </p:set>
                                  </p:childTnLst>
                                </p:cTn>
                              </p:par>
                            </p:childTnLst>
                          </p:cTn>
                        </p:par>
                      </p:childTnLst>
                    </p:cTn>
                  </p:par>
                  <p:par>
                    <p:cTn id="560" fill="hold">
                      <p:stCondLst>
                        <p:cond delay="indefinite"/>
                      </p:stCondLst>
                      <p:childTnLst>
                        <p:par>
                          <p:cTn id="561" fill="hold">
                            <p:stCondLst>
                              <p:cond delay="0"/>
                            </p:stCondLst>
                            <p:childTnLst>
                              <p:par>
                                <p:cTn id="562" presetID="51" presetClass="entr" presetSubtype="0" fill="hold" nodeType="clickEffect">
                                  <p:stCondLst>
                                    <p:cond delay="0"/>
                                  </p:stCondLst>
                                  <p:childTnLst>
                                    <p:set>
                                      <p:cBhvr>
                                        <p:cTn id="563" dur="1" fill="hold">
                                          <p:stCondLst>
                                            <p:cond delay="0"/>
                                          </p:stCondLst>
                                        </p:cTn>
                                        <p:tgtEl>
                                          <p:spTgt spid="50198">
                                            <p:txEl>
                                              <p:pRg st="10" end="10"/>
                                            </p:txEl>
                                          </p:spTgt>
                                        </p:tgtEl>
                                        <p:attrNameLst>
                                          <p:attrName>style.visibility</p:attrName>
                                        </p:attrNameLst>
                                      </p:cBhvr>
                                      <p:to>
                                        <p:strVal val="visible"/>
                                      </p:to>
                                    </p:set>
                                    <p:animEffect transition="in" filter="fade">
                                      <p:cBhvr>
                                        <p:cTn id="564" dur="770" decel="100000"/>
                                        <p:tgtEl>
                                          <p:spTgt spid="50198">
                                            <p:txEl>
                                              <p:pRg st="10" end="10"/>
                                            </p:txEl>
                                          </p:spTgt>
                                        </p:tgtEl>
                                      </p:cBhvr>
                                    </p:animEffect>
                                    <p:animScale>
                                      <p:cBhvr>
                                        <p:cTn id="565" dur="770" decel="100000"/>
                                        <p:tgtEl>
                                          <p:spTgt spid="50198">
                                            <p:txEl>
                                              <p:pRg st="10" end="10"/>
                                            </p:txEl>
                                          </p:spTgt>
                                        </p:tgtEl>
                                      </p:cBhvr>
                                      <p:from x="10000" y="10000"/>
                                      <p:to x="200000" y="450000"/>
                                    </p:animScale>
                                    <p:animScale>
                                      <p:cBhvr>
                                        <p:cTn id="566" dur="1230" accel="100000" fill="hold">
                                          <p:stCondLst>
                                            <p:cond delay="770"/>
                                          </p:stCondLst>
                                        </p:cTn>
                                        <p:tgtEl>
                                          <p:spTgt spid="50198">
                                            <p:txEl>
                                              <p:pRg st="10" end="10"/>
                                            </p:txEl>
                                          </p:spTgt>
                                        </p:tgtEl>
                                      </p:cBhvr>
                                      <p:from x="200000" y="450000"/>
                                      <p:to x="100000" y="100000"/>
                                    </p:animScale>
                                    <p:set>
                                      <p:cBhvr>
                                        <p:cTn id="567" dur="770" fill="hold"/>
                                        <p:tgtEl>
                                          <p:spTgt spid="50198">
                                            <p:txEl>
                                              <p:pRg st="10" end="10"/>
                                            </p:txEl>
                                          </p:spTgt>
                                        </p:tgtEl>
                                        <p:attrNameLst>
                                          <p:attrName>ppt_x</p:attrName>
                                        </p:attrNameLst>
                                      </p:cBhvr>
                                      <p:to>
                                        <p:strVal val="(0.5)"/>
                                      </p:to>
                                    </p:set>
                                    <p:anim from="(0.5)" to="(#ppt_x)" calcmode="lin" valueType="num">
                                      <p:cBhvr>
                                        <p:cTn id="568" dur="1230" accel="100000" fill="hold">
                                          <p:stCondLst>
                                            <p:cond delay="770"/>
                                          </p:stCondLst>
                                        </p:cTn>
                                        <p:tgtEl>
                                          <p:spTgt spid="50198">
                                            <p:txEl>
                                              <p:pRg st="10" end="10"/>
                                            </p:txEl>
                                          </p:spTgt>
                                        </p:tgtEl>
                                        <p:attrNameLst>
                                          <p:attrName>ppt_x</p:attrName>
                                        </p:attrNameLst>
                                      </p:cBhvr>
                                    </p:anim>
                                    <p:set>
                                      <p:cBhvr>
                                        <p:cTn id="569" dur="770" fill="hold"/>
                                        <p:tgtEl>
                                          <p:spTgt spid="50198">
                                            <p:txEl>
                                              <p:pRg st="10" end="10"/>
                                            </p:txEl>
                                          </p:spTgt>
                                        </p:tgtEl>
                                        <p:attrNameLst>
                                          <p:attrName>ppt_y</p:attrName>
                                        </p:attrNameLst>
                                      </p:cBhvr>
                                      <p:to>
                                        <p:strVal val="(#ppt_y+0.4)"/>
                                      </p:to>
                                    </p:set>
                                    <p:anim from="(#ppt_y+0.4)" to="(#ppt_y)" calcmode="lin" valueType="num">
                                      <p:cBhvr>
                                        <p:cTn id="570" dur="1230" accel="100000" fill="hold">
                                          <p:stCondLst>
                                            <p:cond delay="770"/>
                                          </p:stCondLst>
                                        </p:cTn>
                                        <p:tgtEl>
                                          <p:spTgt spid="50198">
                                            <p:txEl>
                                              <p:pRg st="10" end="10"/>
                                            </p:txEl>
                                          </p:spTgt>
                                        </p:tgtEl>
                                        <p:attrNameLst>
                                          <p:attrName>ppt_y</p:attrName>
                                        </p:attrNameLst>
                                      </p:cBhvr>
                                    </p:anim>
                                  </p:childTnLst>
                                </p:cTn>
                              </p:par>
                            </p:childTnLst>
                          </p:cTn>
                        </p:par>
                      </p:childTnLst>
                    </p:cTn>
                  </p:par>
                  <p:par>
                    <p:cTn id="571" fill="hold">
                      <p:stCondLst>
                        <p:cond delay="indefinite"/>
                      </p:stCondLst>
                      <p:childTnLst>
                        <p:par>
                          <p:cTn id="572" fill="hold">
                            <p:stCondLst>
                              <p:cond delay="0"/>
                            </p:stCondLst>
                            <p:childTnLst>
                              <p:par>
                                <p:cTn id="573" presetID="51" presetClass="entr" presetSubtype="0" fill="hold" nodeType="clickEffect">
                                  <p:stCondLst>
                                    <p:cond delay="0"/>
                                  </p:stCondLst>
                                  <p:iterate type="lt">
                                    <p:tmPct val="0"/>
                                  </p:iterate>
                                  <p:childTnLst>
                                    <p:set>
                                      <p:cBhvr>
                                        <p:cTn id="574" dur="1" fill="hold">
                                          <p:stCondLst>
                                            <p:cond delay="0"/>
                                          </p:stCondLst>
                                        </p:cTn>
                                        <p:tgtEl>
                                          <p:spTgt spid="50234"/>
                                        </p:tgtEl>
                                        <p:attrNameLst>
                                          <p:attrName>style.visibility</p:attrName>
                                        </p:attrNameLst>
                                      </p:cBhvr>
                                      <p:to>
                                        <p:strVal val="visible"/>
                                      </p:to>
                                    </p:set>
                                    <p:animEffect transition="in" filter="fade">
                                      <p:cBhvr>
                                        <p:cTn id="575" dur="770" decel="100000"/>
                                        <p:tgtEl>
                                          <p:spTgt spid="50234"/>
                                        </p:tgtEl>
                                      </p:cBhvr>
                                    </p:animEffect>
                                    <p:animScale>
                                      <p:cBhvr>
                                        <p:cTn id="576" dur="770" decel="100000"/>
                                        <p:tgtEl>
                                          <p:spTgt spid="50234"/>
                                        </p:tgtEl>
                                      </p:cBhvr>
                                      <p:from x="10000" y="10000"/>
                                      <p:to x="200000" y="450000"/>
                                    </p:animScale>
                                    <p:animScale>
                                      <p:cBhvr>
                                        <p:cTn id="577" dur="1230" accel="100000" fill="hold">
                                          <p:stCondLst>
                                            <p:cond delay="770"/>
                                          </p:stCondLst>
                                        </p:cTn>
                                        <p:tgtEl>
                                          <p:spTgt spid="50234"/>
                                        </p:tgtEl>
                                      </p:cBhvr>
                                      <p:from x="200000" y="450000"/>
                                      <p:to x="100000" y="100000"/>
                                    </p:animScale>
                                    <p:set>
                                      <p:cBhvr>
                                        <p:cTn id="578" dur="770" fill="hold"/>
                                        <p:tgtEl>
                                          <p:spTgt spid="50234"/>
                                        </p:tgtEl>
                                        <p:attrNameLst>
                                          <p:attrName>ppt_x</p:attrName>
                                        </p:attrNameLst>
                                      </p:cBhvr>
                                      <p:to>
                                        <p:strVal val="(0.5)"/>
                                      </p:to>
                                    </p:set>
                                    <p:anim from="(0.5)" to="(#ppt_x)" calcmode="lin" valueType="num">
                                      <p:cBhvr>
                                        <p:cTn id="579" dur="1230" accel="100000" fill="hold">
                                          <p:stCondLst>
                                            <p:cond delay="770"/>
                                          </p:stCondLst>
                                        </p:cTn>
                                        <p:tgtEl>
                                          <p:spTgt spid="50234"/>
                                        </p:tgtEl>
                                        <p:attrNameLst>
                                          <p:attrName>ppt_x</p:attrName>
                                        </p:attrNameLst>
                                      </p:cBhvr>
                                    </p:anim>
                                    <p:set>
                                      <p:cBhvr>
                                        <p:cTn id="580" dur="770" fill="hold"/>
                                        <p:tgtEl>
                                          <p:spTgt spid="50234"/>
                                        </p:tgtEl>
                                        <p:attrNameLst>
                                          <p:attrName>ppt_y</p:attrName>
                                        </p:attrNameLst>
                                      </p:cBhvr>
                                      <p:to>
                                        <p:strVal val="(#ppt_y+0.4)"/>
                                      </p:to>
                                    </p:set>
                                    <p:anim from="(#ppt_y+0.4)" to="(#ppt_y)" calcmode="lin" valueType="num">
                                      <p:cBhvr>
                                        <p:cTn id="581" dur="1230" accel="100000" fill="hold">
                                          <p:stCondLst>
                                            <p:cond delay="770"/>
                                          </p:stCondLst>
                                        </p:cTn>
                                        <p:tgtEl>
                                          <p:spTgt spid="50234"/>
                                        </p:tgtEl>
                                        <p:attrNameLst>
                                          <p:attrName>ppt_y</p:attrName>
                                        </p:attrNameLst>
                                      </p:cBhvr>
                                    </p:anim>
                                  </p:childTnLst>
                                </p:cTn>
                              </p:par>
                            </p:childTnLst>
                          </p:cTn>
                        </p:par>
                      </p:childTnLst>
                    </p:cTn>
                  </p:par>
                  <p:par>
                    <p:cTn id="582" fill="hold">
                      <p:stCondLst>
                        <p:cond delay="indefinite"/>
                      </p:stCondLst>
                      <p:childTnLst>
                        <p:par>
                          <p:cTn id="583" fill="hold">
                            <p:stCondLst>
                              <p:cond delay="0"/>
                            </p:stCondLst>
                            <p:childTnLst>
                              <p:par>
                                <p:cTn id="584" presetID="31" presetClass="exit" presetSubtype="0" fill="hold" nodeType="clickEffect">
                                  <p:stCondLst>
                                    <p:cond delay="0"/>
                                  </p:stCondLst>
                                  <p:iterate type="lt">
                                    <p:tmPct val="5000"/>
                                  </p:iterate>
                                  <p:childTnLst>
                                    <p:anim calcmode="lin" valueType="num">
                                      <p:cBhvr>
                                        <p:cTn id="585" dur="1000"/>
                                        <p:tgtEl>
                                          <p:spTgt spid="50234"/>
                                        </p:tgtEl>
                                        <p:attrNameLst>
                                          <p:attrName>ppt_w</p:attrName>
                                        </p:attrNameLst>
                                      </p:cBhvr>
                                      <p:tavLst>
                                        <p:tav tm="0">
                                          <p:val>
                                            <p:strVal val="ppt_w"/>
                                          </p:val>
                                        </p:tav>
                                        <p:tav tm="100000">
                                          <p:val>
                                            <p:fltVal val="0"/>
                                          </p:val>
                                        </p:tav>
                                      </p:tavLst>
                                    </p:anim>
                                    <p:anim calcmode="lin" valueType="num">
                                      <p:cBhvr>
                                        <p:cTn id="586" dur="1000"/>
                                        <p:tgtEl>
                                          <p:spTgt spid="50234"/>
                                        </p:tgtEl>
                                        <p:attrNameLst>
                                          <p:attrName>ppt_h</p:attrName>
                                        </p:attrNameLst>
                                      </p:cBhvr>
                                      <p:tavLst>
                                        <p:tav tm="0">
                                          <p:val>
                                            <p:strVal val="ppt_h"/>
                                          </p:val>
                                        </p:tav>
                                        <p:tav tm="100000">
                                          <p:val>
                                            <p:fltVal val="0"/>
                                          </p:val>
                                        </p:tav>
                                      </p:tavLst>
                                    </p:anim>
                                    <p:anim calcmode="lin" valueType="num">
                                      <p:cBhvr>
                                        <p:cTn id="587" dur="1000"/>
                                        <p:tgtEl>
                                          <p:spTgt spid="50234"/>
                                        </p:tgtEl>
                                        <p:attrNameLst>
                                          <p:attrName>style.rotation</p:attrName>
                                        </p:attrNameLst>
                                      </p:cBhvr>
                                      <p:tavLst>
                                        <p:tav tm="0">
                                          <p:val>
                                            <p:fltVal val="0"/>
                                          </p:val>
                                        </p:tav>
                                        <p:tav tm="100000">
                                          <p:val>
                                            <p:fltVal val="90"/>
                                          </p:val>
                                        </p:tav>
                                      </p:tavLst>
                                    </p:anim>
                                    <p:animEffect transition="out" filter="fade">
                                      <p:cBhvr>
                                        <p:cTn id="588" dur="1000"/>
                                        <p:tgtEl>
                                          <p:spTgt spid="50234"/>
                                        </p:tgtEl>
                                      </p:cBhvr>
                                    </p:animEffect>
                                    <p:set>
                                      <p:cBhvr>
                                        <p:cTn id="589" dur="1" fill="hold">
                                          <p:stCondLst>
                                            <p:cond delay="999"/>
                                          </p:stCondLst>
                                        </p:cTn>
                                        <p:tgtEl>
                                          <p:spTgt spid="50234"/>
                                        </p:tgtEl>
                                        <p:attrNameLst>
                                          <p:attrName>style.visibility</p:attrName>
                                        </p:attrNameLst>
                                      </p:cBhvr>
                                      <p:to>
                                        <p:strVal val="hidden"/>
                                      </p:to>
                                    </p:set>
                                  </p:childTnLst>
                                </p:cTn>
                              </p:par>
                            </p:childTnLst>
                          </p:cTn>
                        </p:par>
                      </p:childTnLst>
                    </p:cTn>
                  </p:par>
                  <p:par>
                    <p:cTn id="590" fill="hold">
                      <p:stCondLst>
                        <p:cond delay="indefinite"/>
                      </p:stCondLst>
                      <p:childTnLst>
                        <p:par>
                          <p:cTn id="591" fill="hold">
                            <p:stCondLst>
                              <p:cond delay="0"/>
                            </p:stCondLst>
                            <p:childTnLst>
                              <p:par>
                                <p:cTn id="592" presetID="51" presetClass="entr" presetSubtype="0" fill="hold" nodeType="clickEffect">
                                  <p:stCondLst>
                                    <p:cond delay="0"/>
                                  </p:stCondLst>
                                  <p:childTnLst>
                                    <p:set>
                                      <p:cBhvr>
                                        <p:cTn id="593" dur="1" fill="hold">
                                          <p:stCondLst>
                                            <p:cond delay="0"/>
                                          </p:stCondLst>
                                        </p:cTn>
                                        <p:tgtEl>
                                          <p:spTgt spid="50198">
                                            <p:txEl>
                                              <p:pRg st="9" end="9"/>
                                            </p:txEl>
                                          </p:spTgt>
                                        </p:tgtEl>
                                        <p:attrNameLst>
                                          <p:attrName>style.visibility</p:attrName>
                                        </p:attrNameLst>
                                      </p:cBhvr>
                                      <p:to>
                                        <p:strVal val="visible"/>
                                      </p:to>
                                    </p:set>
                                    <p:animEffect transition="in" filter="fade">
                                      <p:cBhvr>
                                        <p:cTn id="594" dur="770" decel="100000"/>
                                        <p:tgtEl>
                                          <p:spTgt spid="50198">
                                            <p:txEl>
                                              <p:pRg st="9" end="9"/>
                                            </p:txEl>
                                          </p:spTgt>
                                        </p:tgtEl>
                                      </p:cBhvr>
                                    </p:animEffect>
                                    <p:animScale>
                                      <p:cBhvr>
                                        <p:cTn id="595" dur="770" decel="100000"/>
                                        <p:tgtEl>
                                          <p:spTgt spid="50198">
                                            <p:txEl>
                                              <p:pRg st="9" end="9"/>
                                            </p:txEl>
                                          </p:spTgt>
                                        </p:tgtEl>
                                      </p:cBhvr>
                                      <p:from x="10000" y="10000"/>
                                      <p:to x="200000" y="450000"/>
                                    </p:animScale>
                                    <p:animScale>
                                      <p:cBhvr>
                                        <p:cTn id="596" dur="1230" accel="100000" fill="hold">
                                          <p:stCondLst>
                                            <p:cond delay="770"/>
                                          </p:stCondLst>
                                        </p:cTn>
                                        <p:tgtEl>
                                          <p:spTgt spid="50198">
                                            <p:txEl>
                                              <p:pRg st="9" end="9"/>
                                            </p:txEl>
                                          </p:spTgt>
                                        </p:tgtEl>
                                      </p:cBhvr>
                                      <p:from x="200000" y="450000"/>
                                      <p:to x="100000" y="100000"/>
                                    </p:animScale>
                                    <p:set>
                                      <p:cBhvr>
                                        <p:cTn id="597" dur="770" fill="hold"/>
                                        <p:tgtEl>
                                          <p:spTgt spid="50198">
                                            <p:txEl>
                                              <p:pRg st="9" end="9"/>
                                            </p:txEl>
                                          </p:spTgt>
                                        </p:tgtEl>
                                        <p:attrNameLst>
                                          <p:attrName>ppt_x</p:attrName>
                                        </p:attrNameLst>
                                      </p:cBhvr>
                                      <p:to>
                                        <p:strVal val="(0.5)"/>
                                      </p:to>
                                    </p:set>
                                    <p:anim from="(0.5)" to="(#ppt_x)" calcmode="lin" valueType="num">
                                      <p:cBhvr>
                                        <p:cTn id="598" dur="1230" accel="100000" fill="hold">
                                          <p:stCondLst>
                                            <p:cond delay="770"/>
                                          </p:stCondLst>
                                        </p:cTn>
                                        <p:tgtEl>
                                          <p:spTgt spid="50198">
                                            <p:txEl>
                                              <p:pRg st="9" end="9"/>
                                            </p:txEl>
                                          </p:spTgt>
                                        </p:tgtEl>
                                        <p:attrNameLst>
                                          <p:attrName>ppt_x</p:attrName>
                                        </p:attrNameLst>
                                      </p:cBhvr>
                                    </p:anim>
                                    <p:set>
                                      <p:cBhvr>
                                        <p:cTn id="599" dur="770" fill="hold"/>
                                        <p:tgtEl>
                                          <p:spTgt spid="50198">
                                            <p:txEl>
                                              <p:pRg st="9" end="9"/>
                                            </p:txEl>
                                          </p:spTgt>
                                        </p:tgtEl>
                                        <p:attrNameLst>
                                          <p:attrName>ppt_y</p:attrName>
                                        </p:attrNameLst>
                                      </p:cBhvr>
                                      <p:to>
                                        <p:strVal val="(#ppt_y+0.4)"/>
                                      </p:to>
                                    </p:set>
                                    <p:anim from="(#ppt_y+0.4)" to="(#ppt_y)" calcmode="lin" valueType="num">
                                      <p:cBhvr>
                                        <p:cTn id="600" dur="1230" accel="100000" fill="hold">
                                          <p:stCondLst>
                                            <p:cond delay="770"/>
                                          </p:stCondLst>
                                        </p:cTn>
                                        <p:tgtEl>
                                          <p:spTgt spid="50198">
                                            <p:txEl>
                                              <p:pRg st="9" end="9"/>
                                            </p:txEl>
                                          </p:spTgt>
                                        </p:tgtEl>
                                        <p:attrNameLst>
                                          <p:attrName>ppt_y</p:attrName>
                                        </p:attrNameLst>
                                      </p:cBhvr>
                                    </p:anim>
                                  </p:childTnLst>
                                </p:cTn>
                              </p:par>
                            </p:childTnLst>
                          </p:cTn>
                        </p:par>
                      </p:childTnLst>
                    </p:cTn>
                  </p:par>
                  <p:par>
                    <p:cTn id="601" fill="hold">
                      <p:stCondLst>
                        <p:cond delay="indefinite"/>
                      </p:stCondLst>
                      <p:childTnLst>
                        <p:par>
                          <p:cTn id="602" fill="hold">
                            <p:stCondLst>
                              <p:cond delay="0"/>
                            </p:stCondLst>
                            <p:childTnLst>
                              <p:par>
                                <p:cTn id="603" presetID="51" presetClass="entr" presetSubtype="0" fill="hold" nodeType="clickEffect">
                                  <p:stCondLst>
                                    <p:cond delay="0"/>
                                  </p:stCondLst>
                                  <p:childTnLst>
                                    <p:set>
                                      <p:cBhvr>
                                        <p:cTn id="604" dur="1" fill="hold">
                                          <p:stCondLst>
                                            <p:cond delay="0"/>
                                          </p:stCondLst>
                                        </p:cTn>
                                        <p:tgtEl>
                                          <p:spTgt spid="50231"/>
                                        </p:tgtEl>
                                        <p:attrNameLst>
                                          <p:attrName>style.visibility</p:attrName>
                                        </p:attrNameLst>
                                      </p:cBhvr>
                                      <p:to>
                                        <p:strVal val="visible"/>
                                      </p:to>
                                    </p:set>
                                    <p:animEffect transition="in" filter="fade">
                                      <p:cBhvr>
                                        <p:cTn id="605" dur="770" decel="100000"/>
                                        <p:tgtEl>
                                          <p:spTgt spid="50231"/>
                                        </p:tgtEl>
                                      </p:cBhvr>
                                    </p:animEffect>
                                    <p:animScale>
                                      <p:cBhvr>
                                        <p:cTn id="606" dur="770" decel="100000"/>
                                        <p:tgtEl>
                                          <p:spTgt spid="50231"/>
                                        </p:tgtEl>
                                      </p:cBhvr>
                                      <p:from x="10000" y="10000"/>
                                      <p:to x="200000" y="450000"/>
                                    </p:animScale>
                                    <p:animScale>
                                      <p:cBhvr>
                                        <p:cTn id="607" dur="1230" accel="100000" fill="hold">
                                          <p:stCondLst>
                                            <p:cond delay="770"/>
                                          </p:stCondLst>
                                        </p:cTn>
                                        <p:tgtEl>
                                          <p:spTgt spid="50231"/>
                                        </p:tgtEl>
                                      </p:cBhvr>
                                      <p:from x="200000" y="450000"/>
                                      <p:to x="100000" y="100000"/>
                                    </p:animScale>
                                    <p:set>
                                      <p:cBhvr>
                                        <p:cTn id="608" dur="770" fill="hold"/>
                                        <p:tgtEl>
                                          <p:spTgt spid="50231"/>
                                        </p:tgtEl>
                                        <p:attrNameLst>
                                          <p:attrName>ppt_x</p:attrName>
                                        </p:attrNameLst>
                                      </p:cBhvr>
                                      <p:to>
                                        <p:strVal val="(0.5)"/>
                                      </p:to>
                                    </p:set>
                                    <p:anim from="(0.5)" to="(#ppt_x)" calcmode="lin" valueType="num">
                                      <p:cBhvr>
                                        <p:cTn id="609" dur="1230" accel="100000" fill="hold">
                                          <p:stCondLst>
                                            <p:cond delay="770"/>
                                          </p:stCondLst>
                                        </p:cTn>
                                        <p:tgtEl>
                                          <p:spTgt spid="50231"/>
                                        </p:tgtEl>
                                        <p:attrNameLst>
                                          <p:attrName>ppt_x</p:attrName>
                                        </p:attrNameLst>
                                      </p:cBhvr>
                                    </p:anim>
                                    <p:set>
                                      <p:cBhvr>
                                        <p:cTn id="610" dur="770" fill="hold"/>
                                        <p:tgtEl>
                                          <p:spTgt spid="50231"/>
                                        </p:tgtEl>
                                        <p:attrNameLst>
                                          <p:attrName>ppt_y</p:attrName>
                                        </p:attrNameLst>
                                      </p:cBhvr>
                                      <p:to>
                                        <p:strVal val="(#ppt_y+0.4)"/>
                                      </p:to>
                                    </p:set>
                                    <p:anim from="(#ppt_y+0.4)" to="(#ppt_y)" calcmode="lin" valueType="num">
                                      <p:cBhvr>
                                        <p:cTn id="611" dur="1230" accel="100000" fill="hold">
                                          <p:stCondLst>
                                            <p:cond delay="770"/>
                                          </p:stCondLst>
                                        </p:cTn>
                                        <p:tgtEl>
                                          <p:spTgt spid="50231"/>
                                        </p:tgtEl>
                                        <p:attrNameLst>
                                          <p:attrName>ppt_y</p:attrName>
                                        </p:attrNameLst>
                                      </p:cBhvr>
                                    </p:anim>
                                  </p:childTnLst>
                                </p:cTn>
                              </p:par>
                            </p:childTnLst>
                          </p:cTn>
                        </p:par>
                      </p:childTnLst>
                    </p:cTn>
                  </p:par>
                  <p:par>
                    <p:cTn id="612" fill="hold">
                      <p:stCondLst>
                        <p:cond delay="indefinite"/>
                      </p:stCondLst>
                      <p:childTnLst>
                        <p:par>
                          <p:cTn id="613" fill="hold">
                            <p:stCondLst>
                              <p:cond delay="0"/>
                            </p:stCondLst>
                            <p:childTnLst>
                              <p:par>
                                <p:cTn id="614" presetID="2" presetClass="exit" presetSubtype="4" fill="hold" nodeType="clickEffect">
                                  <p:stCondLst>
                                    <p:cond delay="0"/>
                                  </p:stCondLst>
                                  <p:childTnLst>
                                    <p:anim calcmode="lin" valueType="num">
                                      <p:cBhvr additive="base">
                                        <p:cTn id="615" dur="500"/>
                                        <p:tgtEl>
                                          <p:spTgt spid="50231"/>
                                        </p:tgtEl>
                                        <p:attrNameLst>
                                          <p:attrName>ppt_x</p:attrName>
                                        </p:attrNameLst>
                                      </p:cBhvr>
                                      <p:tavLst>
                                        <p:tav tm="0">
                                          <p:val>
                                            <p:strVal val="ppt_x"/>
                                          </p:val>
                                        </p:tav>
                                        <p:tav tm="100000">
                                          <p:val>
                                            <p:strVal val="ppt_x"/>
                                          </p:val>
                                        </p:tav>
                                      </p:tavLst>
                                    </p:anim>
                                    <p:anim calcmode="lin" valueType="num">
                                      <p:cBhvr additive="base">
                                        <p:cTn id="616" dur="500"/>
                                        <p:tgtEl>
                                          <p:spTgt spid="50231"/>
                                        </p:tgtEl>
                                        <p:attrNameLst>
                                          <p:attrName>ppt_y</p:attrName>
                                        </p:attrNameLst>
                                      </p:cBhvr>
                                      <p:tavLst>
                                        <p:tav tm="0">
                                          <p:val>
                                            <p:strVal val="ppt_y"/>
                                          </p:val>
                                        </p:tav>
                                        <p:tav tm="100000">
                                          <p:val>
                                            <p:strVal val="1+ppt_h/2"/>
                                          </p:val>
                                        </p:tav>
                                      </p:tavLst>
                                    </p:anim>
                                    <p:set>
                                      <p:cBhvr>
                                        <p:cTn id="617" dur="1" fill="hold">
                                          <p:stCondLst>
                                            <p:cond delay="499"/>
                                          </p:stCondLst>
                                        </p:cTn>
                                        <p:tgtEl>
                                          <p:spTgt spid="50231"/>
                                        </p:tgtEl>
                                        <p:attrNameLst>
                                          <p:attrName>style.visibility</p:attrName>
                                        </p:attrNameLst>
                                      </p:cBhvr>
                                      <p:to>
                                        <p:strVal val="hidden"/>
                                      </p:to>
                                    </p:set>
                                  </p:childTnLst>
                                </p:cTn>
                              </p:par>
                            </p:childTnLst>
                          </p:cTn>
                        </p:par>
                      </p:childTnLst>
                    </p:cTn>
                  </p:par>
                  <p:par>
                    <p:cTn id="618" fill="hold">
                      <p:stCondLst>
                        <p:cond delay="indefinite"/>
                      </p:stCondLst>
                      <p:childTnLst>
                        <p:par>
                          <p:cTn id="619" fill="hold">
                            <p:stCondLst>
                              <p:cond delay="0"/>
                            </p:stCondLst>
                            <p:childTnLst>
                              <p:par>
                                <p:cTn id="620" presetID="51" presetClass="entr" presetSubtype="0" fill="hold" nodeType="clickEffect">
                                  <p:stCondLst>
                                    <p:cond delay="0"/>
                                  </p:stCondLst>
                                  <p:childTnLst>
                                    <p:set>
                                      <p:cBhvr>
                                        <p:cTn id="621" dur="1" fill="hold">
                                          <p:stCondLst>
                                            <p:cond delay="0"/>
                                          </p:stCondLst>
                                        </p:cTn>
                                        <p:tgtEl>
                                          <p:spTgt spid="50198">
                                            <p:txEl>
                                              <p:pRg st="10" end="10"/>
                                            </p:txEl>
                                          </p:spTgt>
                                        </p:tgtEl>
                                        <p:attrNameLst>
                                          <p:attrName>style.visibility</p:attrName>
                                        </p:attrNameLst>
                                      </p:cBhvr>
                                      <p:to>
                                        <p:strVal val="visible"/>
                                      </p:to>
                                    </p:set>
                                    <p:animEffect transition="in" filter="fade">
                                      <p:cBhvr>
                                        <p:cTn id="622" dur="770" decel="100000"/>
                                        <p:tgtEl>
                                          <p:spTgt spid="50198">
                                            <p:txEl>
                                              <p:pRg st="10" end="10"/>
                                            </p:txEl>
                                          </p:spTgt>
                                        </p:tgtEl>
                                      </p:cBhvr>
                                    </p:animEffect>
                                    <p:animScale>
                                      <p:cBhvr>
                                        <p:cTn id="623" dur="770" decel="100000"/>
                                        <p:tgtEl>
                                          <p:spTgt spid="50198">
                                            <p:txEl>
                                              <p:pRg st="10" end="10"/>
                                            </p:txEl>
                                          </p:spTgt>
                                        </p:tgtEl>
                                      </p:cBhvr>
                                      <p:from x="10000" y="10000"/>
                                      <p:to x="200000" y="450000"/>
                                    </p:animScale>
                                    <p:animScale>
                                      <p:cBhvr>
                                        <p:cTn id="624" dur="1230" accel="100000" fill="hold">
                                          <p:stCondLst>
                                            <p:cond delay="770"/>
                                          </p:stCondLst>
                                        </p:cTn>
                                        <p:tgtEl>
                                          <p:spTgt spid="50198">
                                            <p:txEl>
                                              <p:pRg st="10" end="10"/>
                                            </p:txEl>
                                          </p:spTgt>
                                        </p:tgtEl>
                                      </p:cBhvr>
                                      <p:from x="200000" y="450000"/>
                                      <p:to x="100000" y="100000"/>
                                    </p:animScale>
                                    <p:set>
                                      <p:cBhvr>
                                        <p:cTn id="625" dur="770" fill="hold"/>
                                        <p:tgtEl>
                                          <p:spTgt spid="50198">
                                            <p:txEl>
                                              <p:pRg st="10" end="10"/>
                                            </p:txEl>
                                          </p:spTgt>
                                        </p:tgtEl>
                                        <p:attrNameLst>
                                          <p:attrName>ppt_x</p:attrName>
                                        </p:attrNameLst>
                                      </p:cBhvr>
                                      <p:to>
                                        <p:strVal val="(0.5)"/>
                                      </p:to>
                                    </p:set>
                                    <p:anim from="(0.5)" to="(#ppt_x)" calcmode="lin" valueType="num">
                                      <p:cBhvr>
                                        <p:cTn id="626" dur="1230" accel="100000" fill="hold">
                                          <p:stCondLst>
                                            <p:cond delay="770"/>
                                          </p:stCondLst>
                                        </p:cTn>
                                        <p:tgtEl>
                                          <p:spTgt spid="50198">
                                            <p:txEl>
                                              <p:pRg st="10" end="10"/>
                                            </p:txEl>
                                          </p:spTgt>
                                        </p:tgtEl>
                                        <p:attrNameLst>
                                          <p:attrName>ppt_x</p:attrName>
                                        </p:attrNameLst>
                                      </p:cBhvr>
                                    </p:anim>
                                    <p:set>
                                      <p:cBhvr>
                                        <p:cTn id="627" dur="770" fill="hold"/>
                                        <p:tgtEl>
                                          <p:spTgt spid="50198">
                                            <p:txEl>
                                              <p:pRg st="10" end="10"/>
                                            </p:txEl>
                                          </p:spTgt>
                                        </p:tgtEl>
                                        <p:attrNameLst>
                                          <p:attrName>ppt_y</p:attrName>
                                        </p:attrNameLst>
                                      </p:cBhvr>
                                      <p:to>
                                        <p:strVal val="(#ppt_y+0.4)"/>
                                      </p:to>
                                    </p:set>
                                    <p:anim from="(#ppt_y+0.4)" to="(#ppt_y)" calcmode="lin" valueType="num">
                                      <p:cBhvr>
                                        <p:cTn id="628" dur="1230" accel="100000" fill="hold">
                                          <p:stCondLst>
                                            <p:cond delay="770"/>
                                          </p:stCondLst>
                                        </p:cTn>
                                        <p:tgtEl>
                                          <p:spTgt spid="50198">
                                            <p:txEl>
                                              <p:pRg st="10" end="10"/>
                                            </p:txEl>
                                          </p:spTgt>
                                        </p:tgtEl>
                                        <p:attrNameLst>
                                          <p:attrName>ppt_y</p:attrName>
                                        </p:attrNameLst>
                                      </p:cBhvr>
                                    </p:anim>
                                  </p:childTnLst>
                                </p:cTn>
                              </p:par>
                            </p:childTnLst>
                          </p:cTn>
                        </p:par>
                      </p:childTnLst>
                    </p:cTn>
                  </p:par>
                  <p:par>
                    <p:cTn id="629" fill="hold">
                      <p:stCondLst>
                        <p:cond delay="indefinite"/>
                      </p:stCondLst>
                      <p:childTnLst>
                        <p:par>
                          <p:cTn id="630" fill="hold">
                            <p:stCondLst>
                              <p:cond delay="0"/>
                            </p:stCondLst>
                            <p:childTnLst>
                              <p:par>
                                <p:cTn id="631" presetID="51" presetClass="entr" presetSubtype="0" fill="hold" nodeType="clickEffect">
                                  <p:stCondLst>
                                    <p:cond delay="0"/>
                                  </p:stCondLst>
                                  <p:childTnLst>
                                    <p:set>
                                      <p:cBhvr>
                                        <p:cTn id="632" dur="1" fill="hold">
                                          <p:stCondLst>
                                            <p:cond delay="0"/>
                                          </p:stCondLst>
                                        </p:cTn>
                                        <p:tgtEl>
                                          <p:spTgt spid="50238"/>
                                        </p:tgtEl>
                                        <p:attrNameLst>
                                          <p:attrName>style.visibility</p:attrName>
                                        </p:attrNameLst>
                                      </p:cBhvr>
                                      <p:to>
                                        <p:strVal val="visible"/>
                                      </p:to>
                                    </p:set>
                                    <p:animEffect transition="in" filter="fade">
                                      <p:cBhvr>
                                        <p:cTn id="633" dur="770" decel="100000"/>
                                        <p:tgtEl>
                                          <p:spTgt spid="50238"/>
                                        </p:tgtEl>
                                      </p:cBhvr>
                                    </p:animEffect>
                                    <p:animScale>
                                      <p:cBhvr>
                                        <p:cTn id="634" dur="770" decel="100000"/>
                                        <p:tgtEl>
                                          <p:spTgt spid="50238"/>
                                        </p:tgtEl>
                                      </p:cBhvr>
                                      <p:from x="10000" y="10000"/>
                                      <p:to x="200000" y="450000"/>
                                    </p:animScale>
                                    <p:animScale>
                                      <p:cBhvr>
                                        <p:cTn id="635" dur="1230" accel="100000" fill="hold">
                                          <p:stCondLst>
                                            <p:cond delay="770"/>
                                          </p:stCondLst>
                                        </p:cTn>
                                        <p:tgtEl>
                                          <p:spTgt spid="50238"/>
                                        </p:tgtEl>
                                      </p:cBhvr>
                                      <p:from x="200000" y="450000"/>
                                      <p:to x="100000" y="100000"/>
                                    </p:animScale>
                                    <p:set>
                                      <p:cBhvr>
                                        <p:cTn id="636" dur="770" fill="hold"/>
                                        <p:tgtEl>
                                          <p:spTgt spid="50238"/>
                                        </p:tgtEl>
                                        <p:attrNameLst>
                                          <p:attrName>ppt_x</p:attrName>
                                        </p:attrNameLst>
                                      </p:cBhvr>
                                      <p:to>
                                        <p:strVal val="(0.5)"/>
                                      </p:to>
                                    </p:set>
                                    <p:anim from="(0.5)" to="(#ppt_x)" calcmode="lin" valueType="num">
                                      <p:cBhvr>
                                        <p:cTn id="637" dur="1230" accel="100000" fill="hold">
                                          <p:stCondLst>
                                            <p:cond delay="770"/>
                                          </p:stCondLst>
                                        </p:cTn>
                                        <p:tgtEl>
                                          <p:spTgt spid="50238"/>
                                        </p:tgtEl>
                                        <p:attrNameLst>
                                          <p:attrName>ppt_x</p:attrName>
                                        </p:attrNameLst>
                                      </p:cBhvr>
                                    </p:anim>
                                    <p:set>
                                      <p:cBhvr>
                                        <p:cTn id="638" dur="770" fill="hold"/>
                                        <p:tgtEl>
                                          <p:spTgt spid="50238"/>
                                        </p:tgtEl>
                                        <p:attrNameLst>
                                          <p:attrName>ppt_y</p:attrName>
                                        </p:attrNameLst>
                                      </p:cBhvr>
                                      <p:to>
                                        <p:strVal val="(#ppt_y+0.4)"/>
                                      </p:to>
                                    </p:set>
                                    <p:anim from="(#ppt_y+0.4)" to="(#ppt_y)" calcmode="lin" valueType="num">
                                      <p:cBhvr>
                                        <p:cTn id="639" dur="1230" accel="100000" fill="hold">
                                          <p:stCondLst>
                                            <p:cond delay="770"/>
                                          </p:stCondLst>
                                        </p:cTn>
                                        <p:tgtEl>
                                          <p:spTgt spid="50238"/>
                                        </p:tgtEl>
                                        <p:attrNameLst>
                                          <p:attrName>ppt_y</p:attrName>
                                        </p:attrNameLst>
                                      </p:cBhvr>
                                    </p:anim>
                                  </p:childTnLst>
                                </p:cTn>
                              </p:par>
                            </p:childTnLst>
                          </p:cTn>
                        </p:par>
                      </p:childTnLst>
                    </p:cTn>
                  </p:par>
                  <p:par>
                    <p:cTn id="640" fill="hold">
                      <p:stCondLst>
                        <p:cond delay="indefinite"/>
                      </p:stCondLst>
                      <p:childTnLst>
                        <p:par>
                          <p:cTn id="641" fill="hold">
                            <p:stCondLst>
                              <p:cond delay="0"/>
                            </p:stCondLst>
                            <p:childTnLst>
                              <p:par>
                                <p:cTn id="642" presetID="2" presetClass="exit" presetSubtype="4" fill="hold" nodeType="clickEffect">
                                  <p:stCondLst>
                                    <p:cond delay="0"/>
                                  </p:stCondLst>
                                  <p:childTnLst>
                                    <p:anim calcmode="lin" valueType="num">
                                      <p:cBhvr additive="base">
                                        <p:cTn id="643" dur="500"/>
                                        <p:tgtEl>
                                          <p:spTgt spid="50238"/>
                                        </p:tgtEl>
                                        <p:attrNameLst>
                                          <p:attrName>ppt_x</p:attrName>
                                        </p:attrNameLst>
                                      </p:cBhvr>
                                      <p:tavLst>
                                        <p:tav tm="0">
                                          <p:val>
                                            <p:strVal val="ppt_x"/>
                                          </p:val>
                                        </p:tav>
                                        <p:tav tm="100000">
                                          <p:val>
                                            <p:strVal val="ppt_x"/>
                                          </p:val>
                                        </p:tav>
                                      </p:tavLst>
                                    </p:anim>
                                    <p:anim calcmode="lin" valueType="num">
                                      <p:cBhvr additive="base">
                                        <p:cTn id="644" dur="500"/>
                                        <p:tgtEl>
                                          <p:spTgt spid="50238"/>
                                        </p:tgtEl>
                                        <p:attrNameLst>
                                          <p:attrName>ppt_y</p:attrName>
                                        </p:attrNameLst>
                                      </p:cBhvr>
                                      <p:tavLst>
                                        <p:tav tm="0">
                                          <p:val>
                                            <p:strVal val="ppt_y"/>
                                          </p:val>
                                        </p:tav>
                                        <p:tav tm="100000">
                                          <p:val>
                                            <p:strVal val="1+ppt_h/2"/>
                                          </p:val>
                                        </p:tav>
                                      </p:tavLst>
                                    </p:anim>
                                    <p:set>
                                      <p:cBhvr>
                                        <p:cTn id="645" dur="1" fill="hold">
                                          <p:stCondLst>
                                            <p:cond delay="499"/>
                                          </p:stCondLst>
                                        </p:cTn>
                                        <p:tgtEl>
                                          <p:spTgt spid="50238"/>
                                        </p:tgtEl>
                                        <p:attrNameLst>
                                          <p:attrName>style.visibility</p:attrName>
                                        </p:attrNameLst>
                                      </p:cBhvr>
                                      <p:to>
                                        <p:strVal val="hidden"/>
                                      </p:to>
                                    </p:set>
                                  </p:childTnLst>
                                </p:cTn>
                              </p:par>
                            </p:childTnLst>
                          </p:cTn>
                        </p:par>
                      </p:childTnLst>
                    </p:cTn>
                  </p:par>
                  <p:par>
                    <p:cTn id="646" fill="hold">
                      <p:stCondLst>
                        <p:cond delay="indefinite"/>
                      </p:stCondLst>
                      <p:childTnLst>
                        <p:par>
                          <p:cTn id="647" fill="hold">
                            <p:stCondLst>
                              <p:cond delay="0"/>
                            </p:stCondLst>
                            <p:childTnLst>
                              <p:par>
                                <p:cTn id="648" presetID="51" presetClass="entr" presetSubtype="0" fill="hold" nodeType="clickEffect">
                                  <p:stCondLst>
                                    <p:cond delay="0"/>
                                  </p:stCondLst>
                                  <p:childTnLst>
                                    <p:set>
                                      <p:cBhvr>
                                        <p:cTn id="649" dur="1" fill="hold">
                                          <p:stCondLst>
                                            <p:cond delay="0"/>
                                          </p:stCondLst>
                                        </p:cTn>
                                        <p:tgtEl>
                                          <p:spTgt spid="50198">
                                            <p:txEl>
                                              <p:pRg st="9" end="9"/>
                                            </p:txEl>
                                          </p:spTgt>
                                        </p:tgtEl>
                                        <p:attrNameLst>
                                          <p:attrName>style.visibility</p:attrName>
                                        </p:attrNameLst>
                                      </p:cBhvr>
                                      <p:to>
                                        <p:strVal val="visible"/>
                                      </p:to>
                                    </p:set>
                                    <p:animEffect transition="in" filter="fade">
                                      <p:cBhvr>
                                        <p:cTn id="650" dur="770" decel="100000"/>
                                        <p:tgtEl>
                                          <p:spTgt spid="50198">
                                            <p:txEl>
                                              <p:pRg st="9" end="9"/>
                                            </p:txEl>
                                          </p:spTgt>
                                        </p:tgtEl>
                                      </p:cBhvr>
                                    </p:animEffect>
                                    <p:animScale>
                                      <p:cBhvr>
                                        <p:cTn id="651" dur="770" decel="100000"/>
                                        <p:tgtEl>
                                          <p:spTgt spid="50198">
                                            <p:txEl>
                                              <p:pRg st="9" end="9"/>
                                            </p:txEl>
                                          </p:spTgt>
                                        </p:tgtEl>
                                      </p:cBhvr>
                                      <p:from x="10000" y="10000"/>
                                      <p:to x="200000" y="450000"/>
                                    </p:animScale>
                                    <p:animScale>
                                      <p:cBhvr>
                                        <p:cTn id="652" dur="1230" accel="100000" fill="hold">
                                          <p:stCondLst>
                                            <p:cond delay="770"/>
                                          </p:stCondLst>
                                        </p:cTn>
                                        <p:tgtEl>
                                          <p:spTgt spid="50198">
                                            <p:txEl>
                                              <p:pRg st="9" end="9"/>
                                            </p:txEl>
                                          </p:spTgt>
                                        </p:tgtEl>
                                      </p:cBhvr>
                                      <p:from x="200000" y="450000"/>
                                      <p:to x="100000" y="100000"/>
                                    </p:animScale>
                                    <p:set>
                                      <p:cBhvr>
                                        <p:cTn id="653" dur="770" fill="hold"/>
                                        <p:tgtEl>
                                          <p:spTgt spid="50198">
                                            <p:txEl>
                                              <p:pRg st="9" end="9"/>
                                            </p:txEl>
                                          </p:spTgt>
                                        </p:tgtEl>
                                        <p:attrNameLst>
                                          <p:attrName>ppt_x</p:attrName>
                                        </p:attrNameLst>
                                      </p:cBhvr>
                                      <p:to>
                                        <p:strVal val="(0.5)"/>
                                      </p:to>
                                    </p:set>
                                    <p:anim from="(0.5)" to="(#ppt_x)" calcmode="lin" valueType="num">
                                      <p:cBhvr>
                                        <p:cTn id="654" dur="1230" accel="100000" fill="hold">
                                          <p:stCondLst>
                                            <p:cond delay="770"/>
                                          </p:stCondLst>
                                        </p:cTn>
                                        <p:tgtEl>
                                          <p:spTgt spid="50198">
                                            <p:txEl>
                                              <p:pRg st="9" end="9"/>
                                            </p:txEl>
                                          </p:spTgt>
                                        </p:tgtEl>
                                        <p:attrNameLst>
                                          <p:attrName>ppt_x</p:attrName>
                                        </p:attrNameLst>
                                      </p:cBhvr>
                                    </p:anim>
                                    <p:set>
                                      <p:cBhvr>
                                        <p:cTn id="655" dur="770" fill="hold"/>
                                        <p:tgtEl>
                                          <p:spTgt spid="50198">
                                            <p:txEl>
                                              <p:pRg st="9" end="9"/>
                                            </p:txEl>
                                          </p:spTgt>
                                        </p:tgtEl>
                                        <p:attrNameLst>
                                          <p:attrName>ppt_y</p:attrName>
                                        </p:attrNameLst>
                                      </p:cBhvr>
                                      <p:to>
                                        <p:strVal val="(#ppt_y+0.4)"/>
                                      </p:to>
                                    </p:set>
                                    <p:anim from="(#ppt_y+0.4)" to="(#ppt_y)" calcmode="lin" valueType="num">
                                      <p:cBhvr>
                                        <p:cTn id="656" dur="1230" accel="100000" fill="hold">
                                          <p:stCondLst>
                                            <p:cond delay="770"/>
                                          </p:stCondLst>
                                        </p:cTn>
                                        <p:tgtEl>
                                          <p:spTgt spid="50198">
                                            <p:txEl>
                                              <p:pRg st="9" end="9"/>
                                            </p:txEl>
                                          </p:spTgt>
                                        </p:tgtEl>
                                        <p:attrNameLst>
                                          <p:attrName>ppt_y</p:attrName>
                                        </p:attrNameLst>
                                      </p:cBhvr>
                                    </p:anim>
                                  </p:childTnLst>
                                </p:cTn>
                              </p:par>
                            </p:childTnLst>
                          </p:cTn>
                        </p:par>
                      </p:childTnLst>
                    </p:cTn>
                  </p:par>
                  <p:par>
                    <p:cTn id="657" fill="hold">
                      <p:stCondLst>
                        <p:cond delay="indefinite"/>
                      </p:stCondLst>
                      <p:childTnLst>
                        <p:par>
                          <p:cTn id="658" fill="hold">
                            <p:stCondLst>
                              <p:cond delay="0"/>
                            </p:stCondLst>
                            <p:childTnLst>
                              <p:par>
                                <p:cTn id="659" presetID="51" presetClass="entr" presetSubtype="0" fill="hold" nodeType="clickEffect">
                                  <p:stCondLst>
                                    <p:cond delay="0"/>
                                  </p:stCondLst>
                                  <p:childTnLst>
                                    <p:set>
                                      <p:cBhvr>
                                        <p:cTn id="660" dur="1" fill="hold">
                                          <p:stCondLst>
                                            <p:cond delay="0"/>
                                          </p:stCondLst>
                                        </p:cTn>
                                        <p:tgtEl>
                                          <p:spTgt spid="50232"/>
                                        </p:tgtEl>
                                        <p:attrNameLst>
                                          <p:attrName>style.visibility</p:attrName>
                                        </p:attrNameLst>
                                      </p:cBhvr>
                                      <p:to>
                                        <p:strVal val="visible"/>
                                      </p:to>
                                    </p:set>
                                    <p:animEffect transition="in" filter="fade">
                                      <p:cBhvr>
                                        <p:cTn id="661" dur="770" decel="100000"/>
                                        <p:tgtEl>
                                          <p:spTgt spid="50232"/>
                                        </p:tgtEl>
                                      </p:cBhvr>
                                    </p:animEffect>
                                    <p:animScale>
                                      <p:cBhvr>
                                        <p:cTn id="662" dur="770" decel="100000"/>
                                        <p:tgtEl>
                                          <p:spTgt spid="50232"/>
                                        </p:tgtEl>
                                      </p:cBhvr>
                                      <p:from x="10000" y="10000"/>
                                      <p:to x="200000" y="450000"/>
                                    </p:animScale>
                                    <p:animScale>
                                      <p:cBhvr>
                                        <p:cTn id="663" dur="1230" accel="100000" fill="hold">
                                          <p:stCondLst>
                                            <p:cond delay="770"/>
                                          </p:stCondLst>
                                        </p:cTn>
                                        <p:tgtEl>
                                          <p:spTgt spid="50232"/>
                                        </p:tgtEl>
                                      </p:cBhvr>
                                      <p:from x="200000" y="450000"/>
                                      <p:to x="100000" y="100000"/>
                                    </p:animScale>
                                    <p:set>
                                      <p:cBhvr>
                                        <p:cTn id="664" dur="770" fill="hold"/>
                                        <p:tgtEl>
                                          <p:spTgt spid="50232"/>
                                        </p:tgtEl>
                                        <p:attrNameLst>
                                          <p:attrName>ppt_x</p:attrName>
                                        </p:attrNameLst>
                                      </p:cBhvr>
                                      <p:to>
                                        <p:strVal val="(0.5)"/>
                                      </p:to>
                                    </p:set>
                                    <p:anim from="(0.5)" to="(#ppt_x)" calcmode="lin" valueType="num">
                                      <p:cBhvr>
                                        <p:cTn id="665" dur="1230" accel="100000" fill="hold">
                                          <p:stCondLst>
                                            <p:cond delay="770"/>
                                          </p:stCondLst>
                                        </p:cTn>
                                        <p:tgtEl>
                                          <p:spTgt spid="50232"/>
                                        </p:tgtEl>
                                        <p:attrNameLst>
                                          <p:attrName>ppt_x</p:attrName>
                                        </p:attrNameLst>
                                      </p:cBhvr>
                                    </p:anim>
                                    <p:set>
                                      <p:cBhvr>
                                        <p:cTn id="666" dur="770" fill="hold"/>
                                        <p:tgtEl>
                                          <p:spTgt spid="50232"/>
                                        </p:tgtEl>
                                        <p:attrNameLst>
                                          <p:attrName>ppt_y</p:attrName>
                                        </p:attrNameLst>
                                      </p:cBhvr>
                                      <p:to>
                                        <p:strVal val="(#ppt_y+0.4)"/>
                                      </p:to>
                                    </p:set>
                                    <p:anim from="(#ppt_y+0.4)" to="(#ppt_y)" calcmode="lin" valueType="num">
                                      <p:cBhvr>
                                        <p:cTn id="667" dur="1230" accel="100000" fill="hold">
                                          <p:stCondLst>
                                            <p:cond delay="770"/>
                                          </p:stCondLst>
                                        </p:cTn>
                                        <p:tgtEl>
                                          <p:spTgt spid="50232"/>
                                        </p:tgtEl>
                                        <p:attrNameLst>
                                          <p:attrName>ppt_y</p:attrName>
                                        </p:attrNameLst>
                                      </p:cBhvr>
                                    </p:anim>
                                  </p:childTnLst>
                                </p:cTn>
                              </p:par>
                            </p:childTnLst>
                          </p:cTn>
                        </p:par>
                      </p:childTnLst>
                    </p:cTn>
                  </p:par>
                  <p:par>
                    <p:cTn id="668" fill="hold">
                      <p:stCondLst>
                        <p:cond delay="indefinite"/>
                      </p:stCondLst>
                      <p:childTnLst>
                        <p:par>
                          <p:cTn id="669" fill="hold">
                            <p:stCondLst>
                              <p:cond delay="0"/>
                            </p:stCondLst>
                            <p:childTnLst>
                              <p:par>
                                <p:cTn id="670" presetID="49" presetClass="exit" presetSubtype="0" accel="100000" fill="hold" nodeType="clickEffect">
                                  <p:stCondLst>
                                    <p:cond delay="0"/>
                                  </p:stCondLst>
                                  <p:childTnLst>
                                    <p:anim calcmode="lin" valueType="num">
                                      <p:cBhvr>
                                        <p:cTn id="671" dur="500"/>
                                        <p:tgtEl>
                                          <p:spTgt spid="50232"/>
                                        </p:tgtEl>
                                        <p:attrNameLst>
                                          <p:attrName>ppt_w</p:attrName>
                                        </p:attrNameLst>
                                      </p:cBhvr>
                                      <p:tavLst>
                                        <p:tav tm="0">
                                          <p:val>
                                            <p:strVal val="ppt_w"/>
                                          </p:val>
                                        </p:tav>
                                        <p:tav tm="100000">
                                          <p:val>
                                            <p:fltVal val="0"/>
                                          </p:val>
                                        </p:tav>
                                      </p:tavLst>
                                    </p:anim>
                                    <p:anim calcmode="lin" valueType="num">
                                      <p:cBhvr>
                                        <p:cTn id="672" dur="500"/>
                                        <p:tgtEl>
                                          <p:spTgt spid="50232"/>
                                        </p:tgtEl>
                                        <p:attrNameLst>
                                          <p:attrName>ppt_h</p:attrName>
                                        </p:attrNameLst>
                                      </p:cBhvr>
                                      <p:tavLst>
                                        <p:tav tm="0">
                                          <p:val>
                                            <p:strVal val="ppt_h"/>
                                          </p:val>
                                        </p:tav>
                                        <p:tav tm="100000">
                                          <p:val>
                                            <p:fltVal val="0"/>
                                          </p:val>
                                        </p:tav>
                                      </p:tavLst>
                                    </p:anim>
                                    <p:anim calcmode="lin" valueType="num">
                                      <p:cBhvr>
                                        <p:cTn id="673" dur="500"/>
                                        <p:tgtEl>
                                          <p:spTgt spid="50232"/>
                                        </p:tgtEl>
                                        <p:attrNameLst>
                                          <p:attrName>style.rotation</p:attrName>
                                        </p:attrNameLst>
                                      </p:cBhvr>
                                      <p:tavLst>
                                        <p:tav tm="0">
                                          <p:val>
                                            <p:fltVal val="0"/>
                                          </p:val>
                                        </p:tav>
                                        <p:tav tm="100000">
                                          <p:val>
                                            <p:fltVal val="360"/>
                                          </p:val>
                                        </p:tav>
                                      </p:tavLst>
                                    </p:anim>
                                    <p:animEffect transition="out" filter="fade">
                                      <p:cBhvr>
                                        <p:cTn id="674" dur="500"/>
                                        <p:tgtEl>
                                          <p:spTgt spid="50232"/>
                                        </p:tgtEl>
                                      </p:cBhvr>
                                    </p:animEffect>
                                    <p:set>
                                      <p:cBhvr>
                                        <p:cTn id="675" dur="1" fill="hold">
                                          <p:stCondLst>
                                            <p:cond delay="499"/>
                                          </p:stCondLst>
                                        </p:cTn>
                                        <p:tgtEl>
                                          <p:spTgt spid="50232"/>
                                        </p:tgtEl>
                                        <p:attrNameLst>
                                          <p:attrName>style.visibility</p:attrName>
                                        </p:attrNameLst>
                                      </p:cBhvr>
                                      <p:to>
                                        <p:strVal val="hidden"/>
                                      </p:to>
                                    </p:set>
                                  </p:childTnLst>
                                </p:cTn>
                              </p:par>
                            </p:childTnLst>
                          </p:cTn>
                        </p:par>
                      </p:childTnLst>
                    </p:cTn>
                  </p:par>
                  <p:par>
                    <p:cTn id="676" fill="hold">
                      <p:stCondLst>
                        <p:cond delay="indefinite"/>
                      </p:stCondLst>
                      <p:childTnLst>
                        <p:par>
                          <p:cTn id="677" fill="hold">
                            <p:stCondLst>
                              <p:cond delay="0"/>
                            </p:stCondLst>
                            <p:childTnLst>
                              <p:par>
                                <p:cTn id="678" presetID="51" presetClass="entr" presetSubtype="0" fill="hold" nodeType="clickEffect">
                                  <p:stCondLst>
                                    <p:cond delay="0"/>
                                  </p:stCondLst>
                                  <p:childTnLst>
                                    <p:set>
                                      <p:cBhvr>
                                        <p:cTn id="679" dur="1" fill="hold">
                                          <p:stCondLst>
                                            <p:cond delay="0"/>
                                          </p:stCondLst>
                                        </p:cTn>
                                        <p:tgtEl>
                                          <p:spTgt spid="50198">
                                            <p:txEl>
                                              <p:pRg st="10" end="10"/>
                                            </p:txEl>
                                          </p:spTgt>
                                        </p:tgtEl>
                                        <p:attrNameLst>
                                          <p:attrName>style.visibility</p:attrName>
                                        </p:attrNameLst>
                                      </p:cBhvr>
                                      <p:to>
                                        <p:strVal val="visible"/>
                                      </p:to>
                                    </p:set>
                                    <p:animEffect transition="in" filter="fade">
                                      <p:cBhvr>
                                        <p:cTn id="680" dur="770" decel="100000"/>
                                        <p:tgtEl>
                                          <p:spTgt spid="50198">
                                            <p:txEl>
                                              <p:pRg st="10" end="10"/>
                                            </p:txEl>
                                          </p:spTgt>
                                        </p:tgtEl>
                                      </p:cBhvr>
                                    </p:animEffect>
                                    <p:animScale>
                                      <p:cBhvr>
                                        <p:cTn id="681" dur="770" decel="100000"/>
                                        <p:tgtEl>
                                          <p:spTgt spid="50198">
                                            <p:txEl>
                                              <p:pRg st="10" end="10"/>
                                            </p:txEl>
                                          </p:spTgt>
                                        </p:tgtEl>
                                      </p:cBhvr>
                                      <p:from x="10000" y="10000"/>
                                      <p:to x="200000" y="450000"/>
                                    </p:animScale>
                                    <p:animScale>
                                      <p:cBhvr>
                                        <p:cTn id="682" dur="1230" accel="100000" fill="hold">
                                          <p:stCondLst>
                                            <p:cond delay="770"/>
                                          </p:stCondLst>
                                        </p:cTn>
                                        <p:tgtEl>
                                          <p:spTgt spid="50198">
                                            <p:txEl>
                                              <p:pRg st="10" end="10"/>
                                            </p:txEl>
                                          </p:spTgt>
                                        </p:tgtEl>
                                      </p:cBhvr>
                                      <p:from x="200000" y="450000"/>
                                      <p:to x="100000" y="100000"/>
                                    </p:animScale>
                                    <p:set>
                                      <p:cBhvr>
                                        <p:cTn id="683" dur="770" fill="hold"/>
                                        <p:tgtEl>
                                          <p:spTgt spid="50198">
                                            <p:txEl>
                                              <p:pRg st="10" end="10"/>
                                            </p:txEl>
                                          </p:spTgt>
                                        </p:tgtEl>
                                        <p:attrNameLst>
                                          <p:attrName>ppt_x</p:attrName>
                                        </p:attrNameLst>
                                      </p:cBhvr>
                                      <p:to>
                                        <p:strVal val="(0.5)"/>
                                      </p:to>
                                    </p:set>
                                    <p:anim from="(0.5)" to="(#ppt_x)" calcmode="lin" valueType="num">
                                      <p:cBhvr>
                                        <p:cTn id="684" dur="1230" accel="100000" fill="hold">
                                          <p:stCondLst>
                                            <p:cond delay="770"/>
                                          </p:stCondLst>
                                        </p:cTn>
                                        <p:tgtEl>
                                          <p:spTgt spid="50198">
                                            <p:txEl>
                                              <p:pRg st="10" end="10"/>
                                            </p:txEl>
                                          </p:spTgt>
                                        </p:tgtEl>
                                        <p:attrNameLst>
                                          <p:attrName>ppt_x</p:attrName>
                                        </p:attrNameLst>
                                      </p:cBhvr>
                                    </p:anim>
                                    <p:set>
                                      <p:cBhvr>
                                        <p:cTn id="685" dur="770" fill="hold"/>
                                        <p:tgtEl>
                                          <p:spTgt spid="50198">
                                            <p:txEl>
                                              <p:pRg st="10" end="10"/>
                                            </p:txEl>
                                          </p:spTgt>
                                        </p:tgtEl>
                                        <p:attrNameLst>
                                          <p:attrName>ppt_y</p:attrName>
                                        </p:attrNameLst>
                                      </p:cBhvr>
                                      <p:to>
                                        <p:strVal val="(#ppt_y+0.4)"/>
                                      </p:to>
                                    </p:set>
                                    <p:anim from="(#ppt_y+0.4)" to="(#ppt_y)" calcmode="lin" valueType="num">
                                      <p:cBhvr>
                                        <p:cTn id="686" dur="1230" accel="100000" fill="hold">
                                          <p:stCondLst>
                                            <p:cond delay="770"/>
                                          </p:stCondLst>
                                        </p:cTn>
                                        <p:tgtEl>
                                          <p:spTgt spid="50198">
                                            <p:txEl>
                                              <p:pRg st="10" end="10"/>
                                            </p:txEl>
                                          </p:spTgt>
                                        </p:tgtEl>
                                        <p:attrNameLst>
                                          <p:attrName>ppt_y</p:attrName>
                                        </p:attrNameLst>
                                      </p:cBhvr>
                                    </p:anim>
                                  </p:childTnLst>
                                </p:cTn>
                              </p:par>
                            </p:childTnLst>
                          </p:cTn>
                        </p:par>
                      </p:childTnLst>
                    </p:cTn>
                  </p:par>
                  <p:par>
                    <p:cTn id="687" fill="hold">
                      <p:stCondLst>
                        <p:cond delay="indefinite"/>
                      </p:stCondLst>
                      <p:childTnLst>
                        <p:par>
                          <p:cTn id="688" fill="hold">
                            <p:stCondLst>
                              <p:cond delay="0"/>
                            </p:stCondLst>
                            <p:childTnLst>
                              <p:par>
                                <p:cTn id="689" presetID="19" presetClass="entr" presetSubtype="10" fill="hold" nodeType="clickEffect">
                                  <p:stCondLst>
                                    <p:cond delay="0"/>
                                  </p:stCondLst>
                                  <p:childTnLst>
                                    <p:set>
                                      <p:cBhvr>
                                        <p:cTn id="690" dur="1" fill="hold">
                                          <p:stCondLst>
                                            <p:cond delay="0"/>
                                          </p:stCondLst>
                                        </p:cTn>
                                        <p:tgtEl>
                                          <p:spTgt spid="50239"/>
                                        </p:tgtEl>
                                        <p:attrNameLst>
                                          <p:attrName>style.visibility</p:attrName>
                                        </p:attrNameLst>
                                      </p:cBhvr>
                                      <p:to>
                                        <p:strVal val="visible"/>
                                      </p:to>
                                    </p:set>
                                    <p:anim calcmode="lin" valueType="num">
                                      <p:cBhvr>
                                        <p:cTn id="691" dur="5000" fill="hold"/>
                                        <p:tgtEl>
                                          <p:spTgt spid="50239"/>
                                        </p:tgtEl>
                                        <p:attrNameLst>
                                          <p:attrName>ppt_w</p:attrName>
                                        </p:attrNameLst>
                                      </p:cBhvr>
                                      <p:tavLst>
                                        <p:tav tm="0" fmla="#ppt_w*sin(2.5*pi*$)">
                                          <p:val>
                                            <p:fltVal val="0"/>
                                          </p:val>
                                        </p:tav>
                                        <p:tav tm="100000">
                                          <p:val>
                                            <p:fltVal val="1"/>
                                          </p:val>
                                        </p:tav>
                                      </p:tavLst>
                                    </p:anim>
                                    <p:anim calcmode="lin" valueType="num">
                                      <p:cBhvr>
                                        <p:cTn id="692" dur="5000" fill="hold"/>
                                        <p:tgtEl>
                                          <p:spTgt spid="50239"/>
                                        </p:tgtEl>
                                        <p:attrNameLst>
                                          <p:attrName>ppt_h</p:attrName>
                                        </p:attrNameLst>
                                      </p:cBhvr>
                                      <p:tavLst>
                                        <p:tav tm="0">
                                          <p:val>
                                            <p:strVal val="#ppt_h"/>
                                          </p:val>
                                        </p:tav>
                                        <p:tav tm="100000">
                                          <p:val>
                                            <p:strVal val="#ppt_h"/>
                                          </p:val>
                                        </p:tav>
                                      </p:tavLst>
                                    </p:anim>
                                  </p:childTnLst>
                                </p:cTn>
                              </p:par>
                            </p:childTnLst>
                          </p:cTn>
                        </p:par>
                      </p:childTnLst>
                    </p:cTn>
                  </p:par>
                  <p:par>
                    <p:cTn id="693" fill="hold">
                      <p:stCondLst>
                        <p:cond delay="indefinite"/>
                      </p:stCondLst>
                      <p:childTnLst>
                        <p:par>
                          <p:cTn id="694" fill="hold">
                            <p:stCondLst>
                              <p:cond delay="0"/>
                            </p:stCondLst>
                            <p:childTnLst>
                              <p:par>
                                <p:cTn id="695" presetID="49" presetClass="exit" presetSubtype="0" accel="100000" fill="hold" nodeType="clickEffect">
                                  <p:stCondLst>
                                    <p:cond delay="0"/>
                                  </p:stCondLst>
                                  <p:childTnLst>
                                    <p:anim calcmode="lin" valueType="num">
                                      <p:cBhvr>
                                        <p:cTn id="696" dur="500"/>
                                        <p:tgtEl>
                                          <p:spTgt spid="50239"/>
                                        </p:tgtEl>
                                        <p:attrNameLst>
                                          <p:attrName>ppt_w</p:attrName>
                                        </p:attrNameLst>
                                      </p:cBhvr>
                                      <p:tavLst>
                                        <p:tav tm="0">
                                          <p:val>
                                            <p:strVal val="ppt_w"/>
                                          </p:val>
                                        </p:tav>
                                        <p:tav tm="100000">
                                          <p:val>
                                            <p:fltVal val="0"/>
                                          </p:val>
                                        </p:tav>
                                      </p:tavLst>
                                    </p:anim>
                                    <p:anim calcmode="lin" valueType="num">
                                      <p:cBhvr>
                                        <p:cTn id="697" dur="500"/>
                                        <p:tgtEl>
                                          <p:spTgt spid="50239"/>
                                        </p:tgtEl>
                                        <p:attrNameLst>
                                          <p:attrName>ppt_h</p:attrName>
                                        </p:attrNameLst>
                                      </p:cBhvr>
                                      <p:tavLst>
                                        <p:tav tm="0">
                                          <p:val>
                                            <p:strVal val="ppt_h"/>
                                          </p:val>
                                        </p:tav>
                                        <p:tav tm="100000">
                                          <p:val>
                                            <p:fltVal val="0"/>
                                          </p:val>
                                        </p:tav>
                                      </p:tavLst>
                                    </p:anim>
                                    <p:anim calcmode="lin" valueType="num">
                                      <p:cBhvr>
                                        <p:cTn id="698" dur="500"/>
                                        <p:tgtEl>
                                          <p:spTgt spid="50239"/>
                                        </p:tgtEl>
                                        <p:attrNameLst>
                                          <p:attrName>style.rotation</p:attrName>
                                        </p:attrNameLst>
                                      </p:cBhvr>
                                      <p:tavLst>
                                        <p:tav tm="0">
                                          <p:val>
                                            <p:fltVal val="0"/>
                                          </p:val>
                                        </p:tav>
                                        <p:tav tm="100000">
                                          <p:val>
                                            <p:fltVal val="360"/>
                                          </p:val>
                                        </p:tav>
                                      </p:tavLst>
                                    </p:anim>
                                    <p:animEffect transition="out" filter="fade">
                                      <p:cBhvr>
                                        <p:cTn id="699" dur="500"/>
                                        <p:tgtEl>
                                          <p:spTgt spid="50239"/>
                                        </p:tgtEl>
                                      </p:cBhvr>
                                    </p:animEffect>
                                    <p:set>
                                      <p:cBhvr>
                                        <p:cTn id="700" dur="1" fill="hold">
                                          <p:stCondLst>
                                            <p:cond delay="499"/>
                                          </p:stCondLst>
                                        </p:cTn>
                                        <p:tgtEl>
                                          <p:spTgt spid="50239"/>
                                        </p:tgtEl>
                                        <p:attrNameLst>
                                          <p:attrName>style.visibility</p:attrName>
                                        </p:attrNameLst>
                                      </p:cBhvr>
                                      <p:to>
                                        <p:strVal val="hidden"/>
                                      </p:to>
                                    </p:set>
                                  </p:childTnLst>
                                </p:cTn>
                              </p:par>
                            </p:childTnLst>
                          </p:cTn>
                        </p:par>
                      </p:childTnLst>
                    </p:cTn>
                  </p:par>
                  <p:par>
                    <p:cTn id="701" fill="hold">
                      <p:stCondLst>
                        <p:cond delay="indefinite"/>
                      </p:stCondLst>
                      <p:childTnLst>
                        <p:par>
                          <p:cTn id="702" fill="hold">
                            <p:stCondLst>
                              <p:cond delay="0"/>
                            </p:stCondLst>
                            <p:childTnLst>
                              <p:par>
                                <p:cTn id="703" presetID="51" presetClass="entr" presetSubtype="0" fill="hold" nodeType="clickEffect">
                                  <p:stCondLst>
                                    <p:cond delay="0"/>
                                  </p:stCondLst>
                                  <p:childTnLst>
                                    <p:set>
                                      <p:cBhvr>
                                        <p:cTn id="704" dur="1" fill="hold">
                                          <p:stCondLst>
                                            <p:cond delay="0"/>
                                          </p:stCondLst>
                                        </p:cTn>
                                        <p:tgtEl>
                                          <p:spTgt spid="50198">
                                            <p:txEl>
                                              <p:pRg st="9" end="9"/>
                                            </p:txEl>
                                          </p:spTgt>
                                        </p:tgtEl>
                                        <p:attrNameLst>
                                          <p:attrName>style.visibility</p:attrName>
                                        </p:attrNameLst>
                                      </p:cBhvr>
                                      <p:to>
                                        <p:strVal val="visible"/>
                                      </p:to>
                                    </p:set>
                                    <p:animEffect transition="in" filter="fade">
                                      <p:cBhvr>
                                        <p:cTn id="705" dur="770" decel="100000"/>
                                        <p:tgtEl>
                                          <p:spTgt spid="50198">
                                            <p:txEl>
                                              <p:pRg st="9" end="9"/>
                                            </p:txEl>
                                          </p:spTgt>
                                        </p:tgtEl>
                                      </p:cBhvr>
                                    </p:animEffect>
                                    <p:animScale>
                                      <p:cBhvr>
                                        <p:cTn id="706" dur="770" decel="100000"/>
                                        <p:tgtEl>
                                          <p:spTgt spid="50198">
                                            <p:txEl>
                                              <p:pRg st="9" end="9"/>
                                            </p:txEl>
                                          </p:spTgt>
                                        </p:tgtEl>
                                      </p:cBhvr>
                                      <p:from x="10000" y="10000"/>
                                      <p:to x="200000" y="450000"/>
                                    </p:animScale>
                                    <p:animScale>
                                      <p:cBhvr>
                                        <p:cTn id="707" dur="1230" accel="100000" fill="hold">
                                          <p:stCondLst>
                                            <p:cond delay="770"/>
                                          </p:stCondLst>
                                        </p:cTn>
                                        <p:tgtEl>
                                          <p:spTgt spid="50198">
                                            <p:txEl>
                                              <p:pRg st="9" end="9"/>
                                            </p:txEl>
                                          </p:spTgt>
                                        </p:tgtEl>
                                      </p:cBhvr>
                                      <p:from x="200000" y="450000"/>
                                      <p:to x="100000" y="100000"/>
                                    </p:animScale>
                                    <p:set>
                                      <p:cBhvr>
                                        <p:cTn id="708" dur="770" fill="hold"/>
                                        <p:tgtEl>
                                          <p:spTgt spid="50198">
                                            <p:txEl>
                                              <p:pRg st="9" end="9"/>
                                            </p:txEl>
                                          </p:spTgt>
                                        </p:tgtEl>
                                        <p:attrNameLst>
                                          <p:attrName>ppt_x</p:attrName>
                                        </p:attrNameLst>
                                      </p:cBhvr>
                                      <p:to>
                                        <p:strVal val="(0.5)"/>
                                      </p:to>
                                    </p:set>
                                    <p:anim from="(0.5)" to="(#ppt_x)" calcmode="lin" valueType="num">
                                      <p:cBhvr>
                                        <p:cTn id="709" dur="1230" accel="100000" fill="hold">
                                          <p:stCondLst>
                                            <p:cond delay="770"/>
                                          </p:stCondLst>
                                        </p:cTn>
                                        <p:tgtEl>
                                          <p:spTgt spid="50198">
                                            <p:txEl>
                                              <p:pRg st="9" end="9"/>
                                            </p:txEl>
                                          </p:spTgt>
                                        </p:tgtEl>
                                        <p:attrNameLst>
                                          <p:attrName>ppt_x</p:attrName>
                                        </p:attrNameLst>
                                      </p:cBhvr>
                                    </p:anim>
                                    <p:set>
                                      <p:cBhvr>
                                        <p:cTn id="710" dur="770" fill="hold"/>
                                        <p:tgtEl>
                                          <p:spTgt spid="50198">
                                            <p:txEl>
                                              <p:pRg st="9" end="9"/>
                                            </p:txEl>
                                          </p:spTgt>
                                        </p:tgtEl>
                                        <p:attrNameLst>
                                          <p:attrName>ppt_y</p:attrName>
                                        </p:attrNameLst>
                                      </p:cBhvr>
                                      <p:to>
                                        <p:strVal val="(#ppt_y+0.4)"/>
                                      </p:to>
                                    </p:set>
                                    <p:anim from="(#ppt_y+0.4)" to="(#ppt_y)" calcmode="lin" valueType="num">
                                      <p:cBhvr>
                                        <p:cTn id="711" dur="1230" accel="100000" fill="hold">
                                          <p:stCondLst>
                                            <p:cond delay="770"/>
                                          </p:stCondLst>
                                        </p:cTn>
                                        <p:tgtEl>
                                          <p:spTgt spid="50198">
                                            <p:txEl>
                                              <p:pRg st="9" end="9"/>
                                            </p:txEl>
                                          </p:spTgt>
                                        </p:tgtEl>
                                        <p:attrNameLst>
                                          <p:attrName>ppt_y</p:attrName>
                                        </p:attrNameLst>
                                      </p:cBhvr>
                                    </p:anim>
                                  </p:childTnLst>
                                </p:cTn>
                              </p:par>
                            </p:childTnLst>
                          </p:cTn>
                        </p:par>
                      </p:childTnLst>
                    </p:cTn>
                  </p:par>
                  <p:par>
                    <p:cTn id="712" fill="hold">
                      <p:stCondLst>
                        <p:cond delay="indefinite"/>
                      </p:stCondLst>
                      <p:childTnLst>
                        <p:par>
                          <p:cTn id="713" fill="hold">
                            <p:stCondLst>
                              <p:cond delay="0"/>
                            </p:stCondLst>
                            <p:childTnLst>
                              <p:par>
                                <p:cTn id="714" presetID="51" presetClass="entr" presetSubtype="0" fill="hold" nodeType="clickEffect">
                                  <p:stCondLst>
                                    <p:cond delay="0"/>
                                  </p:stCondLst>
                                  <p:childTnLst>
                                    <p:set>
                                      <p:cBhvr>
                                        <p:cTn id="715" dur="1" fill="hold">
                                          <p:stCondLst>
                                            <p:cond delay="0"/>
                                          </p:stCondLst>
                                        </p:cTn>
                                        <p:tgtEl>
                                          <p:spTgt spid="50233"/>
                                        </p:tgtEl>
                                        <p:attrNameLst>
                                          <p:attrName>style.visibility</p:attrName>
                                        </p:attrNameLst>
                                      </p:cBhvr>
                                      <p:to>
                                        <p:strVal val="visible"/>
                                      </p:to>
                                    </p:set>
                                    <p:animEffect transition="in" filter="fade">
                                      <p:cBhvr>
                                        <p:cTn id="716" dur="770" decel="100000"/>
                                        <p:tgtEl>
                                          <p:spTgt spid="50233"/>
                                        </p:tgtEl>
                                      </p:cBhvr>
                                    </p:animEffect>
                                    <p:animScale>
                                      <p:cBhvr>
                                        <p:cTn id="717" dur="770" decel="100000"/>
                                        <p:tgtEl>
                                          <p:spTgt spid="50233"/>
                                        </p:tgtEl>
                                      </p:cBhvr>
                                      <p:from x="10000" y="10000"/>
                                      <p:to x="200000" y="450000"/>
                                    </p:animScale>
                                    <p:animScale>
                                      <p:cBhvr>
                                        <p:cTn id="718" dur="1230" accel="100000" fill="hold">
                                          <p:stCondLst>
                                            <p:cond delay="770"/>
                                          </p:stCondLst>
                                        </p:cTn>
                                        <p:tgtEl>
                                          <p:spTgt spid="50233"/>
                                        </p:tgtEl>
                                      </p:cBhvr>
                                      <p:from x="200000" y="450000"/>
                                      <p:to x="100000" y="100000"/>
                                    </p:animScale>
                                    <p:set>
                                      <p:cBhvr>
                                        <p:cTn id="719" dur="770" fill="hold"/>
                                        <p:tgtEl>
                                          <p:spTgt spid="50233"/>
                                        </p:tgtEl>
                                        <p:attrNameLst>
                                          <p:attrName>ppt_x</p:attrName>
                                        </p:attrNameLst>
                                      </p:cBhvr>
                                      <p:to>
                                        <p:strVal val="(0.5)"/>
                                      </p:to>
                                    </p:set>
                                    <p:anim from="(0.5)" to="(#ppt_x)" calcmode="lin" valueType="num">
                                      <p:cBhvr>
                                        <p:cTn id="720" dur="1230" accel="100000" fill="hold">
                                          <p:stCondLst>
                                            <p:cond delay="770"/>
                                          </p:stCondLst>
                                        </p:cTn>
                                        <p:tgtEl>
                                          <p:spTgt spid="50233"/>
                                        </p:tgtEl>
                                        <p:attrNameLst>
                                          <p:attrName>ppt_x</p:attrName>
                                        </p:attrNameLst>
                                      </p:cBhvr>
                                    </p:anim>
                                    <p:set>
                                      <p:cBhvr>
                                        <p:cTn id="721" dur="770" fill="hold"/>
                                        <p:tgtEl>
                                          <p:spTgt spid="50233"/>
                                        </p:tgtEl>
                                        <p:attrNameLst>
                                          <p:attrName>ppt_y</p:attrName>
                                        </p:attrNameLst>
                                      </p:cBhvr>
                                      <p:to>
                                        <p:strVal val="(#ppt_y+0.4)"/>
                                      </p:to>
                                    </p:set>
                                    <p:anim from="(#ppt_y+0.4)" to="(#ppt_y)" calcmode="lin" valueType="num">
                                      <p:cBhvr>
                                        <p:cTn id="722" dur="1230" accel="100000" fill="hold">
                                          <p:stCondLst>
                                            <p:cond delay="770"/>
                                          </p:stCondLst>
                                        </p:cTn>
                                        <p:tgtEl>
                                          <p:spTgt spid="50233"/>
                                        </p:tgtEl>
                                        <p:attrNameLst>
                                          <p:attrName>ppt_y</p:attrName>
                                        </p:attrNameLst>
                                      </p:cBhvr>
                                    </p:anim>
                                  </p:childTnLst>
                                </p:cTn>
                              </p:par>
                            </p:childTnLst>
                          </p:cTn>
                        </p:par>
                      </p:childTnLst>
                    </p:cTn>
                  </p:par>
                  <p:par>
                    <p:cTn id="723" fill="hold">
                      <p:stCondLst>
                        <p:cond delay="indefinite"/>
                      </p:stCondLst>
                      <p:childTnLst>
                        <p:par>
                          <p:cTn id="724" fill="hold">
                            <p:stCondLst>
                              <p:cond delay="0"/>
                            </p:stCondLst>
                            <p:childTnLst>
                              <p:par>
                                <p:cTn id="725" presetID="49" presetClass="exit" presetSubtype="0" accel="100000" fill="hold" nodeType="clickEffect">
                                  <p:stCondLst>
                                    <p:cond delay="0"/>
                                  </p:stCondLst>
                                  <p:childTnLst>
                                    <p:anim calcmode="lin" valueType="num">
                                      <p:cBhvr>
                                        <p:cTn id="726" dur="500"/>
                                        <p:tgtEl>
                                          <p:spTgt spid="50233"/>
                                        </p:tgtEl>
                                        <p:attrNameLst>
                                          <p:attrName>ppt_w</p:attrName>
                                        </p:attrNameLst>
                                      </p:cBhvr>
                                      <p:tavLst>
                                        <p:tav tm="0">
                                          <p:val>
                                            <p:strVal val="ppt_w"/>
                                          </p:val>
                                        </p:tav>
                                        <p:tav tm="100000">
                                          <p:val>
                                            <p:fltVal val="0"/>
                                          </p:val>
                                        </p:tav>
                                      </p:tavLst>
                                    </p:anim>
                                    <p:anim calcmode="lin" valueType="num">
                                      <p:cBhvr>
                                        <p:cTn id="727" dur="500"/>
                                        <p:tgtEl>
                                          <p:spTgt spid="50233"/>
                                        </p:tgtEl>
                                        <p:attrNameLst>
                                          <p:attrName>ppt_h</p:attrName>
                                        </p:attrNameLst>
                                      </p:cBhvr>
                                      <p:tavLst>
                                        <p:tav tm="0">
                                          <p:val>
                                            <p:strVal val="ppt_h"/>
                                          </p:val>
                                        </p:tav>
                                        <p:tav tm="100000">
                                          <p:val>
                                            <p:fltVal val="0"/>
                                          </p:val>
                                        </p:tav>
                                      </p:tavLst>
                                    </p:anim>
                                    <p:anim calcmode="lin" valueType="num">
                                      <p:cBhvr>
                                        <p:cTn id="728" dur="500"/>
                                        <p:tgtEl>
                                          <p:spTgt spid="50233"/>
                                        </p:tgtEl>
                                        <p:attrNameLst>
                                          <p:attrName>style.rotation</p:attrName>
                                        </p:attrNameLst>
                                      </p:cBhvr>
                                      <p:tavLst>
                                        <p:tav tm="0">
                                          <p:val>
                                            <p:fltVal val="0"/>
                                          </p:val>
                                        </p:tav>
                                        <p:tav tm="100000">
                                          <p:val>
                                            <p:fltVal val="360"/>
                                          </p:val>
                                        </p:tav>
                                      </p:tavLst>
                                    </p:anim>
                                    <p:animEffect transition="out" filter="fade">
                                      <p:cBhvr>
                                        <p:cTn id="729" dur="500"/>
                                        <p:tgtEl>
                                          <p:spTgt spid="50233"/>
                                        </p:tgtEl>
                                      </p:cBhvr>
                                    </p:animEffect>
                                    <p:set>
                                      <p:cBhvr>
                                        <p:cTn id="730" dur="1" fill="hold">
                                          <p:stCondLst>
                                            <p:cond delay="499"/>
                                          </p:stCondLst>
                                        </p:cTn>
                                        <p:tgtEl>
                                          <p:spTgt spid="50233"/>
                                        </p:tgtEl>
                                        <p:attrNameLst>
                                          <p:attrName>style.visibility</p:attrName>
                                        </p:attrNameLst>
                                      </p:cBhvr>
                                      <p:to>
                                        <p:strVal val="hidden"/>
                                      </p:to>
                                    </p:set>
                                  </p:childTnLst>
                                </p:cTn>
                              </p:par>
                            </p:childTnLst>
                          </p:cTn>
                        </p:par>
                      </p:childTnLst>
                    </p:cTn>
                  </p:par>
                  <p:par>
                    <p:cTn id="731" fill="hold">
                      <p:stCondLst>
                        <p:cond delay="indefinite"/>
                      </p:stCondLst>
                      <p:childTnLst>
                        <p:par>
                          <p:cTn id="732" fill="hold">
                            <p:stCondLst>
                              <p:cond delay="0"/>
                            </p:stCondLst>
                            <p:childTnLst>
                              <p:par>
                                <p:cTn id="733" presetID="51" presetClass="entr" presetSubtype="0" fill="hold" nodeType="clickEffect">
                                  <p:stCondLst>
                                    <p:cond delay="0"/>
                                  </p:stCondLst>
                                  <p:childTnLst>
                                    <p:set>
                                      <p:cBhvr>
                                        <p:cTn id="734" dur="1" fill="hold">
                                          <p:stCondLst>
                                            <p:cond delay="0"/>
                                          </p:stCondLst>
                                        </p:cTn>
                                        <p:tgtEl>
                                          <p:spTgt spid="50198">
                                            <p:txEl>
                                              <p:pRg st="10" end="10"/>
                                            </p:txEl>
                                          </p:spTgt>
                                        </p:tgtEl>
                                        <p:attrNameLst>
                                          <p:attrName>style.visibility</p:attrName>
                                        </p:attrNameLst>
                                      </p:cBhvr>
                                      <p:to>
                                        <p:strVal val="visible"/>
                                      </p:to>
                                    </p:set>
                                    <p:animEffect transition="in" filter="fade">
                                      <p:cBhvr>
                                        <p:cTn id="735" dur="770" decel="100000"/>
                                        <p:tgtEl>
                                          <p:spTgt spid="50198">
                                            <p:txEl>
                                              <p:pRg st="10" end="10"/>
                                            </p:txEl>
                                          </p:spTgt>
                                        </p:tgtEl>
                                      </p:cBhvr>
                                    </p:animEffect>
                                    <p:animScale>
                                      <p:cBhvr>
                                        <p:cTn id="736" dur="770" decel="100000"/>
                                        <p:tgtEl>
                                          <p:spTgt spid="50198">
                                            <p:txEl>
                                              <p:pRg st="10" end="10"/>
                                            </p:txEl>
                                          </p:spTgt>
                                        </p:tgtEl>
                                      </p:cBhvr>
                                      <p:from x="10000" y="10000"/>
                                      <p:to x="200000" y="450000"/>
                                    </p:animScale>
                                    <p:animScale>
                                      <p:cBhvr>
                                        <p:cTn id="737" dur="1230" accel="100000" fill="hold">
                                          <p:stCondLst>
                                            <p:cond delay="770"/>
                                          </p:stCondLst>
                                        </p:cTn>
                                        <p:tgtEl>
                                          <p:spTgt spid="50198">
                                            <p:txEl>
                                              <p:pRg st="10" end="10"/>
                                            </p:txEl>
                                          </p:spTgt>
                                        </p:tgtEl>
                                      </p:cBhvr>
                                      <p:from x="200000" y="450000"/>
                                      <p:to x="100000" y="100000"/>
                                    </p:animScale>
                                    <p:set>
                                      <p:cBhvr>
                                        <p:cTn id="738" dur="770" fill="hold"/>
                                        <p:tgtEl>
                                          <p:spTgt spid="50198">
                                            <p:txEl>
                                              <p:pRg st="10" end="10"/>
                                            </p:txEl>
                                          </p:spTgt>
                                        </p:tgtEl>
                                        <p:attrNameLst>
                                          <p:attrName>ppt_x</p:attrName>
                                        </p:attrNameLst>
                                      </p:cBhvr>
                                      <p:to>
                                        <p:strVal val="(0.5)"/>
                                      </p:to>
                                    </p:set>
                                    <p:anim from="(0.5)" to="(#ppt_x)" calcmode="lin" valueType="num">
                                      <p:cBhvr>
                                        <p:cTn id="739" dur="1230" accel="100000" fill="hold">
                                          <p:stCondLst>
                                            <p:cond delay="770"/>
                                          </p:stCondLst>
                                        </p:cTn>
                                        <p:tgtEl>
                                          <p:spTgt spid="50198">
                                            <p:txEl>
                                              <p:pRg st="10" end="10"/>
                                            </p:txEl>
                                          </p:spTgt>
                                        </p:tgtEl>
                                        <p:attrNameLst>
                                          <p:attrName>ppt_x</p:attrName>
                                        </p:attrNameLst>
                                      </p:cBhvr>
                                    </p:anim>
                                    <p:set>
                                      <p:cBhvr>
                                        <p:cTn id="740" dur="770" fill="hold"/>
                                        <p:tgtEl>
                                          <p:spTgt spid="50198">
                                            <p:txEl>
                                              <p:pRg st="10" end="10"/>
                                            </p:txEl>
                                          </p:spTgt>
                                        </p:tgtEl>
                                        <p:attrNameLst>
                                          <p:attrName>ppt_y</p:attrName>
                                        </p:attrNameLst>
                                      </p:cBhvr>
                                      <p:to>
                                        <p:strVal val="(#ppt_y+0.4)"/>
                                      </p:to>
                                    </p:set>
                                    <p:anim from="(#ppt_y+0.4)" to="(#ppt_y)" calcmode="lin" valueType="num">
                                      <p:cBhvr>
                                        <p:cTn id="741" dur="1230" accel="100000" fill="hold">
                                          <p:stCondLst>
                                            <p:cond delay="770"/>
                                          </p:stCondLst>
                                        </p:cTn>
                                        <p:tgtEl>
                                          <p:spTgt spid="50198">
                                            <p:txEl>
                                              <p:pRg st="10" end="10"/>
                                            </p:txEl>
                                          </p:spTgt>
                                        </p:tgtEl>
                                        <p:attrNameLst>
                                          <p:attrName>ppt_y</p:attrName>
                                        </p:attrNameLst>
                                      </p:cBhvr>
                                    </p:anim>
                                  </p:childTnLst>
                                </p:cTn>
                              </p:par>
                            </p:childTnLst>
                          </p:cTn>
                        </p:par>
                      </p:childTnLst>
                    </p:cTn>
                  </p:par>
                  <p:par>
                    <p:cTn id="742" fill="hold">
                      <p:stCondLst>
                        <p:cond delay="indefinite"/>
                      </p:stCondLst>
                      <p:childTnLst>
                        <p:par>
                          <p:cTn id="743" fill="hold">
                            <p:stCondLst>
                              <p:cond delay="0"/>
                            </p:stCondLst>
                            <p:childTnLst>
                              <p:par>
                                <p:cTn id="744" presetID="19" presetClass="entr" presetSubtype="10" fill="hold" nodeType="clickEffect">
                                  <p:stCondLst>
                                    <p:cond delay="0"/>
                                  </p:stCondLst>
                                  <p:childTnLst>
                                    <p:set>
                                      <p:cBhvr>
                                        <p:cTn id="745" dur="1" fill="hold">
                                          <p:stCondLst>
                                            <p:cond delay="0"/>
                                          </p:stCondLst>
                                        </p:cTn>
                                        <p:tgtEl>
                                          <p:spTgt spid="50240"/>
                                        </p:tgtEl>
                                        <p:attrNameLst>
                                          <p:attrName>style.visibility</p:attrName>
                                        </p:attrNameLst>
                                      </p:cBhvr>
                                      <p:to>
                                        <p:strVal val="visible"/>
                                      </p:to>
                                    </p:set>
                                    <p:anim calcmode="lin" valueType="num">
                                      <p:cBhvr>
                                        <p:cTn id="746" dur="5000" fill="hold"/>
                                        <p:tgtEl>
                                          <p:spTgt spid="50240"/>
                                        </p:tgtEl>
                                        <p:attrNameLst>
                                          <p:attrName>ppt_w</p:attrName>
                                        </p:attrNameLst>
                                      </p:cBhvr>
                                      <p:tavLst>
                                        <p:tav tm="0" fmla="#ppt_w*sin(2.5*pi*$)">
                                          <p:val>
                                            <p:fltVal val="0"/>
                                          </p:val>
                                        </p:tav>
                                        <p:tav tm="100000">
                                          <p:val>
                                            <p:fltVal val="1"/>
                                          </p:val>
                                        </p:tav>
                                      </p:tavLst>
                                    </p:anim>
                                    <p:anim calcmode="lin" valueType="num">
                                      <p:cBhvr>
                                        <p:cTn id="747" dur="5000" fill="hold"/>
                                        <p:tgtEl>
                                          <p:spTgt spid="50240"/>
                                        </p:tgtEl>
                                        <p:attrNameLst>
                                          <p:attrName>ppt_h</p:attrName>
                                        </p:attrNameLst>
                                      </p:cBhvr>
                                      <p:tavLst>
                                        <p:tav tm="0">
                                          <p:val>
                                            <p:strVal val="#ppt_h"/>
                                          </p:val>
                                        </p:tav>
                                        <p:tav tm="100000">
                                          <p:val>
                                            <p:strVal val="#ppt_h"/>
                                          </p:val>
                                        </p:tav>
                                      </p:tavLst>
                                    </p:anim>
                                  </p:childTnLst>
                                </p:cTn>
                              </p:par>
                            </p:childTnLst>
                          </p:cTn>
                        </p:par>
                      </p:childTnLst>
                    </p:cTn>
                  </p:par>
                  <p:par>
                    <p:cTn id="748" fill="hold">
                      <p:stCondLst>
                        <p:cond delay="indefinite"/>
                      </p:stCondLst>
                      <p:childTnLst>
                        <p:par>
                          <p:cTn id="749" fill="hold">
                            <p:stCondLst>
                              <p:cond delay="0"/>
                            </p:stCondLst>
                            <p:childTnLst>
                              <p:par>
                                <p:cTn id="750" presetID="49" presetClass="exit" presetSubtype="0" accel="100000" fill="hold" nodeType="clickEffect">
                                  <p:stCondLst>
                                    <p:cond delay="0"/>
                                  </p:stCondLst>
                                  <p:childTnLst>
                                    <p:anim calcmode="lin" valueType="num">
                                      <p:cBhvr>
                                        <p:cTn id="751" dur="500"/>
                                        <p:tgtEl>
                                          <p:spTgt spid="50240"/>
                                        </p:tgtEl>
                                        <p:attrNameLst>
                                          <p:attrName>ppt_w</p:attrName>
                                        </p:attrNameLst>
                                      </p:cBhvr>
                                      <p:tavLst>
                                        <p:tav tm="0">
                                          <p:val>
                                            <p:strVal val="ppt_w"/>
                                          </p:val>
                                        </p:tav>
                                        <p:tav tm="100000">
                                          <p:val>
                                            <p:fltVal val="0"/>
                                          </p:val>
                                        </p:tav>
                                      </p:tavLst>
                                    </p:anim>
                                    <p:anim calcmode="lin" valueType="num">
                                      <p:cBhvr>
                                        <p:cTn id="752" dur="500"/>
                                        <p:tgtEl>
                                          <p:spTgt spid="50240"/>
                                        </p:tgtEl>
                                        <p:attrNameLst>
                                          <p:attrName>ppt_h</p:attrName>
                                        </p:attrNameLst>
                                      </p:cBhvr>
                                      <p:tavLst>
                                        <p:tav tm="0">
                                          <p:val>
                                            <p:strVal val="ppt_h"/>
                                          </p:val>
                                        </p:tav>
                                        <p:tav tm="100000">
                                          <p:val>
                                            <p:fltVal val="0"/>
                                          </p:val>
                                        </p:tav>
                                      </p:tavLst>
                                    </p:anim>
                                    <p:anim calcmode="lin" valueType="num">
                                      <p:cBhvr>
                                        <p:cTn id="753" dur="500"/>
                                        <p:tgtEl>
                                          <p:spTgt spid="50240"/>
                                        </p:tgtEl>
                                        <p:attrNameLst>
                                          <p:attrName>style.rotation</p:attrName>
                                        </p:attrNameLst>
                                      </p:cBhvr>
                                      <p:tavLst>
                                        <p:tav tm="0">
                                          <p:val>
                                            <p:fltVal val="0"/>
                                          </p:val>
                                        </p:tav>
                                        <p:tav tm="100000">
                                          <p:val>
                                            <p:fltVal val="360"/>
                                          </p:val>
                                        </p:tav>
                                      </p:tavLst>
                                    </p:anim>
                                    <p:animEffect transition="out" filter="fade">
                                      <p:cBhvr>
                                        <p:cTn id="754" dur="500"/>
                                        <p:tgtEl>
                                          <p:spTgt spid="50240"/>
                                        </p:tgtEl>
                                      </p:cBhvr>
                                    </p:animEffect>
                                    <p:set>
                                      <p:cBhvr>
                                        <p:cTn id="755" dur="1" fill="hold">
                                          <p:stCondLst>
                                            <p:cond delay="499"/>
                                          </p:stCondLst>
                                        </p:cTn>
                                        <p:tgtEl>
                                          <p:spTgt spid="50240"/>
                                        </p:tgtEl>
                                        <p:attrNameLst>
                                          <p:attrName>style.visibility</p:attrName>
                                        </p:attrNameLst>
                                      </p:cBhvr>
                                      <p:to>
                                        <p:strVal val="hidden"/>
                                      </p:to>
                                    </p:set>
                                  </p:childTnLst>
                                </p:cTn>
                              </p:par>
                            </p:childTnLst>
                          </p:cTn>
                        </p:par>
                      </p:childTnLst>
                    </p:cTn>
                  </p:par>
                  <p:par>
                    <p:cTn id="756" fill="hold">
                      <p:stCondLst>
                        <p:cond delay="indefinite"/>
                      </p:stCondLst>
                      <p:childTnLst>
                        <p:par>
                          <p:cTn id="757" fill="hold">
                            <p:stCondLst>
                              <p:cond delay="0"/>
                            </p:stCondLst>
                            <p:childTnLst>
                              <p:par>
                                <p:cTn id="758" presetID="51" presetClass="entr" presetSubtype="0" fill="hold" nodeType="clickEffect">
                                  <p:stCondLst>
                                    <p:cond delay="0"/>
                                  </p:stCondLst>
                                  <p:childTnLst>
                                    <p:set>
                                      <p:cBhvr>
                                        <p:cTn id="759" dur="1" fill="hold">
                                          <p:stCondLst>
                                            <p:cond delay="0"/>
                                          </p:stCondLst>
                                        </p:cTn>
                                        <p:tgtEl>
                                          <p:spTgt spid="50198">
                                            <p:txEl>
                                              <p:pRg st="11" end="11"/>
                                            </p:txEl>
                                          </p:spTgt>
                                        </p:tgtEl>
                                        <p:attrNameLst>
                                          <p:attrName>style.visibility</p:attrName>
                                        </p:attrNameLst>
                                      </p:cBhvr>
                                      <p:to>
                                        <p:strVal val="visible"/>
                                      </p:to>
                                    </p:set>
                                    <p:animEffect transition="in" filter="fade">
                                      <p:cBhvr>
                                        <p:cTn id="760" dur="770" decel="100000"/>
                                        <p:tgtEl>
                                          <p:spTgt spid="50198">
                                            <p:txEl>
                                              <p:pRg st="11" end="11"/>
                                            </p:txEl>
                                          </p:spTgt>
                                        </p:tgtEl>
                                      </p:cBhvr>
                                    </p:animEffect>
                                    <p:animScale>
                                      <p:cBhvr>
                                        <p:cTn id="761" dur="770" decel="100000"/>
                                        <p:tgtEl>
                                          <p:spTgt spid="50198">
                                            <p:txEl>
                                              <p:pRg st="11" end="11"/>
                                            </p:txEl>
                                          </p:spTgt>
                                        </p:tgtEl>
                                      </p:cBhvr>
                                      <p:from x="10000" y="10000"/>
                                      <p:to x="200000" y="450000"/>
                                    </p:animScale>
                                    <p:animScale>
                                      <p:cBhvr>
                                        <p:cTn id="762" dur="1230" accel="100000" fill="hold">
                                          <p:stCondLst>
                                            <p:cond delay="770"/>
                                          </p:stCondLst>
                                        </p:cTn>
                                        <p:tgtEl>
                                          <p:spTgt spid="50198">
                                            <p:txEl>
                                              <p:pRg st="11" end="11"/>
                                            </p:txEl>
                                          </p:spTgt>
                                        </p:tgtEl>
                                      </p:cBhvr>
                                      <p:from x="200000" y="450000"/>
                                      <p:to x="100000" y="100000"/>
                                    </p:animScale>
                                    <p:set>
                                      <p:cBhvr>
                                        <p:cTn id="763" dur="770" fill="hold"/>
                                        <p:tgtEl>
                                          <p:spTgt spid="50198">
                                            <p:txEl>
                                              <p:pRg st="11" end="11"/>
                                            </p:txEl>
                                          </p:spTgt>
                                        </p:tgtEl>
                                        <p:attrNameLst>
                                          <p:attrName>ppt_x</p:attrName>
                                        </p:attrNameLst>
                                      </p:cBhvr>
                                      <p:to>
                                        <p:strVal val="(0.5)"/>
                                      </p:to>
                                    </p:set>
                                    <p:anim from="(0.5)" to="(#ppt_x)" calcmode="lin" valueType="num">
                                      <p:cBhvr>
                                        <p:cTn id="764" dur="1230" accel="100000" fill="hold">
                                          <p:stCondLst>
                                            <p:cond delay="770"/>
                                          </p:stCondLst>
                                        </p:cTn>
                                        <p:tgtEl>
                                          <p:spTgt spid="50198">
                                            <p:txEl>
                                              <p:pRg st="11" end="11"/>
                                            </p:txEl>
                                          </p:spTgt>
                                        </p:tgtEl>
                                        <p:attrNameLst>
                                          <p:attrName>ppt_x</p:attrName>
                                        </p:attrNameLst>
                                      </p:cBhvr>
                                    </p:anim>
                                    <p:set>
                                      <p:cBhvr>
                                        <p:cTn id="765" dur="770" fill="hold"/>
                                        <p:tgtEl>
                                          <p:spTgt spid="50198">
                                            <p:txEl>
                                              <p:pRg st="11" end="11"/>
                                            </p:txEl>
                                          </p:spTgt>
                                        </p:tgtEl>
                                        <p:attrNameLst>
                                          <p:attrName>ppt_y</p:attrName>
                                        </p:attrNameLst>
                                      </p:cBhvr>
                                      <p:to>
                                        <p:strVal val="(#ppt_y+0.4)"/>
                                      </p:to>
                                    </p:set>
                                    <p:anim from="(#ppt_y+0.4)" to="(#ppt_y)" calcmode="lin" valueType="num">
                                      <p:cBhvr>
                                        <p:cTn id="766" dur="1230" accel="100000" fill="hold">
                                          <p:stCondLst>
                                            <p:cond delay="770"/>
                                          </p:stCondLst>
                                        </p:cTn>
                                        <p:tgtEl>
                                          <p:spTgt spid="50198">
                                            <p:txEl>
                                              <p:pRg st="11" end="11"/>
                                            </p:txEl>
                                          </p:spTgt>
                                        </p:tgtEl>
                                        <p:attrNameLst>
                                          <p:attrName>ppt_y</p:attrName>
                                        </p:attrNameLst>
                                      </p:cBhvr>
                                    </p:anim>
                                  </p:childTnLst>
                                </p:cTn>
                              </p:par>
                            </p:childTnLst>
                          </p:cTn>
                        </p:par>
                      </p:childTnLst>
                    </p:cTn>
                  </p:par>
                  <p:par>
                    <p:cTn id="767" fill="hold">
                      <p:stCondLst>
                        <p:cond delay="indefinite"/>
                      </p:stCondLst>
                      <p:childTnLst>
                        <p:par>
                          <p:cTn id="768" fill="hold">
                            <p:stCondLst>
                              <p:cond delay="0"/>
                            </p:stCondLst>
                            <p:childTnLst>
                              <p:par>
                                <p:cTn id="769" presetID="19" presetClass="entr" presetSubtype="10" fill="hold" nodeType="clickEffect">
                                  <p:stCondLst>
                                    <p:cond delay="0"/>
                                  </p:stCondLst>
                                  <p:childTnLst>
                                    <p:set>
                                      <p:cBhvr>
                                        <p:cTn id="770" dur="1" fill="hold">
                                          <p:stCondLst>
                                            <p:cond delay="0"/>
                                          </p:stCondLst>
                                        </p:cTn>
                                        <p:tgtEl>
                                          <p:spTgt spid="50198">
                                            <p:txEl>
                                              <p:pRg st="12" end="12"/>
                                            </p:txEl>
                                          </p:spTgt>
                                        </p:tgtEl>
                                        <p:attrNameLst>
                                          <p:attrName>style.visibility</p:attrName>
                                        </p:attrNameLst>
                                      </p:cBhvr>
                                      <p:to>
                                        <p:strVal val="visible"/>
                                      </p:to>
                                    </p:set>
                                    <p:anim calcmode="lin" valueType="num">
                                      <p:cBhvr>
                                        <p:cTn id="771" dur="5000" fill="hold"/>
                                        <p:tgtEl>
                                          <p:spTgt spid="50198">
                                            <p:txEl>
                                              <p:pRg st="12" end="12"/>
                                            </p:txEl>
                                          </p:spTgt>
                                        </p:tgtEl>
                                        <p:attrNameLst>
                                          <p:attrName>ppt_w</p:attrName>
                                        </p:attrNameLst>
                                      </p:cBhvr>
                                      <p:tavLst>
                                        <p:tav tm="0" fmla="#ppt_w*sin(2.5*pi*$)">
                                          <p:val>
                                            <p:fltVal val="0"/>
                                          </p:val>
                                        </p:tav>
                                        <p:tav tm="100000">
                                          <p:val>
                                            <p:fltVal val="1"/>
                                          </p:val>
                                        </p:tav>
                                      </p:tavLst>
                                    </p:anim>
                                    <p:anim calcmode="lin" valueType="num">
                                      <p:cBhvr>
                                        <p:cTn id="772" dur="5000" fill="hold"/>
                                        <p:tgtEl>
                                          <p:spTgt spid="50198">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773" fill="hold">
                      <p:stCondLst>
                        <p:cond delay="indefinite"/>
                      </p:stCondLst>
                      <p:childTnLst>
                        <p:par>
                          <p:cTn id="774" fill="hold">
                            <p:stCondLst>
                              <p:cond delay="0"/>
                            </p:stCondLst>
                            <p:childTnLst>
                              <p:par>
                                <p:cTn id="775" presetID="19" presetClass="entr" presetSubtype="10" fill="hold" nodeType="clickEffect">
                                  <p:stCondLst>
                                    <p:cond delay="0"/>
                                  </p:stCondLst>
                                  <p:childTnLst>
                                    <p:set>
                                      <p:cBhvr>
                                        <p:cTn id="776" dur="1" fill="hold">
                                          <p:stCondLst>
                                            <p:cond delay="0"/>
                                          </p:stCondLst>
                                        </p:cTn>
                                        <p:tgtEl>
                                          <p:spTgt spid="50198">
                                            <p:txEl>
                                              <p:pRg st="2" end="2"/>
                                            </p:txEl>
                                          </p:spTgt>
                                        </p:tgtEl>
                                        <p:attrNameLst>
                                          <p:attrName>style.visibility</p:attrName>
                                        </p:attrNameLst>
                                      </p:cBhvr>
                                      <p:to>
                                        <p:strVal val="visible"/>
                                      </p:to>
                                    </p:set>
                                    <p:anim calcmode="lin" valueType="num">
                                      <p:cBhvr>
                                        <p:cTn id="777" dur="5000" fill="hold"/>
                                        <p:tgtEl>
                                          <p:spTgt spid="50198">
                                            <p:txEl>
                                              <p:pRg st="2" end="2"/>
                                            </p:txEl>
                                          </p:spTgt>
                                        </p:tgtEl>
                                        <p:attrNameLst>
                                          <p:attrName>ppt_w</p:attrName>
                                        </p:attrNameLst>
                                      </p:cBhvr>
                                      <p:tavLst>
                                        <p:tav tm="0" fmla="#ppt_w*sin(2.5*pi*$)">
                                          <p:val>
                                            <p:fltVal val="0"/>
                                          </p:val>
                                        </p:tav>
                                        <p:tav tm="100000">
                                          <p:val>
                                            <p:fltVal val="1"/>
                                          </p:val>
                                        </p:tav>
                                      </p:tavLst>
                                    </p:anim>
                                    <p:anim calcmode="lin" valueType="num">
                                      <p:cBhvr>
                                        <p:cTn id="778" dur="5000" fill="hold"/>
                                        <p:tgtEl>
                                          <p:spTgt spid="5019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779" fill="hold">
                      <p:stCondLst>
                        <p:cond delay="indefinite"/>
                      </p:stCondLst>
                      <p:childTnLst>
                        <p:par>
                          <p:cTn id="780" fill="hold">
                            <p:stCondLst>
                              <p:cond delay="0"/>
                            </p:stCondLst>
                            <p:childTnLst>
                              <p:par>
                                <p:cTn id="781" presetID="19" presetClass="entr" presetSubtype="10" fill="hold" nodeType="clickEffect">
                                  <p:stCondLst>
                                    <p:cond delay="0"/>
                                  </p:stCondLst>
                                  <p:iterate type="lt">
                                    <p:tmPct val="0"/>
                                  </p:iterate>
                                  <p:childTnLst>
                                    <p:set>
                                      <p:cBhvr>
                                        <p:cTn id="782" dur="1" fill="hold">
                                          <p:stCondLst>
                                            <p:cond delay="0"/>
                                          </p:stCondLst>
                                        </p:cTn>
                                        <p:tgtEl>
                                          <p:spTgt spid="50207"/>
                                        </p:tgtEl>
                                        <p:attrNameLst>
                                          <p:attrName>style.visibility</p:attrName>
                                        </p:attrNameLst>
                                      </p:cBhvr>
                                      <p:to>
                                        <p:strVal val="visible"/>
                                      </p:to>
                                    </p:set>
                                    <p:anim calcmode="lin" valueType="num">
                                      <p:cBhvr>
                                        <p:cTn id="783" dur="5000" fill="hold"/>
                                        <p:tgtEl>
                                          <p:spTgt spid="50207"/>
                                        </p:tgtEl>
                                        <p:attrNameLst>
                                          <p:attrName>ppt_w</p:attrName>
                                        </p:attrNameLst>
                                      </p:cBhvr>
                                      <p:tavLst>
                                        <p:tav tm="0" fmla="#ppt_w*sin(2.5*pi*$)">
                                          <p:val>
                                            <p:fltVal val="0"/>
                                          </p:val>
                                        </p:tav>
                                        <p:tav tm="100000">
                                          <p:val>
                                            <p:fltVal val="1"/>
                                          </p:val>
                                        </p:tav>
                                      </p:tavLst>
                                    </p:anim>
                                    <p:anim calcmode="lin" valueType="num">
                                      <p:cBhvr>
                                        <p:cTn id="784" dur="5000" fill="hold"/>
                                        <p:tgtEl>
                                          <p:spTgt spid="50207"/>
                                        </p:tgtEl>
                                        <p:attrNameLst>
                                          <p:attrName>ppt_h</p:attrName>
                                        </p:attrNameLst>
                                      </p:cBhvr>
                                      <p:tavLst>
                                        <p:tav tm="0">
                                          <p:val>
                                            <p:strVal val="#ppt_h"/>
                                          </p:val>
                                        </p:tav>
                                        <p:tav tm="100000">
                                          <p:val>
                                            <p:strVal val="#ppt_h"/>
                                          </p:val>
                                        </p:tav>
                                      </p:tavLst>
                                    </p:anim>
                                  </p:childTnLst>
                                </p:cTn>
                              </p:par>
                            </p:childTnLst>
                          </p:cTn>
                        </p:par>
                      </p:childTnLst>
                    </p:cTn>
                  </p:par>
                  <p:par>
                    <p:cTn id="785" fill="hold">
                      <p:stCondLst>
                        <p:cond delay="indefinite"/>
                      </p:stCondLst>
                      <p:childTnLst>
                        <p:par>
                          <p:cTn id="786" fill="hold">
                            <p:stCondLst>
                              <p:cond delay="0"/>
                            </p:stCondLst>
                            <p:childTnLst>
                              <p:par>
                                <p:cTn id="787" presetID="31" presetClass="exit" presetSubtype="0" fill="hold" nodeType="clickEffect">
                                  <p:stCondLst>
                                    <p:cond delay="0"/>
                                  </p:stCondLst>
                                  <p:iterate type="lt">
                                    <p:tmPct val="5000"/>
                                  </p:iterate>
                                  <p:childTnLst>
                                    <p:anim calcmode="lin" valueType="num">
                                      <p:cBhvr>
                                        <p:cTn id="788" dur="1000"/>
                                        <p:tgtEl>
                                          <p:spTgt spid="50207"/>
                                        </p:tgtEl>
                                        <p:attrNameLst>
                                          <p:attrName>ppt_w</p:attrName>
                                        </p:attrNameLst>
                                      </p:cBhvr>
                                      <p:tavLst>
                                        <p:tav tm="0">
                                          <p:val>
                                            <p:strVal val="ppt_w"/>
                                          </p:val>
                                        </p:tav>
                                        <p:tav tm="100000">
                                          <p:val>
                                            <p:fltVal val="0"/>
                                          </p:val>
                                        </p:tav>
                                      </p:tavLst>
                                    </p:anim>
                                    <p:anim calcmode="lin" valueType="num">
                                      <p:cBhvr>
                                        <p:cTn id="789" dur="1000"/>
                                        <p:tgtEl>
                                          <p:spTgt spid="50207"/>
                                        </p:tgtEl>
                                        <p:attrNameLst>
                                          <p:attrName>ppt_h</p:attrName>
                                        </p:attrNameLst>
                                      </p:cBhvr>
                                      <p:tavLst>
                                        <p:tav tm="0">
                                          <p:val>
                                            <p:strVal val="ppt_h"/>
                                          </p:val>
                                        </p:tav>
                                        <p:tav tm="100000">
                                          <p:val>
                                            <p:fltVal val="0"/>
                                          </p:val>
                                        </p:tav>
                                      </p:tavLst>
                                    </p:anim>
                                    <p:anim calcmode="lin" valueType="num">
                                      <p:cBhvr>
                                        <p:cTn id="790" dur="1000"/>
                                        <p:tgtEl>
                                          <p:spTgt spid="50207"/>
                                        </p:tgtEl>
                                        <p:attrNameLst>
                                          <p:attrName>style.rotation</p:attrName>
                                        </p:attrNameLst>
                                      </p:cBhvr>
                                      <p:tavLst>
                                        <p:tav tm="0">
                                          <p:val>
                                            <p:fltVal val="0"/>
                                          </p:val>
                                        </p:tav>
                                        <p:tav tm="100000">
                                          <p:val>
                                            <p:fltVal val="90"/>
                                          </p:val>
                                        </p:tav>
                                      </p:tavLst>
                                    </p:anim>
                                    <p:animEffect transition="out" filter="fade">
                                      <p:cBhvr>
                                        <p:cTn id="791" dur="1000"/>
                                        <p:tgtEl>
                                          <p:spTgt spid="50207"/>
                                        </p:tgtEl>
                                      </p:cBhvr>
                                    </p:animEffect>
                                    <p:set>
                                      <p:cBhvr>
                                        <p:cTn id="792" dur="1" fill="hold">
                                          <p:stCondLst>
                                            <p:cond delay="999"/>
                                          </p:stCondLst>
                                        </p:cTn>
                                        <p:tgtEl>
                                          <p:spTgt spid="50207"/>
                                        </p:tgtEl>
                                        <p:attrNameLst>
                                          <p:attrName>style.visibility</p:attrName>
                                        </p:attrNameLst>
                                      </p:cBhvr>
                                      <p:to>
                                        <p:strVal val="hidden"/>
                                      </p:to>
                                    </p:set>
                                  </p:childTnLst>
                                </p:cTn>
                              </p:par>
                            </p:childTnLst>
                          </p:cTn>
                        </p:par>
                      </p:childTnLst>
                    </p:cTn>
                  </p:par>
                  <p:par>
                    <p:cTn id="793" fill="hold">
                      <p:stCondLst>
                        <p:cond delay="indefinite"/>
                      </p:stCondLst>
                      <p:childTnLst>
                        <p:par>
                          <p:cTn id="794" fill="hold">
                            <p:stCondLst>
                              <p:cond delay="0"/>
                            </p:stCondLst>
                            <p:childTnLst>
                              <p:par>
                                <p:cTn id="795" presetID="19" presetClass="entr" presetSubtype="10" fill="hold" nodeType="clickEffect">
                                  <p:stCondLst>
                                    <p:cond delay="0"/>
                                  </p:stCondLst>
                                  <p:childTnLst>
                                    <p:set>
                                      <p:cBhvr>
                                        <p:cTn id="796" dur="1" fill="hold">
                                          <p:stCondLst>
                                            <p:cond delay="0"/>
                                          </p:stCondLst>
                                        </p:cTn>
                                        <p:tgtEl>
                                          <p:spTgt spid="50198">
                                            <p:txEl>
                                              <p:pRg st="3" end="3"/>
                                            </p:txEl>
                                          </p:spTgt>
                                        </p:tgtEl>
                                        <p:attrNameLst>
                                          <p:attrName>style.visibility</p:attrName>
                                        </p:attrNameLst>
                                      </p:cBhvr>
                                      <p:to>
                                        <p:strVal val="visible"/>
                                      </p:to>
                                    </p:set>
                                    <p:anim calcmode="lin" valueType="num">
                                      <p:cBhvr>
                                        <p:cTn id="797" dur="5000" fill="hold"/>
                                        <p:tgtEl>
                                          <p:spTgt spid="50198">
                                            <p:txEl>
                                              <p:pRg st="3" end="3"/>
                                            </p:txEl>
                                          </p:spTgt>
                                        </p:tgtEl>
                                        <p:attrNameLst>
                                          <p:attrName>ppt_w</p:attrName>
                                        </p:attrNameLst>
                                      </p:cBhvr>
                                      <p:tavLst>
                                        <p:tav tm="0" fmla="#ppt_w*sin(2.5*pi*$)">
                                          <p:val>
                                            <p:fltVal val="0"/>
                                          </p:val>
                                        </p:tav>
                                        <p:tav tm="100000">
                                          <p:val>
                                            <p:fltVal val="1"/>
                                          </p:val>
                                        </p:tav>
                                      </p:tavLst>
                                    </p:anim>
                                    <p:anim calcmode="lin" valueType="num">
                                      <p:cBhvr>
                                        <p:cTn id="798" dur="5000" fill="hold"/>
                                        <p:tgtEl>
                                          <p:spTgt spid="5019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799" fill="hold">
                      <p:stCondLst>
                        <p:cond delay="indefinite"/>
                      </p:stCondLst>
                      <p:childTnLst>
                        <p:par>
                          <p:cTn id="800" fill="hold">
                            <p:stCondLst>
                              <p:cond delay="0"/>
                            </p:stCondLst>
                            <p:childTnLst>
                              <p:par>
                                <p:cTn id="801" presetID="19" presetClass="entr" presetSubtype="10" fill="hold" nodeType="clickEffect">
                                  <p:stCondLst>
                                    <p:cond delay="0"/>
                                  </p:stCondLst>
                                  <p:childTnLst>
                                    <p:set>
                                      <p:cBhvr>
                                        <p:cTn id="802" dur="1" fill="hold">
                                          <p:stCondLst>
                                            <p:cond delay="0"/>
                                          </p:stCondLst>
                                        </p:cTn>
                                        <p:tgtEl>
                                          <p:spTgt spid="50214"/>
                                        </p:tgtEl>
                                        <p:attrNameLst>
                                          <p:attrName>style.visibility</p:attrName>
                                        </p:attrNameLst>
                                      </p:cBhvr>
                                      <p:to>
                                        <p:strVal val="visible"/>
                                      </p:to>
                                    </p:set>
                                    <p:anim calcmode="lin" valueType="num">
                                      <p:cBhvr>
                                        <p:cTn id="803" dur="5000" fill="hold"/>
                                        <p:tgtEl>
                                          <p:spTgt spid="50214"/>
                                        </p:tgtEl>
                                        <p:attrNameLst>
                                          <p:attrName>ppt_w</p:attrName>
                                        </p:attrNameLst>
                                      </p:cBhvr>
                                      <p:tavLst>
                                        <p:tav tm="0" fmla="#ppt_w*sin(2.5*pi*$)">
                                          <p:val>
                                            <p:fltVal val="0"/>
                                          </p:val>
                                        </p:tav>
                                        <p:tav tm="100000">
                                          <p:val>
                                            <p:fltVal val="1"/>
                                          </p:val>
                                        </p:tav>
                                      </p:tavLst>
                                    </p:anim>
                                    <p:anim calcmode="lin" valueType="num">
                                      <p:cBhvr>
                                        <p:cTn id="804" dur="5000" fill="hold"/>
                                        <p:tgtEl>
                                          <p:spTgt spid="50214"/>
                                        </p:tgtEl>
                                        <p:attrNameLst>
                                          <p:attrName>ppt_h</p:attrName>
                                        </p:attrNameLst>
                                      </p:cBhvr>
                                      <p:tavLst>
                                        <p:tav tm="0">
                                          <p:val>
                                            <p:strVal val="#ppt_h"/>
                                          </p:val>
                                        </p:tav>
                                        <p:tav tm="100000">
                                          <p:val>
                                            <p:strVal val="#ppt_h"/>
                                          </p:val>
                                        </p:tav>
                                      </p:tavLst>
                                    </p:anim>
                                  </p:childTnLst>
                                </p:cTn>
                              </p:par>
                            </p:childTnLst>
                          </p:cTn>
                        </p:par>
                      </p:childTnLst>
                    </p:cTn>
                  </p:par>
                  <p:par>
                    <p:cTn id="805" fill="hold">
                      <p:stCondLst>
                        <p:cond delay="indefinite"/>
                      </p:stCondLst>
                      <p:childTnLst>
                        <p:par>
                          <p:cTn id="806" fill="hold">
                            <p:stCondLst>
                              <p:cond delay="0"/>
                            </p:stCondLst>
                            <p:childTnLst>
                              <p:par>
                                <p:cTn id="807" presetID="49" presetClass="exit" presetSubtype="0" accel="100000" fill="hold" nodeType="clickEffect">
                                  <p:stCondLst>
                                    <p:cond delay="0"/>
                                  </p:stCondLst>
                                  <p:childTnLst>
                                    <p:anim calcmode="lin" valueType="num">
                                      <p:cBhvr>
                                        <p:cTn id="808" dur="500"/>
                                        <p:tgtEl>
                                          <p:spTgt spid="50214"/>
                                        </p:tgtEl>
                                        <p:attrNameLst>
                                          <p:attrName>ppt_w</p:attrName>
                                        </p:attrNameLst>
                                      </p:cBhvr>
                                      <p:tavLst>
                                        <p:tav tm="0">
                                          <p:val>
                                            <p:strVal val="ppt_w"/>
                                          </p:val>
                                        </p:tav>
                                        <p:tav tm="100000">
                                          <p:val>
                                            <p:fltVal val="0"/>
                                          </p:val>
                                        </p:tav>
                                      </p:tavLst>
                                    </p:anim>
                                    <p:anim calcmode="lin" valueType="num">
                                      <p:cBhvr>
                                        <p:cTn id="809" dur="500"/>
                                        <p:tgtEl>
                                          <p:spTgt spid="50214"/>
                                        </p:tgtEl>
                                        <p:attrNameLst>
                                          <p:attrName>ppt_h</p:attrName>
                                        </p:attrNameLst>
                                      </p:cBhvr>
                                      <p:tavLst>
                                        <p:tav tm="0">
                                          <p:val>
                                            <p:strVal val="ppt_h"/>
                                          </p:val>
                                        </p:tav>
                                        <p:tav tm="100000">
                                          <p:val>
                                            <p:fltVal val="0"/>
                                          </p:val>
                                        </p:tav>
                                      </p:tavLst>
                                    </p:anim>
                                    <p:anim calcmode="lin" valueType="num">
                                      <p:cBhvr>
                                        <p:cTn id="810" dur="500"/>
                                        <p:tgtEl>
                                          <p:spTgt spid="50214"/>
                                        </p:tgtEl>
                                        <p:attrNameLst>
                                          <p:attrName>style.rotation</p:attrName>
                                        </p:attrNameLst>
                                      </p:cBhvr>
                                      <p:tavLst>
                                        <p:tav tm="0">
                                          <p:val>
                                            <p:fltVal val="0"/>
                                          </p:val>
                                        </p:tav>
                                        <p:tav tm="100000">
                                          <p:val>
                                            <p:fltVal val="360"/>
                                          </p:val>
                                        </p:tav>
                                      </p:tavLst>
                                    </p:anim>
                                    <p:animEffect transition="out" filter="fade">
                                      <p:cBhvr>
                                        <p:cTn id="811" dur="500"/>
                                        <p:tgtEl>
                                          <p:spTgt spid="50214"/>
                                        </p:tgtEl>
                                      </p:cBhvr>
                                    </p:animEffect>
                                    <p:set>
                                      <p:cBhvr>
                                        <p:cTn id="812" dur="1" fill="hold">
                                          <p:stCondLst>
                                            <p:cond delay="499"/>
                                          </p:stCondLst>
                                        </p:cTn>
                                        <p:tgtEl>
                                          <p:spTgt spid="50214"/>
                                        </p:tgtEl>
                                        <p:attrNameLst>
                                          <p:attrName>style.visibility</p:attrName>
                                        </p:attrNameLst>
                                      </p:cBhvr>
                                      <p:to>
                                        <p:strVal val="hidden"/>
                                      </p:to>
                                    </p:set>
                                  </p:childTnLst>
                                </p:cTn>
                              </p:par>
                            </p:childTnLst>
                          </p:cTn>
                        </p:par>
                      </p:childTnLst>
                    </p:cTn>
                  </p:par>
                  <p:par>
                    <p:cTn id="813" fill="hold">
                      <p:stCondLst>
                        <p:cond delay="indefinite"/>
                      </p:stCondLst>
                      <p:childTnLst>
                        <p:par>
                          <p:cTn id="814" fill="hold">
                            <p:stCondLst>
                              <p:cond delay="0"/>
                            </p:stCondLst>
                            <p:childTnLst>
                              <p:par>
                                <p:cTn id="815" presetID="19" presetClass="entr" presetSubtype="10" fill="hold" nodeType="clickEffect">
                                  <p:stCondLst>
                                    <p:cond delay="0"/>
                                  </p:stCondLst>
                                  <p:childTnLst>
                                    <p:set>
                                      <p:cBhvr>
                                        <p:cTn id="816" dur="1" fill="hold">
                                          <p:stCondLst>
                                            <p:cond delay="0"/>
                                          </p:stCondLst>
                                        </p:cTn>
                                        <p:tgtEl>
                                          <p:spTgt spid="50198">
                                            <p:txEl>
                                              <p:pRg st="4" end="4"/>
                                            </p:txEl>
                                          </p:spTgt>
                                        </p:tgtEl>
                                        <p:attrNameLst>
                                          <p:attrName>style.visibility</p:attrName>
                                        </p:attrNameLst>
                                      </p:cBhvr>
                                      <p:to>
                                        <p:strVal val="visible"/>
                                      </p:to>
                                    </p:set>
                                    <p:anim calcmode="lin" valueType="num">
                                      <p:cBhvr>
                                        <p:cTn id="817" dur="5000" fill="hold"/>
                                        <p:tgtEl>
                                          <p:spTgt spid="50198">
                                            <p:txEl>
                                              <p:pRg st="4" end="4"/>
                                            </p:txEl>
                                          </p:spTgt>
                                        </p:tgtEl>
                                        <p:attrNameLst>
                                          <p:attrName>ppt_w</p:attrName>
                                        </p:attrNameLst>
                                      </p:cBhvr>
                                      <p:tavLst>
                                        <p:tav tm="0" fmla="#ppt_w*sin(2.5*pi*$)">
                                          <p:val>
                                            <p:fltVal val="0"/>
                                          </p:val>
                                        </p:tav>
                                        <p:tav tm="100000">
                                          <p:val>
                                            <p:fltVal val="1"/>
                                          </p:val>
                                        </p:tav>
                                      </p:tavLst>
                                    </p:anim>
                                    <p:anim calcmode="lin" valueType="num">
                                      <p:cBhvr>
                                        <p:cTn id="818" dur="5000" fill="hold"/>
                                        <p:tgtEl>
                                          <p:spTgt spid="50198">
                                            <p:txEl>
                                              <p:pRg st="4" end="4"/>
                                            </p:txEl>
                                          </p:spTgt>
                                        </p:tgtEl>
                                        <p:attrNameLst>
                                          <p:attrName>ppt_h</p:attrName>
                                        </p:attrNameLst>
                                      </p:cBhvr>
                                      <p:tavLst>
                                        <p:tav tm="0">
                                          <p:val>
                                            <p:strVal val="#ppt_h"/>
                                          </p:val>
                                        </p:tav>
                                        <p:tav tm="100000">
                                          <p:val>
                                            <p:strVal val="#ppt_h"/>
                                          </p:val>
                                        </p:tav>
                                      </p:tavLst>
                                    </p:anim>
                                  </p:childTnLst>
                                </p:cTn>
                              </p:par>
                              <p:par>
                                <p:cTn id="819" presetID="19" presetClass="entr" presetSubtype="10" fill="hold" nodeType="withEffect">
                                  <p:stCondLst>
                                    <p:cond delay="0"/>
                                  </p:stCondLst>
                                  <p:childTnLst>
                                    <p:set>
                                      <p:cBhvr>
                                        <p:cTn id="820" dur="1" fill="hold">
                                          <p:stCondLst>
                                            <p:cond delay="0"/>
                                          </p:stCondLst>
                                        </p:cTn>
                                        <p:tgtEl>
                                          <p:spTgt spid="50198">
                                            <p:txEl>
                                              <p:pRg st="5" end="5"/>
                                            </p:txEl>
                                          </p:spTgt>
                                        </p:tgtEl>
                                        <p:attrNameLst>
                                          <p:attrName>style.visibility</p:attrName>
                                        </p:attrNameLst>
                                      </p:cBhvr>
                                      <p:to>
                                        <p:strVal val="visible"/>
                                      </p:to>
                                    </p:set>
                                    <p:anim calcmode="lin" valueType="num">
                                      <p:cBhvr>
                                        <p:cTn id="821" dur="5000" fill="hold"/>
                                        <p:tgtEl>
                                          <p:spTgt spid="50198">
                                            <p:txEl>
                                              <p:pRg st="5" end="5"/>
                                            </p:txEl>
                                          </p:spTgt>
                                        </p:tgtEl>
                                        <p:attrNameLst>
                                          <p:attrName>ppt_w</p:attrName>
                                        </p:attrNameLst>
                                      </p:cBhvr>
                                      <p:tavLst>
                                        <p:tav tm="0" fmla="#ppt_w*sin(2.5*pi*$)">
                                          <p:val>
                                            <p:fltVal val="0"/>
                                          </p:val>
                                        </p:tav>
                                        <p:tav tm="100000">
                                          <p:val>
                                            <p:fltVal val="1"/>
                                          </p:val>
                                        </p:tav>
                                      </p:tavLst>
                                    </p:anim>
                                    <p:anim calcmode="lin" valueType="num">
                                      <p:cBhvr>
                                        <p:cTn id="822" dur="5000" fill="hold"/>
                                        <p:tgtEl>
                                          <p:spTgt spid="50198">
                                            <p:txEl>
                                              <p:pRg st="5" end="5"/>
                                            </p:txEl>
                                          </p:spTgt>
                                        </p:tgtEl>
                                        <p:attrNameLst>
                                          <p:attrName>ppt_h</p:attrName>
                                        </p:attrNameLst>
                                      </p:cBhvr>
                                      <p:tavLst>
                                        <p:tav tm="0">
                                          <p:val>
                                            <p:strVal val="#ppt_h"/>
                                          </p:val>
                                        </p:tav>
                                        <p:tav tm="100000">
                                          <p:val>
                                            <p:strVal val="#ppt_h"/>
                                          </p:val>
                                        </p:tav>
                                      </p:tavLst>
                                    </p:anim>
                                  </p:childTnLst>
                                </p:cTn>
                              </p:par>
                              <p:par>
                                <p:cTn id="823" presetID="19" presetClass="entr" presetSubtype="10" fill="hold" nodeType="withEffect">
                                  <p:stCondLst>
                                    <p:cond delay="0"/>
                                  </p:stCondLst>
                                  <p:childTnLst>
                                    <p:set>
                                      <p:cBhvr>
                                        <p:cTn id="824" dur="1" fill="hold">
                                          <p:stCondLst>
                                            <p:cond delay="0"/>
                                          </p:stCondLst>
                                        </p:cTn>
                                        <p:tgtEl>
                                          <p:spTgt spid="50198">
                                            <p:txEl>
                                              <p:pRg st="6" end="6"/>
                                            </p:txEl>
                                          </p:spTgt>
                                        </p:tgtEl>
                                        <p:attrNameLst>
                                          <p:attrName>style.visibility</p:attrName>
                                        </p:attrNameLst>
                                      </p:cBhvr>
                                      <p:to>
                                        <p:strVal val="visible"/>
                                      </p:to>
                                    </p:set>
                                    <p:anim calcmode="lin" valueType="num">
                                      <p:cBhvr>
                                        <p:cTn id="825" dur="5000" fill="hold"/>
                                        <p:tgtEl>
                                          <p:spTgt spid="50198">
                                            <p:txEl>
                                              <p:pRg st="6" end="6"/>
                                            </p:txEl>
                                          </p:spTgt>
                                        </p:tgtEl>
                                        <p:attrNameLst>
                                          <p:attrName>ppt_w</p:attrName>
                                        </p:attrNameLst>
                                      </p:cBhvr>
                                      <p:tavLst>
                                        <p:tav tm="0" fmla="#ppt_w*sin(2.5*pi*$)">
                                          <p:val>
                                            <p:fltVal val="0"/>
                                          </p:val>
                                        </p:tav>
                                        <p:tav tm="100000">
                                          <p:val>
                                            <p:fltVal val="1"/>
                                          </p:val>
                                        </p:tav>
                                      </p:tavLst>
                                    </p:anim>
                                    <p:anim calcmode="lin" valueType="num">
                                      <p:cBhvr>
                                        <p:cTn id="826" dur="5000" fill="hold"/>
                                        <p:tgtEl>
                                          <p:spTgt spid="50198">
                                            <p:txEl>
                                              <p:pRg st="6" end="6"/>
                                            </p:txEl>
                                          </p:spTgt>
                                        </p:tgtEl>
                                        <p:attrNameLst>
                                          <p:attrName>ppt_h</p:attrName>
                                        </p:attrNameLst>
                                      </p:cBhvr>
                                      <p:tavLst>
                                        <p:tav tm="0">
                                          <p:val>
                                            <p:strVal val="#ppt_h"/>
                                          </p:val>
                                        </p:tav>
                                        <p:tav tm="100000">
                                          <p:val>
                                            <p:strVal val="#ppt_h"/>
                                          </p:val>
                                        </p:tav>
                                      </p:tavLst>
                                    </p:anim>
                                  </p:childTnLst>
                                </p:cTn>
                              </p:par>
                              <p:par>
                                <p:cTn id="827" presetID="19" presetClass="entr" presetSubtype="10" fill="hold" nodeType="withEffect">
                                  <p:stCondLst>
                                    <p:cond delay="0"/>
                                  </p:stCondLst>
                                  <p:childTnLst>
                                    <p:set>
                                      <p:cBhvr>
                                        <p:cTn id="828" dur="1" fill="hold">
                                          <p:stCondLst>
                                            <p:cond delay="0"/>
                                          </p:stCondLst>
                                        </p:cTn>
                                        <p:tgtEl>
                                          <p:spTgt spid="50198">
                                            <p:txEl>
                                              <p:pRg st="7" end="7"/>
                                            </p:txEl>
                                          </p:spTgt>
                                        </p:tgtEl>
                                        <p:attrNameLst>
                                          <p:attrName>style.visibility</p:attrName>
                                        </p:attrNameLst>
                                      </p:cBhvr>
                                      <p:to>
                                        <p:strVal val="visible"/>
                                      </p:to>
                                    </p:set>
                                    <p:anim calcmode="lin" valueType="num">
                                      <p:cBhvr>
                                        <p:cTn id="829" dur="5000" fill="hold"/>
                                        <p:tgtEl>
                                          <p:spTgt spid="50198">
                                            <p:txEl>
                                              <p:pRg st="7" end="7"/>
                                            </p:txEl>
                                          </p:spTgt>
                                        </p:tgtEl>
                                        <p:attrNameLst>
                                          <p:attrName>ppt_w</p:attrName>
                                        </p:attrNameLst>
                                      </p:cBhvr>
                                      <p:tavLst>
                                        <p:tav tm="0" fmla="#ppt_w*sin(2.5*pi*$)">
                                          <p:val>
                                            <p:fltVal val="0"/>
                                          </p:val>
                                        </p:tav>
                                        <p:tav tm="100000">
                                          <p:val>
                                            <p:fltVal val="1"/>
                                          </p:val>
                                        </p:tav>
                                      </p:tavLst>
                                    </p:anim>
                                    <p:anim calcmode="lin" valueType="num">
                                      <p:cBhvr>
                                        <p:cTn id="830" dur="5000" fill="hold"/>
                                        <p:tgtEl>
                                          <p:spTgt spid="50198">
                                            <p:txEl>
                                              <p:pRg st="7" end="7"/>
                                            </p:txEl>
                                          </p:spTgt>
                                        </p:tgtEl>
                                        <p:attrNameLst>
                                          <p:attrName>ppt_h</p:attrName>
                                        </p:attrNameLst>
                                      </p:cBhvr>
                                      <p:tavLst>
                                        <p:tav tm="0">
                                          <p:val>
                                            <p:strVal val="#ppt_h"/>
                                          </p:val>
                                        </p:tav>
                                        <p:tav tm="100000">
                                          <p:val>
                                            <p:strVal val="#ppt_h"/>
                                          </p:val>
                                        </p:tav>
                                      </p:tavLst>
                                    </p:anim>
                                  </p:childTnLst>
                                </p:cTn>
                              </p:par>
                              <p:par>
                                <p:cTn id="831" presetID="19" presetClass="entr" presetSubtype="10" fill="hold" nodeType="withEffect">
                                  <p:stCondLst>
                                    <p:cond delay="0"/>
                                  </p:stCondLst>
                                  <p:childTnLst>
                                    <p:set>
                                      <p:cBhvr>
                                        <p:cTn id="832" dur="1" fill="hold">
                                          <p:stCondLst>
                                            <p:cond delay="0"/>
                                          </p:stCondLst>
                                        </p:cTn>
                                        <p:tgtEl>
                                          <p:spTgt spid="50198">
                                            <p:txEl>
                                              <p:pRg st="8" end="8"/>
                                            </p:txEl>
                                          </p:spTgt>
                                        </p:tgtEl>
                                        <p:attrNameLst>
                                          <p:attrName>style.visibility</p:attrName>
                                        </p:attrNameLst>
                                      </p:cBhvr>
                                      <p:to>
                                        <p:strVal val="visible"/>
                                      </p:to>
                                    </p:set>
                                    <p:anim calcmode="lin" valueType="num">
                                      <p:cBhvr>
                                        <p:cTn id="833" dur="5000" fill="hold"/>
                                        <p:tgtEl>
                                          <p:spTgt spid="50198">
                                            <p:txEl>
                                              <p:pRg st="8" end="8"/>
                                            </p:txEl>
                                          </p:spTgt>
                                        </p:tgtEl>
                                        <p:attrNameLst>
                                          <p:attrName>ppt_w</p:attrName>
                                        </p:attrNameLst>
                                      </p:cBhvr>
                                      <p:tavLst>
                                        <p:tav tm="0" fmla="#ppt_w*sin(2.5*pi*$)">
                                          <p:val>
                                            <p:fltVal val="0"/>
                                          </p:val>
                                        </p:tav>
                                        <p:tav tm="100000">
                                          <p:val>
                                            <p:fltVal val="1"/>
                                          </p:val>
                                        </p:tav>
                                      </p:tavLst>
                                    </p:anim>
                                    <p:anim calcmode="lin" valueType="num">
                                      <p:cBhvr>
                                        <p:cTn id="834" dur="5000" fill="hold"/>
                                        <p:tgtEl>
                                          <p:spTgt spid="50198">
                                            <p:txEl>
                                              <p:pRg st="8" end="8"/>
                                            </p:txEl>
                                          </p:spTgt>
                                        </p:tgtEl>
                                        <p:attrNameLst>
                                          <p:attrName>ppt_h</p:attrName>
                                        </p:attrNameLst>
                                      </p:cBhvr>
                                      <p:tavLst>
                                        <p:tav tm="0">
                                          <p:val>
                                            <p:strVal val="#ppt_h"/>
                                          </p:val>
                                        </p:tav>
                                        <p:tav tm="100000">
                                          <p:val>
                                            <p:strVal val="#ppt_h"/>
                                          </p:val>
                                        </p:tav>
                                      </p:tavLst>
                                    </p:anim>
                                  </p:childTnLst>
                                </p:cTn>
                              </p:par>
                              <p:par>
                                <p:cTn id="835" presetID="19" presetClass="entr" presetSubtype="10" fill="hold" nodeType="withEffect">
                                  <p:stCondLst>
                                    <p:cond delay="0"/>
                                  </p:stCondLst>
                                  <p:childTnLst>
                                    <p:set>
                                      <p:cBhvr>
                                        <p:cTn id="836" dur="1" fill="hold">
                                          <p:stCondLst>
                                            <p:cond delay="0"/>
                                          </p:stCondLst>
                                        </p:cTn>
                                        <p:tgtEl>
                                          <p:spTgt spid="50198">
                                            <p:txEl>
                                              <p:pRg st="9" end="9"/>
                                            </p:txEl>
                                          </p:spTgt>
                                        </p:tgtEl>
                                        <p:attrNameLst>
                                          <p:attrName>style.visibility</p:attrName>
                                        </p:attrNameLst>
                                      </p:cBhvr>
                                      <p:to>
                                        <p:strVal val="visible"/>
                                      </p:to>
                                    </p:set>
                                    <p:anim calcmode="lin" valueType="num">
                                      <p:cBhvr>
                                        <p:cTn id="837" dur="5000" fill="hold"/>
                                        <p:tgtEl>
                                          <p:spTgt spid="50198">
                                            <p:txEl>
                                              <p:pRg st="9" end="9"/>
                                            </p:txEl>
                                          </p:spTgt>
                                        </p:tgtEl>
                                        <p:attrNameLst>
                                          <p:attrName>ppt_w</p:attrName>
                                        </p:attrNameLst>
                                      </p:cBhvr>
                                      <p:tavLst>
                                        <p:tav tm="0" fmla="#ppt_w*sin(2.5*pi*$)">
                                          <p:val>
                                            <p:fltVal val="0"/>
                                          </p:val>
                                        </p:tav>
                                        <p:tav tm="100000">
                                          <p:val>
                                            <p:fltVal val="1"/>
                                          </p:val>
                                        </p:tav>
                                      </p:tavLst>
                                    </p:anim>
                                    <p:anim calcmode="lin" valueType="num">
                                      <p:cBhvr>
                                        <p:cTn id="838" dur="5000" fill="hold"/>
                                        <p:tgtEl>
                                          <p:spTgt spid="50198">
                                            <p:txEl>
                                              <p:pRg st="9" end="9"/>
                                            </p:txEl>
                                          </p:spTgt>
                                        </p:tgtEl>
                                        <p:attrNameLst>
                                          <p:attrName>ppt_h</p:attrName>
                                        </p:attrNameLst>
                                      </p:cBhvr>
                                      <p:tavLst>
                                        <p:tav tm="0">
                                          <p:val>
                                            <p:strVal val="#ppt_h"/>
                                          </p:val>
                                        </p:tav>
                                        <p:tav tm="100000">
                                          <p:val>
                                            <p:strVal val="#ppt_h"/>
                                          </p:val>
                                        </p:tav>
                                      </p:tavLst>
                                    </p:anim>
                                  </p:childTnLst>
                                </p:cTn>
                              </p:par>
                              <p:par>
                                <p:cTn id="839" presetID="19" presetClass="entr" presetSubtype="10" fill="hold" nodeType="withEffect">
                                  <p:stCondLst>
                                    <p:cond delay="0"/>
                                  </p:stCondLst>
                                  <p:childTnLst>
                                    <p:set>
                                      <p:cBhvr>
                                        <p:cTn id="840" dur="1" fill="hold">
                                          <p:stCondLst>
                                            <p:cond delay="0"/>
                                          </p:stCondLst>
                                        </p:cTn>
                                        <p:tgtEl>
                                          <p:spTgt spid="50198">
                                            <p:txEl>
                                              <p:pRg st="10" end="10"/>
                                            </p:txEl>
                                          </p:spTgt>
                                        </p:tgtEl>
                                        <p:attrNameLst>
                                          <p:attrName>style.visibility</p:attrName>
                                        </p:attrNameLst>
                                      </p:cBhvr>
                                      <p:to>
                                        <p:strVal val="visible"/>
                                      </p:to>
                                    </p:set>
                                    <p:anim calcmode="lin" valueType="num">
                                      <p:cBhvr>
                                        <p:cTn id="841" dur="5000" fill="hold"/>
                                        <p:tgtEl>
                                          <p:spTgt spid="50198">
                                            <p:txEl>
                                              <p:pRg st="10" end="10"/>
                                            </p:txEl>
                                          </p:spTgt>
                                        </p:tgtEl>
                                        <p:attrNameLst>
                                          <p:attrName>ppt_w</p:attrName>
                                        </p:attrNameLst>
                                      </p:cBhvr>
                                      <p:tavLst>
                                        <p:tav tm="0" fmla="#ppt_w*sin(2.5*pi*$)">
                                          <p:val>
                                            <p:fltVal val="0"/>
                                          </p:val>
                                        </p:tav>
                                        <p:tav tm="100000">
                                          <p:val>
                                            <p:fltVal val="1"/>
                                          </p:val>
                                        </p:tav>
                                      </p:tavLst>
                                    </p:anim>
                                    <p:anim calcmode="lin" valueType="num">
                                      <p:cBhvr>
                                        <p:cTn id="842" dur="5000" fill="hold"/>
                                        <p:tgtEl>
                                          <p:spTgt spid="50198">
                                            <p:txEl>
                                              <p:pRg st="10" end="10"/>
                                            </p:txEl>
                                          </p:spTgt>
                                        </p:tgtEl>
                                        <p:attrNameLst>
                                          <p:attrName>ppt_h</p:attrName>
                                        </p:attrNameLst>
                                      </p:cBhvr>
                                      <p:tavLst>
                                        <p:tav tm="0">
                                          <p:val>
                                            <p:strVal val="#ppt_h"/>
                                          </p:val>
                                        </p:tav>
                                        <p:tav tm="100000">
                                          <p:val>
                                            <p:strVal val="#ppt_h"/>
                                          </p:val>
                                        </p:tav>
                                      </p:tavLst>
                                    </p:anim>
                                  </p:childTnLst>
                                </p:cTn>
                              </p:par>
                              <p:par>
                                <p:cTn id="843" presetID="19" presetClass="entr" presetSubtype="10" fill="hold" nodeType="withEffect">
                                  <p:stCondLst>
                                    <p:cond delay="0"/>
                                  </p:stCondLst>
                                  <p:childTnLst>
                                    <p:set>
                                      <p:cBhvr>
                                        <p:cTn id="844" dur="1" fill="hold">
                                          <p:stCondLst>
                                            <p:cond delay="0"/>
                                          </p:stCondLst>
                                        </p:cTn>
                                        <p:tgtEl>
                                          <p:spTgt spid="50198">
                                            <p:txEl>
                                              <p:pRg st="11" end="11"/>
                                            </p:txEl>
                                          </p:spTgt>
                                        </p:tgtEl>
                                        <p:attrNameLst>
                                          <p:attrName>style.visibility</p:attrName>
                                        </p:attrNameLst>
                                      </p:cBhvr>
                                      <p:to>
                                        <p:strVal val="visible"/>
                                      </p:to>
                                    </p:set>
                                    <p:anim calcmode="lin" valueType="num">
                                      <p:cBhvr>
                                        <p:cTn id="845" dur="5000" fill="hold"/>
                                        <p:tgtEl>
                                          <p:spTgt spid="50198">
                                            <p:txEl>
                                              <p:pRg st="11" end="11"/>
                                            </p:txEl>
                                          </p:spTgt>
                                        </p:tgtEl>
                                        <p:attrNameLst>
                                          <p:attrName>ppt_w</p:attrName>
                                        </p:attrNameLst>
                                      </p:cBhvr>
                                      <p:tavLst>
                                        <p:tav tm="0" fmla="#ppt_w*sin(2.5*pi*$)">
                                          <p:val>
                                            <p:fltVal val="0"/>
                                          </p:val>
                                        </p:tav>
                                        <p:tav tm="100000">
                                          <p:val>
                                            <p:fltVal val="1"/>
                                          </p:val>
                                        </p:tav>
                                      </p:tavLst>
                                    </p:anim>
                                    <p:anim calcmode="lin" valueType="num">
                                      <p:cBhvr>
                                        <p:cTn id="846" dur="5000" fill="hold"/>
                                        <p:tgtEl>
                                          <p:spTgt spid="50198">
                                            <p:txEl>
                                              <p:pRg st="11" end="11"/>
                                            </p:txEl>
                                          </p:spTgt>
                                        </p:tgtEl>
                                        <p:attrNameLst>
                                          <p:attrName>ppt_h</p:attrName>
                                        </p:attrNameLst>
                                      </p:cBhvr>
                                      <p:tavLst>
                                        <p:tav tm="0">
                                          <p:val>
                                            <p:strVal val="#ppt_h"/>
                                          </p:val>
                                        </p:tav>
                                        <p:tav tm="100000">
                                          <p:val>
                                            <p:strVal val="#ppt_h"/>
                                          </p:val>
                                        </p:tav>
                                      </p:tavLst>
                                    </p:anim>
                                  </p:childTnLst>
                                </p:cTn>
                              </p:par>
                              <p:par>
                                <p:cTn id="847" presetID="19" presetClass="entr" presetSubtype="10" fill="hold" nodeType="withEffect">
                                  <p:stCondLst>
                                    <p:cond delay="0"/>
                                  </p:stCondLst>
                                  <p:childTnLst>
                                    <p:set>
                                      <p:cBhvr>
                                        <p:cTn id="848" dur="1" fill="hold">
                                          <p:stCondLst>
                                            <p:cond delay="0"/>
                                          </p:stCondLst>
                                        </p:cTn>
                                        <p:tgtEl>
                                          <p:spTgt spid="50198">
                                            <p:txEl>
                                              <p:pRg st="12" end="12"/>
                                            </p:txEl>
                                          </p:spTgt>
                                        </p:tgtEl>
                                        <p:attrNameLst>
                                          <p:attrName>style.visibility</p:attrName>
                                        </p:attrNameLst>
                                      </p:cBhvr>
                                      <p:to>
                                        <p:strVal val="visible"/>
                                      </p:to>
                                    </p:set>
                                    <p:anim calcmode="lin" valueType="num">
                                      <p:cBhvr>
                                        <p:cTn id="849" dur="5000" fill="hold"/>
                                        <p:tgtEl>
                                          <p:spTgt spid="50198">
                                            <p:txEl>
                                              <p:pRg st="12" end="12"/>
                                            </p:txEl>
                                          </p:spTgt>
                                        </p:tgtEl>
                                        <p:attrNameLst>
                                          <p:attrName>ppt_w</p:attrName>
                                        </p:attrNameLst>
                                      </p:cBhvr>
                                      <p:tavLst>
                                        <p:tav tm="0" fmla="#ppt_w*sin(2.5*pi*$)">
                                          <p:val>
                                            <p:fltVal val="0"/>
                                          </p:val>
                                        </p:tav>
                                        <p:tav tm="100000">
                                          <p:val>
                                            <p:fltVal val="1"/>
                                          </p:val>
                                        </p:tav>
                                      </p:tavLst>
                                    </p:anim>
                                    <p:anim calcmode="lin" valueType="num">
                                      <p:cBhvr>
                                        <p:cTn id="850" dur="5000" fill="hold"/>
                                        <p:tgtEl>
                                          <p:spTgt spid="50198">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851" fill="hold">
                      <p:stCondLst>
                        <p:cond delay="indefinite"/>
                      </p:stCondLst>
                      <p:childTnLst>
                        <p:par>
                          <p:cTn id="852" fill="hold">
                            <p:stCondLst>
                              <p:cond delay="0"/>
                            </p:stCondLst>
                            <p:childTnLst>
                              <p:par>
                                <p:cTn id="853" presetID="49" presetClass="exit" presetSubtype="0" accel="100000" fill="hold" grpId="0" nodeType="clickEffect">
                                  <p:stCondLst>
                                    <p:cond delay="0"/>
                                  </p:stCondLst>
                                  <p:childTnLst>
                                    <p:anim calcmode="lin" valueType="num">
                                      <p:cBhvr>
                                        <p:cTn id="854" dur="500"/>
                                        <p:tgtEl>
                                          <p:spTgt spid="50198">
                                            <p:txEl>
                                              <p:pRg st="0" end="0"/>
                                            </p:txEl>
                                          </p:spTgt>
                                        </p:tgtEl>
                                        <p:attrNameLst>
                                          <p:attrName>ppt_w</p:attrName>
                                        </p:attrNameLst>
                                      </p:cBhvr>
                                      <p:tavLst>
                                        <p:tav tm="0">
                                          <p:val>
                                            <p:strVal val="ppt_w"/>
                                          </p:val>
                                        </p:tav>
                                        <p:tav tm="100000">
                                          <p:val>
                                            <p:fltVal val="0"/>
                                          </p:val>
                                        </p:tav>
                                      </p:tavLst>
                                    </p:anim>
                                    <p:anim calcmode="lin" valueType="num">
                                      <p:cBhvr>
                                        <p:cTn id="855" dur="500"/>
                                        <p:tgtEl>
                                          <p:spTgt spid="50198">
                                            <p:txEl>
                                              <p:pRg st="0" end="0"/>
                                            </p:txEl>
                                          </p:spTgt>
                                        </p:tgtEl>
                                        <p:attrNameLst>
                                          <p:attrName>ppt_h</p:attrName>
                                        </p:attrNameLst>
                                      </p:cBhvr>
                                      <p:tavLst>
                                        <p:tav tm="0">
                                          <p:val>
                                            <p:strVal val="ppt_h"/>
                                          </p:val>
                                        </p:tav>
                                        <p:tav tm="100000">
                                          <p:val>
                                            <p:fltVal val="0"/>
                                          </p:val>
                                        </p:tav>
                                      </p:tavLst>
                                    </p:anim>
                                    <p:anim calcmode="lin" valueType="num">
                                      <p:cBhvr>
                                        <p:cTn id="856" dur="500"/>
                                        <p:tgtEl>
                                          <p:spTgt spid="50198">
                                            <p:txEl>
                                              <p:pRg st="0" end="0"/>
                                            </p:txEl>
                                          </p:spTgt>
                                        </p:tgtEl>
                                        <p:attrNameLst>
                                          <p:attrName>style.rotation</p:attrName>
                                        </p:attrNameLst>
                                      </p:cBhvr>
                                      <p:tavLst>
                                        <p:tav tm="0">
                                          <p:val>
                                            <p:fltVal val="0"/>
                                          </p:val>
                                        </p:tav>
                                        <p:tav tm="100000">
                                          <p:val>
                                            <p:fltVal val="360"/>
                                          </p:val>
                                        </p:tav>
                                      </p:tavLst>
                                    </p:anim>
                                    <p:animEffect transition="out" filter="fade">
                                      <p:cBhvr>
                                        <p:cTn id="857" dur="500"/>
                                        <p:tgtEl>
                                          <p:spTgt spid="50198">
                                            <p:txEl>
                                              <p:pRg st="0" end="0"/>
                                            </p:txEl>
                                          </p:spTgt>
                                        </p:tgtEl>
                                      </p:cBhvr>
                                    </p:animEffect>
                                    <p:set>
                                      <p:cBhvr>
                                        <p:cTn id="858" dur="1" fill="hold">
                                          <p:stCondLst>
                                            <p:cond delay="499"/>
                                          </p:stCondLst>
                                        </p:cTn>
                                        <p:tgtEl>
                                          <p:spTgt spid="50198">
                                            <p:txEl>
                                              <p:pRg st="0" end="0"/>
                                            </p:txEl>
                                          </p:spTgt>
                                        </p:tgtEl>
                                        <p:attrNameLst>
                                          <p:attrName>style.visibility</p:attrName>
                                        </p:attrNameLst>
                                      </p:cBhvr>
                                      <p:to>
                                        <p:strVal val="hidden"/>
                                      </p:to>
                                    </p:set>
                                  </p:childTnLst>
                                </p:cTn>
                              </p:par>
                              <p:par>
                                <p:cTn id="859" presetID="49" presetClass="exit" presetSubtype="0" accel="100000" fill="hold" grpId="0" nodeType="withEffect">
                                  <p:stCondLst>
                                    <p:cond delay="0"/>
                                  </p:stCondLst>
                                  <p:childTnLst>
                                    <p:anim calcmode="lin" valueType="num">
                                      <p:cBhvr>
                                        <p:cTn id="860" dur="500"/>
                                        <p:tgtEl>
                                          <p:spTgt spid="50198">
                                            <p:txEl>
                                              <p:pRg st="1" end="1"/>
                                            </p:txEl>
                                          </p:spTgt>
                                        </p:tgtEl>
                                        <p:attrNameLst>
                                          <p:attrName>ppt_w</p:attrName>
                                        </p:attrNameLst>
                                      </p:cBhvr>
                                      <p:tavLst>
                                        <p:tav tm="0">
                                          <p:val>
                                            <p:strVal val="ppt_w"/>
                                          </p:val>
                                        </p:tav>
                                        <p:tav tm="100000">
                                          <p:val>
                                            <p:fltVal val="0"/>
                                          </p:val>
                                        </p:tav>
                                      </p:tavLst>
                                    </p:anim>
                                    <p:anim calcmode="lin" valueType="num">
                                      <p:cBhvr>
                                        <p:cTn id="861" dur="500"/>
                                        <p:tgtEl>
                                          <p:spTgt spid="50198">
                                            <p:txEl>
                                              <p:pRg st="1" end="1"/>
                                            </p:txEl>
                                          </p:spTgt>
                                        </p:tgtEl>
                                        <p:attrNameLst>
                                          <p:attrName>ppt_h</p:attrName>
                                        </p:attrNameLst>
                                      </p:cBhvr>
                                      <p:tavLst>
                                        <p:tav tm="0">
                                          <p:val>
                                            <p:strVal val="ppt_h"/>
                                          </p:val>
                                        </p:tav>
                                        <p:tav tm="100000">
                                          <p:val>
                                            <p:fltVal val="0"/>
                                          </p:val>
                                        </p:tav>
                                      </p:tavLst>
                                    </p:anim>
                                    <p:anim calcmode="lin" valueType="num">
                                      <p:cBhvr>
                                        <p:cTn id="862" dur="500"/>
                                        <p:tgtEl>
                                          <p:spTgt spid="50198">
                                            <p:txEl>
                                              <p:pRg st="1" end="1"/>
                                            </p:txEl>
                                          </p:spTgt>
                                        </p:tgtEl>
                                        <p:attrNameLst>
                                          <p:attrName>style.rotation</p:attrName>
                                        </p:attrNameLst>
                                      </p:cBhvr>
                                      <p:tavLst>
                                        <p:tav tm="0">
                                          <p:val>
                                            <p:fltVal val="0"/>
                                          </p:val>
                                        </p:tav>
                                        <p:tav tm="100000">
                                          <p:val>
                                            <p:fltVal val="360"/>
                                          </p:val>
                                        </p:tav>
                                      </p:tavLst>
                                    </p:anim>
                                    <p:animEffect transition="out" filter="fade">
                                      <p:cBhvr>
                                        <p:cTn id="863" dur="500"/>
                                        <p:tgtEl>
                                          <p:spTgt spid="50198">
                                            <p:txEl>
                                              <p:pRg st="1" end="1"/>
                                            </p:txEl>
                                          </p:spTgt>
                                        </p:tgtEl>
                                      </p:cBhvr>
                                    </p:animEffect>
                                    <p:set>
                                      <p:cBhvr>
                                        <p:cTn id="864" dur="1" fill="hold">
                                          <p:stCondLst>
                                            <p:cond delay="499"/>
                                          </p:stCondLst>
                                        </p:cTn>
                                        <p:tgtEl>
                                          <p:spTgt spid="50198">
                                            <p:txEl>
                                              <p:pRg st="1" end="1"/>
                                            </p:txEl>
                                          </p:spTgt>
                                        </p:tgtEl>
                                        <p:attrNameLst>
                                          <p:attrName>style.visibility</p:attrName>
                                        </p:attrNameLst>
                                      </p:cBhvr>
                                      <p:to>
                                        <p:strVal val="hidden"/>
                                      </p:to>
                                    </p:set>
                                  </p:childTnLst>
                                </p:cTn>
                              </p:par>
                              <p:par>
                                <p:cTn id="865" presetID="49" presetClass="exit" presetSubtype="0" accel="100000" fill="hold" grpId="0" nodeType="withEffect">
                                  <p:stCondLst>
                                    <p:cond delay="0"/>
                                  </p:stCondLst>
                                  <p:childTnLst>
                                    <p:anim calcmode="lin" valueType="num">
                                      <p:cBhvr>
                                        <p:cTn id="866" dur="500"/>
                                        <p:tgtEl>
                                          <p:spTgt spid="50198">
                                            <p:txEl>
                                              <p:pRg st="2" end="2"/>
                                            </p:txEl>
                                          </p:spTgt>
                                        </p:tgtEl>
                                        <p:attrNameLst>
                                          <p:attrName>ppt_w</p:attrName>
                                        </p:attrNameLst>
                                      </p:cBhvr>
                                      <p:tavLst>
                                        <p:tav tm="0">
                                          <p:val>
                                            <p:strVal val="ppt_w"/>
                                          </p:val>
                                        </p:tav>
                                        <p:tav tm="100000">
                                          <p:val>
                                            <p:fltVal val="0"/>
                                          </p:val>
                                        </p:tav>
                                      </p:tavLst>
                                    </p:anim>
                                    <p:anim calcmode="lin" valueType="num">
                                      <p:cBhvr>
                                        <p:cTn id="867" dur="500"/>
                                        <p:tgtEl>
                                          <p:spTgt spid="50198">
                                            <p:txEl>
                                              <p:pRg st="2" end="2"/>
                                            </p:txEl>
                                          </p:spTgt>
                                        </p:tgtEl>
                                        <p:attrNameLst>
                                          <p:attrName>ppt_h</p:attrName>
                                        </p:attrNameLst>
                                      </p:cBhvr>
                                      <p:tavLst>
                                        <p:tav tm="0">
                                          <p:val>
                                            <p:strVal val="ppt_h"/>
                                          </p:val>
                                        </p:tav>
                                        <p:tav tm="100000">
                                          <p:val>
                                            <p:fltVal val="0"/>
                                          </p:val>
                                        </p:tav>
                                      </p:tavLst>
                                    </p:anim>
                                    <p:anim calcmode="lin" valueType="num">
                                      <p:cBhvr>
                                        <p:cTn id="868" dur="500"/>
                                        <p:tgtEl>
                                          <p:spTgt spid="50198">
                                            <p:txEl>
                                              <p:pRg st="2" end="2"/>
                                            </p:txEl>
                                          </p:spTgt>
                                        </p:tgtEl>
                                        <p:attrNameLst>
                                          <p:attrName>style.rotation</p:attrName>
                                        </p:attrNameLst>
                                      </p:cBhvr>
                                      <p:tavLst>
                                        <p:tav tm="0">
                                          <p:val>
                                            <p:fltVal val="0"/>
                                          </p:val>
                                        </p:tav>
                                        <p:tav tm="100000">
                                          <p:val>
                                            <p:fltVal val="360"/>
                                          </p:val>
                                        </p:tav>
                                      </p:tavLst>
                                    </p:anim>
                                    <p:animEffect transition="out" filter="fade">
                                      <p:cBhvr>
                                        <p:cTn id="869" dur="500"/>
                                        <p:tgtEl>
                                          <p:spTgt spid="50198">
                                            <p:txEl>
                                              <p:pRg st="2" end="2"/>
                                            </p:txEl>
                                          </p:spTgt>
                                        </p:tgtEl>
                                      </p:cBhvr>
                                    </p:animEffect>
                                    <p:set>
                                      <p:cBhvr>
                                        <p:cTn id="870" dur="1" fill="hold">
                                          <p:stCondLst>
                                            <p:cond delay="499"/>
                                          </p:stCondLst>
                                        </p:cTn>
                                        <p:tgtEl>
                                          <p:spTgt spid="50198">
                                            <p:txEl>
                                              <p:pRg st="2" end="2"/>
                                            </p:txEl>
                                          </p:spTgt>
                                        </p:tgtEl>
                                        <p:attrNameLst>
                                          <p:attrName>style.visibility</p:attrName>
                                        </p:attrNameLst>
                                      </p:cBhvr>
                                      <p:to>
                                        <p:strVal val="hidden"/>
                                      </p:to>
                                    </p:set>
                                  </p:childTnLst>
                                </p:cTn>
                              </p:par>
                              <p:par>
                                <p:cTn id="871" presetID="49" presetClass="exit" presetSubtype="0" accel="100000" fill="hold" grpId="0" nodeType="withEffect">
                                  <p:stCondLst>
                                    <p:cond delay="0"/>
                                  </p:stCondLst>
                                  <p:childTnLst>
                                    <p:anim calcmode="lin" valueType="num">
                                      <p:cBhvr>
                                        <p:cTn id="872" dur="500"/>
                                        <p:tgtEl>
                                          <p:spTgt spid="50198">
                                            <p:txEl>
                                              <p:pRg st="3" end="3"/>
                                            </p:txEl>
                                          </p:spTgt>
                                        </p:tgtEl>
                                        <p:attrNameLst>
                                          <p:attrName>ppt_w</p:attrName>
                                        </p:attrNameLst>
                                      </p:cBhvr>
                                      <p:tavLst>
                                        <p:tav tm="0">
                                          <p:val>
                                            <p:strVal val="ppt_w"/>
                                          </p:val>
                                        </p:tav>
                                        <p:tav tm="100000">
                                          <p:val>
                                            <p:fltVal val="0"/>
                                          </p:val>
                                        </p:tav>
                                      </p:tavLst>
                                    </p:anim>
                                    <p:anim calcmode="lin" valueType="num">
                                      <p:cBhvr>
                                        <p:cTn id="873" dur="500"/>
                                        <p:tgtEl>
                                          <p:spTgt spid="50198">
                                            <p:txEl>
                                              <p:pRg st="3" end="3"/>
                                            </p:txEl>
                                          </p:spTgt>
                                        </p:tgtEl>
                                        <p:attrNameLst>
                                          <p:attrName>ppt_h</p:attrName>
                                        </p:attrNameLst>
                                      </p:cBhvr>
                                      <p:tavLst>
                                        <p:tav tm="0">
                                          <p:val>
                                            <p:strVal val="ppt_h"/>
                                          </p:val>
                                        </p:tav>
                                        <p:tav tm="100000">
                                          <p:val>
                                            <p:fltVal val="0"/>
                                          </p:val>
                                        </p:tav>
                                      </p:tavLst>
                                    </p:anim>
                                    <p:anim calcmode="lin" valueType="num">
                                      <p:cBhvr>
                                        <p:cTn id="874" dur="500"/>
                                        <p:tgtEl>
                                          <p:spTgt spid="50198">
                                            <p:txEl>
                                              <p:pRg st="3" end="3"/>
                                            </p:txEl>
                                          </p:spTgt>
                                        </p:tgtEl>
                                        <p:attrNameLst>
                                          <p:attrName>style.rotation</p:attrName>
                                        </p:attrNameLst>
                                      </p:cBhvr>
                                      <p:tavLst>
                                        <p:tav tm="0">
                                          <p:val>
                                            <p:fltVal val="0"/>
                                          </p:val>
                                        </p:tav>
                                        <p:tav tm="100000">
                                          <p:val>
                                            <p:fltVal val="360"/>
                                          </p:val>
                                        </p:tav>
                                      </p:tavLst>
                                    </p:anim>
                                    <p:animEffect transition="out" filter="fade">
                                      <p:cBhvr>
                                        <p:cTn id="875" dur="500"/>
                                        <p:tgtEl>
                                          <p:spTgt spid="50198">
                                            <p:txEl>
                                              <p:pRg st="3" end="3"/>
                                            </p:txEl>
                                          </p:spTgt>
                                        </p:tgtEl>
                                      </p:cBhvr>
                                    </p:animEffect>
                                    <p:set>
                                      <p:cBhvr>
                                        <p:cTn id="876" dur="1" fill="hold">
                                          <p:stCondLst>
                                            <p:cond delay="499"/>
                                          </p:stCondLst>
                                        </p:cTn>
                                        <p:tgtEl>
                                          <p:spTgt spid="50198">
                                            <p:txEl>
                                              <p:pRg st="3" end="3"/>
                                            </p:txEl>
                                          </p:spTgt>
                                        </p:tgtEl>
                                        <p:attrNameLst>
                                          <p:attrName>style.visibility</p:attrName>
                                        </p:attrNameLst>
                                      </p:cBhvr>
                                      <p:to>
                                        <p:strVal val="hidden"/>
                                      </p:to>
                                    </p:set>
                                  </p:childTnLst>
                                </p:cTn>
                              </p:par>
                              <p:par>
                                <p:cTn id="877" presetID="49" presetClass="exit" presetSubtype="0" accel="100000" fill="hold" grpId="0" nodeType="withEffect">
                                  <p:stCondLst>
                                    <p:cond delay="0"/>
                                  </p:stCondLst>
                                  <p:childTnLst>
                                    <p:anim calcmode="lin" valueType="num">
                                      <p:cBhvr>
                                        <p:cTn id="878" dur="500"/>
                                        <p:tgtEl>
                                          <p:spTgt spid="50198">
                                            <p:txEl>
                                              <p:pRg st="4" end="4"/>
                                            </p:txEl>
                                          </p:spTgt>
                                        </p:tgtEl>
                                        <p:attrNameLst>
                                          <p:attrName>ppt_w</p:attrName>
                                        </p:attrNameLst>
                                      </p:cBhvr>
                                      <p:tavLst>
                                        <p:tav tm="0">
                                          <p:val>
                                            <p:strVal val="ppt_w"/>
                                          </p:val>
                                        </p:tav>
                                        <p:tav tm="100000">
                                          <p:val>
                                            <p:fltVal val="0"/>
                                          </p:val>
                                        </p:tav>
                                      </p:tavLst>
                                    </p:anim>
                                    <p:anim calcmode="lin" valueType="num">
                                      <p:cBhvr>
                                        <p:cTn id="879" dur="500"/>
                                        <p:tgtEl>
                                          <p:spTgt spid="50198">
                                            <p:txEl>
                                              <p:pRg st="4" end="4"/>
                                            </p:txEl>
                                          </p:spTgt>
                                        </p:tgtEl>
                                        <p:attrNameLst>
                                          <p:attrName>ppt_h</p:attrName>
                                        </p:attrNameLst>
                                      </p:cBhvr>
                                      <p:tavLst>
                                        <p:tav tm="0">
                                          <p:val>
                                            <p:strVal val="ppt_h"/>
                                          </p:val>
                                        </p:tav>
                                        <p:tav tm="100000">
                                          <p:val>
                                            <p:fltVal val="0"/>
                                          </p:val>
                                        </p:tav>
                                      </p:tavLst>
                                    </p:anim>
                                    <p:anim calcmode="lin" valueType="num">
                                      <p:cBhvr>
                                        <p:cTn id="880" dur="500"/>
                                        <p:tgtEl>
                                          <p:spTgt spid="50198">
                                            <p:txEl>
                                              <p:pRg st="4" end="4"/>
                                            </p:txEl>
                                          </p:spTgt>
                                        </p:tgtEl>
                                        <p:attrNameLst>
                                          <p:attrName>style.rotation</p:attrName>
                                        </p:attrNameLst>
                                      </p:cBhvr>
                                      <p:tavLst>
                                        <p:tav tm="0">
                                          <p:val>
                                            <p:fltVal val="0"/>
                                          </p:val>
                                        </p:tav>
                                        <p:tav tm="100000">
                                          <p:val>
                                            <p:fltVal val="360"/>
                                          </p:val>
                                        </p:tav>
                                      </p:tavLst>
                                    </p:anim>
                                    <p:animEffect transition="out" filter="fade">
                                      <p:cBhvr>
                                        <p:cTn id="881" dur="500"/>
                                        <p:tgtEl>
                                          <p:spTgt spid="50198">
                                            <p:txEl>
                                              <p:pRg st="4" end="4"/>
                                            </p:txEl>
                                          </p:spTgt>
                                        </p:tgtEl>
                                      </p:cBhvr>
                                    </p:animEffect>
                                    <p:set>
                                      <p:cBhvr>
                                        <p:cTn id="882" dur="1" fill="hold">
                                          <p:stCondLst>
                                            <p:cond delay="499"/>
                                          </p:stCondLst>
                                        </p:cTn>
                                        <p:tgtEl>
                                          <p:spTgt spid="50198">
                                            <p:txEl>
                                              <p:pRg st="4" end="4"/>
                                            </p:txEl>
                                          </p:spTgt>
                                        </p:tgtEl>
                                        <p:attrNameLst>
                                          <p:attrName>style.visibility</p:attrName>
                                        </p:attrNameLst>
                                      </p:cBhvr>
                                      <p:to>
                                        <p:strVal val="hidden"/>
                                      </p:to>
                                    </p:set>
                                  </p:childTnLst>
                                </p:cTn>
                              </p:par>
                              <p:par>
                                <p:cTn id="883" presetID="49" presetClass="exit" presetSubtype="0" accel="100000" fill="hold" grpId="0" nodeType="withEffect">
                                  <p:stCondLst>
                                    <p:cond delay="0"/>
                                  </p:stCondLst>
                                  <p:childTnLst>
                                    <p:anim calcmode="lin" valueType="num">
                                      <p:cBhvr>
                                        <p:cTn id="884" dur="500"/>
                                        <p:tgtEl>
                                          <p:spTgt spid="50198">
                                            <p:txEl>
                                              <p:pRg st="5" end="5"/>
                                            </p:txEl>
                                          </p:spTgt>
                                        </p:tgtEl>
                                        <p:attrNameLst>
                                          <p:attrName>ppt_w</p:attrName>
                                        </p:attrNameLst>
                                      </p:cBhvr>
                                      <p:tavLst>
                                        <p:tav tm="0">
                                          <p:val>
                                            <p:strVal val="ppt_w"/>
                                          </p:val>
                                        </p:tav>
                                        <p:tav tm="100000">
                                          <p:val>
                                            <p:fltVal val="0"/>
                                          </p:val>
                                        </p:tav>
                                      </p:tavLst>
                                    </p:anim>
                                    <p:anim calcmode="lin" valueType="num">
                                      <p:cBhvr>
                                        <p:cTn id="885" dur="500"/>
                                        <p:tgtEl>
                                          <p:spTgt spid="50198">
                                            <p:txEl>
                                              <p:pRg st="5" end="5"/>
                                            </p:txEl>
                                          </p:spTgt>
                                        </p:tgtEl>
                                        <p:attrNameLst>
                                          <p:attrName>ppt_h</p:attrName>
                                        </p:attrNameLst>
                                      </p:cBhvr>
                                      <p:tavLst>
                                        <p:tav tm="0">
                                          <p:val>
                                            <p:strVal val="ppt_h"/>
                                          </p:val>
                                        </p:tav>
                                        <p:tav tm="100000">
                                          <p:val>
                                            <p:fltVal val="0"/>
                                          </p:val>
                                        </p:tav>
                                      </p:tavLst>
                                    </p:anim>
                                    <p:anim calcmode="lin" valueType="num">
                                      <p:cBhvr>
                                        <p:cTn id="886" dur="500"/>
                                        <p:tgtEl>
                                          <p:spTgt spid="50198">
                                            <p:txEl>
                                              <p:pRg st="5" end="5"/>
                                            </p:txEl>
                                          </p:spTgt>
                                        </p:tgtEl>
                                        <p:attrNameLst>
                                          <p:attrName>style.rotation</p:attrName>
                                        </p:attrNameLst>
                                      </p:cBhvr>
                                      <p:tavLst>
                                        <p:tav tm="0">
                                          <p:val>
                                            <p:fltVal val="0"/>
                                          </p:val>
                                        </p:tav>
                                        <p:tav tm="100000">
                                          <p:val>
                                            <p:fltVal val="360"/>
                                          </p:val>
                                        </p:tav>
                                      </p:tavLst>
                                    </p:anim>
                                    <p:animEffect transition="out" filter="fade">
                                      <p:cBhvr>
                                        <p:cTn id="887" dur="500"/>
                                        <p:tgtEl>
                                          <p:spTgt spid="50198">
                                            <p:txEl>
                                              <p:pRg st="5" end="5"/>
                                            </p:txEl>
                                          </p:spTgt>
                                        </p:tgtEl>
                                      </p:cBhvr>
                                    </p:animEffect>
                                    <p:set>
                                      <p:cBhvr>
                                        <p:cTn id="888" dur="1" fill="hold">
                                          <p:stCondLst>
                                            <p:cond delay="499"/>
                                          </p:stCondLst>
                                        </p:cTn>
                                        <p:tgtEl>
                                          <p:spTgt spid="50198">
                                            <p:txEl>
                                              <p:pRg st="5" end="5"/>
                                            </p:txEl>
                                          </p:spTgt>
                                        </p:tgtEl>
                                        <p:attrNameLst>
                                          <p:attrName>style.visibility</p:attrName>
                                        </p:attrNameLst>
                                      </p:cBhvr>
                                      <p:to>
                                        <p:strVal val="hidden"/>
                                      </p:to>
                                    </p:set>
                                  </p:childTnLst>
                                </p:cTn>
                              </p:par>
                              <p:par>
                                <p:cTn id="889" presetID="49" presetClass="exit" presetSubtype="0" accel="100000" fill="hold" grpId="0" nodeType="withEffect">
                                  <p:stCondLst>
                                    <p:cond delay="0"/>
                                  </p:stCondLst>
                                  <p:childTnLst>
                                    <p:anim calcmode="lin" valueType="num">
                                      <p:cBhvr>
                                        <p:cTn id="890" dur="500"/>
                                        <p:tgtEl>
                                          <p:spTgt spid="50198">
                                            <p:txEl>
                                              <p:pRg st="6" end="6"/>
                                            </p:txEl>
                                          </p:spTgt>
                                        </p:tgtEl>
                                        <p:attrNameLst>
                                          <p:attrName>ppt_w</p:attrName>
                                        </p:attrNameLst>
                                      </p:cBhvr>
                                      <p:tavLst>
                                        <p:tav tm="0">
                                          <p:val>
                                            <p:strVal val="ppt_w"/>
                                          </p:val>
                                        </p:tav>
                                        <p:tav tm="100000">
                                          <p:val>
                                            <p:fltVal val="0"/>
                                          </p:val>
                                        </p:tav>
                                      </p:tavLst>
                                    </p:anim>
                                    <p:anim calcmode="lin" valueType="num">
                                      <p:cBhvr>
                                        <p:cTn id="891" dur="500"/>
                                        <p:tgtEl>
                                          <p:spTgt spid="50198">
                                            <p:txEl>
                                              <p:pRg st="6" end="6"/>
                                            </p:txEl>
                                          </p:spTgt>
                                        </p:tgtEl>
                                        <p:attrNameLst>
                                          <p:attrName>ppt_h</p:attrName>
                                        </p:attrNameLst>
                                      </p:cBhvr>
                                      <p:tavLst>
                                        <p:tav tm="0">
                                          <p:val>
                                            <p:strVal val="ppt_h"/>
                                          </p:val>
                                        </p:tav>
                                        <p:tav tm="100000">
                                          <p:val>
                                            <p:fltVal val="0"/>
                                          </p:val>
                                        </p:tav>
                                      </p:tavLst>
                                    </p:anim>
                                    <p:anim calcmode="lin" valueType="num">
                                      <p:cBhvr>
                                        <p:cTn id="892" dur="500"/>
                                        <p:tgtEl>
                                          <p:spTgt spid="50198">
                                            <p:txEl>
                                              <p:pRg st="6" end="6"/>
                                            </p:txEl>
                                          </p:spTgt>
                                        </p:tgtEl>
                                        <p:attrNameLst>
                                          <p:attrName>style.rotation</p:attrName>
                                        </p:attrNameLst>
                                      </p:cBhvr>
                                      <p:tavLst>
                                        <p:tav tm="0">
                                          <p:val>
                                            <p:fltVal val="0"/>
                                          </p:val>
                                        </p:tav>
                                        <p:tav tm="100000">
                                          <p:val>
                                            <p:fltVal val="360"/>
                                          </p:val>
                                        </p:tav>
                                      </p:tavLst>
                                    </p:anim>
                                    <p:animEffect transition="out" filter="fade">
                                      <p:cBhvr>
                                        <p:cTn id="893" dur="500"/>
                                        <p:tgtEl>
                                          <p:spTgt spid="50198">
                                            <p:txEl>
                                              <p:pRg st="6" end="6"/>
                                            </p:txEl>
                                          </p:spTgt>
                                        </p:tgtEl>
                                      </p:cBhvr>
                                    </p:animEffect>
                                    <p:set>
                                      <p:cBhvr>
                                        <p:cTn id="894" dur="1" fill="hold">
                                          <p:stCondLst>
                                            <p:cond delay="499"/>
                                          </p:stCondLst>
                                        </p:cTn>
                                        <p:tgtEl>
                                          <p:spTgt spid="50198">
                                            <p:txEl>
                                              <p:pRg st="6" end="6"/>
                                            </p:txEl>
                                          </p:spTgt>
                                        </p:tgtEl>
                                        <p:attrNameLst>
                                          <p:attrName>style.visibility</p:attrName>
                                        </p:attrNameLst>
                                      </p:cBhvr>
                                      <p:to>
                                        <p:strVal val="hidden"/>
                                      </p:to>
                                    </p:set>
                                  </p:childTnLst>
                                </p:cTn>
                              </p:par>
                              <p:par>
                                <p:cTn id="895" presetID="49" presetClass="exit" presetSubtype="0" accel="100000" fill="hold" grpId="0" nodeType="withEffect">
                                  <p:stCondLst>
                                    <p:cond delay="0"/>
                                  </p:stCondLst>
                                  <p:childTnLst>
                                    <p:anim calcmode="lin" valueType="num">
                                      <p:cBhvr>
                                        <p:cTn id="896" dur="500"/>
                                        <p:tgtEl>
                                          <p:spTgt spid="50198">
                                            <p:txEl>
                                              <p:pRg st="7" end="7"/>
                                            </p:txEl>
                                          </p:spTgt>
                                        </p:tgtEl>
                                        <p:attrNameLst>
                                          <p:attrName>ppt_w</p:attrName>
                                        </p:attrNameLst>
                                      </p:cBhvr>
                                      <p:tavLst>
                                        <p:tav tm="0">
                                          <p:val>
                                            <p:strVal val="ppt_w"/>
                                          </p:val>
                                        </p:tav>
                                        <p:tav tm="100000">
                                          <p:val>
                                            <p:fltVal val="0"/>
                                          </p:val>
                                        </p:tav>
                                      </p:tavLst>
                                    </p:anim>
                                    <p:anim calcmode="lin" valueType="num">
                                      <p:cBhvr>
                                        <p:cTn id="897" dur="500"/>
                                        <p:tgtEl>
                                          <p:spTgt spid="50198">
                                            <p:txEl>
                                              <p:pRg st="7" end="7"/>
                                            </p:txEl>
                                          </p:spTgt>
                                        </p:tgtEl>
                                        <p:attrNameLst>
                                          <p:attrName>ppt_h</p:attrName>
                                        </p:attrNameLst>
                                      </p:cBhvr>
                                      <p:tavLst>
                                        <p:tav tm="0">
                                          <p:val>
                                            <p:strVal val="ppt_h"/>
                                          </p:val>
                                        </p:tav>
                                        <p:tav tm="100000">
                                          <p:val>
                                            <p:fltVal val="0"/>
                                          </p:val>
                                        </p:tav>
                                      </p:tavLst>
                                    </p:anim>
                                    <p:anim calcmode="lin" valueType="num">
                                      <p:cBhvr>
                                        <p:cTn id="898" dur="500"/>
                                        <p:tgtEl>
                                          <p:spTgt spid="50198">
                                            <p:txEl>
                                              <p:pRg st="7" end="7"/>
                                            </p:txEl>
                                          </p:spTgt>
                                        </p:tgtEl>
                                        <p:attrNameLst>
                                          <p:attrName>style.rotation</p:attrName>
                                        </p:attrNameLst>
                                      </p:cBhvr>
                                      <p:tavLst>
                                        <p:tav tm="0">
                                          <p:val>
                                            <p:fltVal val="0"/>
                                          </p:val>
                                        </p:tav>
                                        <p:tav tm="100000">
                                          <p:val>
                                            <p:fltVal val="360"/>
                                          </p:val>
                                        </p:tav>
                                      </p:tavLst>
                                    </p:anim>
                                    <p:animEffect transition="out" filter="fade">
                                      <p:cBhvr>
                                        <p:cTn id="899" dur="500"/>
                                        <p:tgtEl>
                                          <p:spTgt spid="50198">
                                            <p:txEl>
                                              <p:pRg st="7" end="7"/>
                                            </p:txEl>
                                          </p:spTgt>
                                        </p:tgtEl>
                                      </p:cBhvr>
                                    </p:animEffect>
                                    <p:set>
                                      <p:cBhvr>
                                        <p:cTn id="900" dur="1" fill="hold">
                                          <p:stCondLst>
                                            <p:cond delay="499"/>
                                          </p:stCondLst>
                                        </p:cTn>
                                        <p:tgtEl>
                                          <p:spTgt spid="50198">
                                            <p:txEl>
                                              <p:pRg st="7" end="7"/>
                                            </p:txEl>
                                          </p:spTgt>
                                        </p:tgtEl>
                                        <p:attrNameLst>
                                          <p:attrName>style.visibility</p:attrName>
                                        </p:attrNameLst>
                                      </p:cBhvr>
                                      <p:to>
                                        <p:strVal val="hidden"/>
                                      </p:to>
                                    </p:set>
                                  </p:childTnLst>
                                </p:cTn>
                              </p:par>
                              <p:par>
                                <p:cTn id="901" presetID="49" presetClass="exit" presetSubtype="0" accel="100000" fill="hold" grpId="0" nodeType="withEffect">
                                  <p:stCondLst>
                                    <p:cond delay="0"/>
                                  </p:stCondLst>
                                  <p:childTnLst>
                                    <p:anim calcmode="lin" valueType="num">
                                      <p:cBhvr>
                                        <p:cTn id="902" dur="500"/>
                                        <p:tgtEl>
                                          <p:spTgt spid="50198">
                                            <p:txEl>
                                              <p:pRg st="8" end="8"/>
                                            </p:txEl>
                                          </p:spTgt>
                                        </p:tgtEl>
                                        <p:attrNameLst>
                                          <p:attrName>ppt_w</p:attrName>
                                        </p:attrNameLst>
                                      </p:cBhvr>
                                      <p:tavLst>
                                        <p:tav tm="0">
                                          <p:val>
                                            <p:strVal val="ppt_w"/>
                                          </p:val>
                                        </p:tav>
                                        <p:tav tm="100000">
                                          <p:val>
                                            <p:fltVal val="0"/>
                                          </p:val>
                                        </p:tav>
                                      </p:tavLst>
                                    </p:anim>
                                    <p:anim calcmode="lin" valueType="num">
                                      <p:cBhvr>
                                        <p:cTn id="903" dur="500"/>
                                        <p:tgtEl>
                                          <p:spTgt spid="50198">
                                            <p:txEl>
                                              <p:pRg st="8" end="8"/>
                                            </p:txEl>
                                          </p:spTgt>
                                        </p:tgtEl>
                                        <p:attrNameLst>
                                          <p:attrName>ppt_h</p:attrName>
                                        </p:attrNameLst>
                                      </p:cBhvr>
                                      <p:tavLst>
                                        <p:tav tm="0">
                                          <p:val>
                                            <p:strVal val="ppt_h"/>
                                          </p:val>
                                        </p:tav>
                                        <p:tav tm="100000">
                                          <p:val>
                                            <p:fltVal val="0"/>
                                          </p:val>
                                        </p:tav>
                                      </p:tavLst>
                                    </p:anim>
                                    <p:anim calcmode="lin" valueType="num">
                                      <p:cBhvr>
                                        <p:cTn id="904" dur="500"/>
                                        <p:tgtEl>
                                          <p:spTgt spid="50198">
                                            <p:txEl>
                                              <p:pRg st="8" end="8"/>
                                            </p:txEl>
                                          </p:spTgt>
                                        </p:tgtEl>
                                        <p:attrNameLst>
                                          <p:attrName>style.rotation</p:attrName>
                                        </p:attrNameLst>
                                      </p:cBhvr>
                                      <p:tavLst>
                                        <p:tav tm="0">
                                          <p:val>
                                            <p:fltVal val="0"/>
                                          </p:val>
                                        </p:tav>
                                        <p:tav tm="100000">
                                          <p:val>
                                            <p:fltVal val="360"/>
                                          </p:val>
                                        </p:tav>
                                      </p:tavLst>
                                    </p:anim>
                                    <p:animEffect transition="out" filter="fade">
                                      <p:cBhvr>
                                        <p:cTn id="905" dur="500"/>
                                        <p:tgtEl>
                                          <p:spTgt spid="50198">
                                            <p:txEl>
                                              <p:pRg st="8" end="8"/>
                                            </p:txEl>
                                          </p:spTgt>
                                        </p:tgtEl>
                                      </p:cBhvr>
                                    </p:animEffect>
                                    <p:set>
                                      <p:cBhvr>
                                        <p:cTn id="906" dur="1" fill="hold">
                                          <p:stCondLst>
                                            <p:cond delay="499"/>
                                          </p:stCondLst>
                                        </p:cTn>
                                        <p:tgtEl>
                                          <p:spTgt spid="50198">
                                            <p:txEl>
                                              <p:pRg st="8" end="8"/>
                                            </p:txEl>
                                          </p:spTgt>
                                        </p:tgtEl>
                                        <p:attrNameLst>
                                          <p:attrName>style.visibility</p:attrName>
                                        </p:attrNameLst>
                                      </p:cBhvr>
                                      <p:to>
                                        <p:strVal val="hidden"/>
                                      </p:to>
                                    </p:set>
                                  </p:childTnLst>
                                </p:cTn>
                              </p:par>
                              <p:par>
                                <p:cTn id="907" presetID="49" presetClass="exit" presetSubtype="0" accel="100000" fill="hold" grpId="0" nodeType="withEffect">
                                  <p:stCondLst>
                                    <p:cond delay="0"/>
                                  </p:stCondLst>
                                  <p:childTnLst>
                                    <p:anim calcmode="lin" valueType="num">
                                      <p:cBhvr>
                                        <p:cTn id="908" dur="500"/>
                                        <p:tgtEl>
                                          <p:spTgt spid="50198">
                                            <p:txEl>
                                              <p:pRg st="9" end="9"/>
                                            </p:txEl>
                                          </p:spTgt>
                                        </p:tgtEl>
                                        <p:attrNameLst>
                                          <p:attrName>ppt_w</p:attrName>
                                        </p:attrNameLst>
                                      </p:cBhvr>
                                      <p:tavLst>
                                        <p:tav tm="0">
                                          <p:val>
                                            <p:strVal val="ppt_w"/>
                                          </p:val>
                                        </p:tav>
                                        <p:tav tm="100000">
                                          <p:val>
                                            <p:fltVal val="0"/>
                                          </p:val>
                                        </p:tav>
                                      </p:tavLst>
                                    </p:anim>
                                    <p:anim calcmode="lin" valueType="num">
                                      <p:cBhvr>
                                        <p:cTn id="909" dur="500"/>
                                        <p:tgtEl>
                                          <p:spTgt spid="50198">
                                            <p:txEl>
                                              <p:pRg st="9" end="9"/>
                                            </p:txEl>
                                          </p:spTgt>
                                        </p:tgtEl>
                                        <p:attrNameLst>
                                          <p:attrName>ppt_h</p:attrName>
                                        </p:attrNameLst>
                                      </p:cBhvr>
                                      <p:tavLst>
                                        <p:tav tm="0">
                                          <p:val>
                                            <p:strVal val="ppt_h"/>
                                          </p:val>
                                        </p:tav>
                                        <p:tav tm="100000">
                                          <p:val>
                                            <p:fltVal val="0"/>
                                          </p:val>
                                        </p:tav>
                                      </p:tavLst>
                                    </p:anim>
                                    <p:anim calcmode="lin" valueType="num">
                                      <p:cBhvr>
                                        <p:cTn id="910" dur="500"/>
                                        <p:tgtEl>
                                          <p:spTgt spid="50198">
                                            <p:txEl>
                                              <p:pRg st="9" end="9"/>
                                            </p:txEl>
                                          </p:spTgt>
                                        </p:tgtEl>
                                        <p:attrNameLst>
                                          <p:attrName>style.rotation</p:attrName>
                                        </p:attrNameLst>
                                      </p:cBhvr>
                                      <p:tavLst>
                                        <p:tav tm="0">
                                          <p:val>
                                            <p:fltVal val="0"/>
                                          </p:val>
                                        </p:tav>
                                        <p:tav tm="100000">
                                          <p:val>
                                            <p:fltVal val="360"/>
                                          </p:val>
                                        </p:tav>
                                      </p:tavLst>
                                    </p:anim>
                                    <p:animEffect transition="out" filter="fade">
                                      <p:cBhvr>
                                        <p:cTn id="911" dur="500"/>
                                        <p:tgtEl>
                                          <p:spTgt spid="50198">
                                            <p:txEl>
                                              <p:pRg st="9" end="9"/>
                                            </p:txEl>
                                          </p:spTgt>
                                        </p:tgtEl>
                                      </p:cBhvr>
                                    </p:animEffect>
                                    <p:set>
                                      <p:cBhvr>
                                        <p:cTn id="912" dur="1" fill="hold">
                                          <p:stCondLst>
                                            <p:cond delay="499"/>
                                          </p:stCondLst>
                                        </p:cTn>
                                        <p:tgtEl>
                                          <p:spTgt spid="50198">
                                            <p:txEl>
                                              <p:pRg st="9" end="9"/>
                                            </p:txEl>
                                          </p:spTgt>
                                        </p:tgtEl>
                                        <p:attrNameLst>
                                          <p:attrName>style.visibility</p:attrName>
                                        </p:attrNameLst>
                                      </p:cBhvr>
                                      <p:to>
                                        <p:strVal val="hidden"/>
                                      </p:to>
                                    </p:set>
                                  </p:childTnLst>
                                </p:cTn>
                              </p:par>
                              <p:par>
                                <p:cTn id="913" presetID="49" presetClass="exit" presetSubtype="0" accel="100000" fill="hold" grpId="0" nodeType="withEffect">
                                  <p:stCondLst>
                                    <p:cond delay="0"/>
                                  </p:stCondLst>
                                  <p:childTnLst>
                                    <p:anim calcmode="lin" valueType="num">
                                      <p:cBhvr>
                                        <p:cTn id="914" dur="500"/>
                                        <p:tgtEl>
                                          <p:spTgt spid="50198">
                                            <p:txEl>
                                              <p:pRg st="10" end="10"/>
                                            </p:txEl>
                                          </p:spTgt>
                                        </p:tgtEl>
                                        <p:attrNameLst>
                                          <p:attrName>ppt_w</p:attrName>
                                        </p:attrNameLst>
                                      </p:cBhvr>
                                      <p:tavLst>
                                        <p:tav tm="0">
                                          <p:val>
                                            <p:strVal val="ppt_w"/>
                                          </p:val>
                                        </p:tav>
                                        <p:tav tm="100000">
                                          <p:val>
                                            <p:fltVal val="0"/>
                                          </p:val>
                                        </p:tav>
                                      </p:tavLst>
                                    </p:anim>
                                    <p:anim calcmode="lin" valueType="num">
                                      <p:cBhvr>
                                        <p:cTn id="915" dur="500"/>
                                        <p:tgtEl>
                                          <p:spTgt spid="50198">
                                            <p:txEl>
                                              <p:pRg st="10" end="10"/>
                                            </p:txEl>
                                          </p:spTgt>
                                        </p:tgtEl>
                                        <p:attrNameLst>
                                          <p:attrName>ppt_h</p:attrName>
                                        </p:attrNameLst>
                                      </p:cBhvr>
                                      <p:tavLst>
                                        <p:tav tm="0">
                                          <p:val>
                                            <p:strVal val="ppt_h"/>
                                          </p:val>
                                        </p:tav>
                                        <p:tav tm="100000">
                                          <p:val>
                                            <p:fltVal val="0"/>
                                          </p:val>
                                        </p:tav>
                                      </p:tavLst>
                                    </p:anim>
                                    <p:anim calcmode="lin" valueType="num">
                                      <p:cBhvr>
                                        <p:cTn id="916" dur="500"/>
                                        <p:tgtEl>
                                          <p:spTgt spid="50198">
                                            <p:txEl>
                                              <p:pRg st="10" end="10"/>
                                            </p:txEl>
                                          </p:spTgt>
                                        </p:tgtEl>
                                        <p:attrNameLst>
                                          <p:attrName>style.rotation</p:attrName>
                                        </p:attrNameLst>
                                      </p:cBhvr>
                                      <p:tavLst>
                                        <p:tav tm="0">
                                          <p:val>
                                            <p:fltVal val="0"/>
                                          </p:val>
                                        </p:tav>
                                        <p:tav tm="100000">
                                          <p:val>
                                            <p:fltVal val="360"/>
                                          </p:val>
                                        </p:tav>
                                      </p:tavLst>
                                    </p:anim>
                                    <p:animEffect transition="out" filter="fade">
                                      <p:cBhvr>
                                        <p:cTn id="917" dur="500"/>
                                        <p:tgtEl>
                                          <p:spTgt spid="50198">
                                            <p:txEl>
                                              <p:pRg st="10" end="10"/>
                                            </p:txEl>
                                          </p:spTgt>
                                        </p:tgtEl>
                                      </p:cBhvr>
                                    </p:animEffect>
                                    <p:set>
                                      <p:cBhvr>
                                        <p:cTn id="918" dur="1" fill="hold">
                                          <p:stCondLst>
                                            <p:cond delay="499"/>
                                          </p:stCondLst>
                                        </p:cTn>
                                        <p:tgtEl>
                                          <p:spTgt spid="50198">
                                            <p:txEl>
                                              <p:pRg st="10" end="10"/>
                                            </p:txEl>
                                          </p:spTgt>
                                        </p:tgtEl>
                                        <p:attrNameLst>
                                          <p:attrName>style.visibility</p:attrName>
                                        </p:attrNameLst>
                                      </p:cBhvr>
                                      <p:to>
                                        <p:strVal val="hidden"/>
                                      </p:to>
                                    </p:set>
                                  </p:childTnLst>
                                </p:cTn>
                              </p:par>
                              <p:par>
                                <p:cTn id="919" presetID="49" presetClass="exit" presetSubtype="0" accel="100000" fill="hold" grpId="0" nodeType="withEffect">
                                  <p:stCondLst>
                                    <p:cond delay="0"/>
                                  </p:stCondLst>
                                  <p:childTnLst>
                                    <p:anim calcmode="lin" valueType="num">
                                      <p:cBhvr>
                                        <p:cTn id="920" dur="500"/>
                                        <p:tgtEl>
                                          <p:spTgt spid="50198">
                                            <p:txEl>
                                              <p:pRg st="11" end="11"/>
                                            </p:txEl>
                                          </p:spTgt>
                                        </p:tgtEl>
                                        <p:attrNameLst>
                                          <p:attrName>ppt_w</p:attrName>
                                        </p:attrNameLst>
                                      </p:cBhvr>
                                      <p:tavLst>
                                        <p:tav tm="0">
                                          <p:val>
                                            <p:strVal val="ppt_w"/>
                                          </p:val>
                                        </p:tav>
                                        <p:tav tm="100000">
                                          <p:val>
                                            <p:fltVal val="0"/>
                                          </p:val>
                                        </p:tav>
                                      </p:tavLst>
                                    </p:anim>
                                    <p:anim calcmode="lin" valueType="num">
                                      <p:cBhvr>
                                        <p:cTn id="921" dur="500"/>
                                        <p:tgtEl>
                                          <p:spTgt spid="50198">
                                            <p:txEl>
                                              <p:pRg st="11" end="11"/>
                                            </p:txEl>
                                          </p:spTgt>
                                        </p:tgtEl>
                                        <p:attrNameLst>
                                          <p:attrName>ppt_h</p:attrName>
                                        </p:attrNameLst>
                                      </p:cBhvr>
                                      <p:tavLst>
                                        <p:tav tm="0">
                                          <p:val>
                                            <p:strVal val="ppt_h"/>
                                          </p:val>
                                        </p:tav>
                                        <p:tav tm="100000">
                                          <p:val>
                                            <p:fltVal val="0"/>
                                          </p:val>
                                        </p:tav>
                                      </p:tavLst>
                                    </p:anim>
                                    <p:anim calcmode="lin" valueType="num">
                                      <p:cBhvr>
                                        <p:cTn id="922" dur="500"/>
                                        <p:tgtEl>
                                          <p:spTgt spid="50198">
                                            <p:txEl>
                                              <p:pRg st="11" end="11"/>
                                            </p:txEl>
                                          </p:spTgt>
                                        </p:tgtEl>
                                        <p:attrNameLst>
                                          <p:attrName>style.rotation</p:attrName>
                                        </p:attrNameLst>
                                      </p:cBhvr>
                                      <p:tavLst>
                                        <p:tav tm="0">
                                          <p:val>
                                            <p:fltVal val="0"/>
                                          </p:val>
                                        </p:tav>
                                        <p:tav tm="100000">
                                          <p:val>
                                            <p:fltVal val="360"/>
                                          </p:val>
                                        </p:tav>
                                      </p:tavLst>
                                    </p:anim>
                                    <p:animEffect transition="out" filter="fade">
                                      <p:cBhvr>
                                        <p:cTn id="923" dur="500"/>
                                        <p:tgtEl>
                                          <p:spTgt spid="50198">
                                            <p:txEl>
                                              <p:pRg st="11" end="11"/>
                                            </p:txEl>
                                          </p:spTgt>
                                        </p:tgtEl>
                                      </p:cBhvr>
                                    </p:animEffect>
                                    <p:set>
                                      <p:cBhvr>
                                        <p:cTn id="924" dur="1" fill="hold">
                                          <p:stCondLst>
                                            <p:cond delay="499"/>
                                          </p:stCondLst>
                                        </p:cTn>
                                        <p:tgtEl>
                                          <p:spTgt spid="50198">
                                            <p:txEl>
                                              <p:pRg st="11" end="11"/>
                                            </p:txEl>
                                          </p:spTgt>
                                        </p:tgtEl>
                                        <p:attrNameLst>
                                          <p:attrName>style.visibility</p:attrName>
                                        </p:attrNameLst>
                                      </p:cBhvr>
                                      <p:to>
                                        <p:strVal val="hidden"/>
                                      </p:to>
                                    </p:set>
                                  </p:childTnLst>
                                </p:cTn>
                              </p:par>
                              <p:par>
                                <p:cTn id="925" presetID="49" presetClass="exit" presetSubtype="0" accel="100000" fill="hold" grpId="0" nodeType="withEffect">
                                  <p:stCondLst>
                                    <p:cond delay="0"/>
                                  </p:stCondLst>
                                  <p:childTnLst>
                                    <p:anim calcmode="lin" valueType="num">
                                      <p:cBhvr>
                                        <p:cTn id="926" dur="500"/>
                                        <p:tgtEl>
                                          <p:spTgt spid="50198">
                                            <p:txEl>
                                              <p:pRg st="12" end="12"/>
                                            </p:txEl>
                                          </p:spTgt>
                                        </p:tgtEl>
                                        <p:attrNameLst>
                                          <p:attrName>ppt_w</p:attrName>
                                        </p:attrNameLst>
                                      </p:cBhvr>
                                      <p:tavLst>
                                        <p:tav tm="0">
                                          <p:val>
                                            <p:strVal val="ppt_w"/>
                                          </p:val>
                                        </p:tav>
                                        <p:tav tm="100000">
                                          <p:val>
                                            <p:fltVal val="0"/>
                                          </p:val>
                                        </p:tav>
                                      </p:tavLst>
                                    </p:anim>
                                    <p:anim calcmode="lin" valueType="num">
                                      <p:cBhvr>
                                        <p:cTn id="927" dur="500"/>
                                        <p:tgtEl>
                                          <p:spTgt spid="50198">
                                            <p:txEl>
                                              <p:pRg st="12" end="12"/>
                                            </p:txEl>
                                          </p:spTgt>
                                        </p:tgtEl>
                                        <p:attrNameLst>
                                          <p:attrName>ppt_h</p:attrName>
                                        </p:attrNameLst>
                                      </p:cBhvr>
                                      <p:tavLst>
                                        <p:tav tm="0">
                                          <p:val>
                                            <p:strVal val="ppt_h"/>
                                          </p:val>
                                        </p:tav>
                                        <p:tav tm="100000">
                                          <p:val>
                                            <p:fltVal val="0"/>
                                          </p:val>
                                        </p:tav>
                                      </p:tavLst>
                                    </p:anim>
                                    <p:anim calcmode="lin" valueType="num">
                                      <p:cBhvr>
                                        <p:cTn id="928" dur="500"/>
                                        <p:tgtEl>
                                          <p:spTgt spid="50198">
                                            <p:txEl>
                                              <p:pRg st="12" end="12"/>
                                            </p:txEl>
                                          </p:spTgt>
                                        </p:tgtEl>
                                        <p:attrNameLst>
                                          <p:attrName>style.rotation</p:attrName>
                                        </p:attrNameLst>
                                      </p:cBhvr>
                                      <p:tavLst>
                                        <p:tav tm="0">
                                          <p:val>
                                            <p:fltVal val="0"/>
                                          </p:val>
                                        </p:tav>
                                        <p:tav tm="100000">
                                          <p:val>
                                            <p:fltVal val="360"/>
                                          </p:val>
                                        </p:tav>
                                      </p:tavLst>
                                    </p:anim>
                                    <p:animEffect transition="out" filter="fade">
                                      <p:cBhvr>
                                        <p:cTn id="929" dur="500"/>
                                        <p:tgtEl>
                                          <p:spTgt spid="50198">
                                            <p:txEl>
                                              <p:pRg st="12" end="12"/>
                                            </p:txEl>
                                          </p:spTgt>
                                        </p:tgtEl>
                                      </p:cBhvr>
                                    </p:animEffect>
                                    <p:set>
                                      <p:cBhvr>
                                        <p:cTn id="930" dur="1" fill="hold">
                                          <p:stCondLst>
                                            <p:cond delay="499"/>
                                          </p:stCondLst>
                                        </p:cTn>
                                        <p:tgtEl>
                                          <p:spTgt spid="50198">
                                            <p:txEl>
                                              <p:pRg st="12" end="12"/>
                                            </p:txEl>
                                          </p:spTgt>
                                        </p:tgtEl>
                                        <p:attrNameLst>
                                          <p:attrName>style.visibility</p:attrName>
                                        </p:attrNameLst>
                                      </p:cBhvr>
                                      <p:to>
                                        <p:strVal val="hidden"/>
                                      </p:to>
                                    </p:set>
                                  </p:childTnLst>
                                </p:cTn>
                              </p:par>
                            </p:childTnLst>
                          </p:cTn>
                        </p:par>
                      </p:childTnLst>
                    </p:cTn>
                  </p:par>
                  <p:par>
                    <p:cTn id="931" fill="hold">
                      <p:stCondLst>
                        <p:cond delay="indefinite"/>
                      </p:stCondLst>
                      <p:childTnLst>
                        <p:par>
                          <p:cTn id="932" fill="hold">
                            <p:stCondLst>
                              <p:cond delay="0"/>
                            </p:stCondLst>
                            <p:childTnLst>
                              <p:par>
                                <p:cTn id="933" presetID="15" presetClass="entr" presetSubtype="0" fill="hold" nodeType="clickEffect">
                                  <p:stCondLst>
                                    <p:cond delay="0"/>
                                  </p:stCondLst>
                                  <p:childTnLst>
                                    <p:set>
                                      <p:cBhvr>
                                        <p:cTn id="934" dur="1" fill="hold">
                                          <p:stCondLst>
                                            <p:cond delay="0"/>
                                          </p:stCondLst>
                                        </p:cTn>
                                        <p:tgtEl>
                                          <p:spTgt spid="50246">
                                            <p:txEl>
                                              <p:pRg st="0" end="0"/>
                                            </p:txEl>
                                          </p:spTgt>
                                        </p:tgtEl>
                                        <p:attrNameLst>
                                          <p:attrName>style.visibility</p:attrName>
                                        </p:attrNameLst>
                                      </p:cBhvr>
                                      <p:to>
                                        <p:strVal val="visible"/>
                                      </p:to>
                                    </p:set>
                                    <p:anim calcmode="lin" valueType="num">
                                      <p:cBhvr>
                                        <p:cTn id="935" dur="1000" fill="hold"/>
                                        <p:tgtEl>
                                          <p:spTgt spid="50246">
                                            <p:txEl>
                                              <p:pRg st="0" end="0"/>
                                            </p:txEl>
                                          </p:spTgt>
                                        </p:tgtEl>
                                        <p:attrNameLst>
                                          <p:attrName>ppt_w</p:attrName>
                                        </p:attrNameLst>
                                      </p:cBhvr>
                                      <p:tavLst>
                                        <p:tav tm="0">
                                          <p:val>
                                            <p:fltVal val="0"/>
                                          </p:val>
                                        </p:tav>
                                        <p:tav tm="100000">
                                          <p:val>
                                            <p:strVal val="#ppt_w"/>
                                          </p:val>
                                        </p:tav>
                                      </p:tavLst>
                                    </p:anim>
                                    <p:anim calcmode="lin" valueType="num">
                                      <p:cBhvr>
                                        <p:cTn id="936" dur="1000" fill="hold"/>
                                        <p:tgtEl>
                                          <p:spTgt spid="50246">
                                            <p:txEl>
                                              <p:pRg st="0" end="0"/>
                                            </p:txEl>
                                          </p:spTgt>
                                        </p:tgtEl>
                                        <p:attrNameLst>
                                          <p:attrName>ppt_h</p:attrName>
                                        </p:attrNameLst>
                                      </p:cBhvr>
                                      <p:tavLst>
                                        <p:tav tm="0">
                                          <p:val>
                                            <p:fltVal val="0"/>
                                          </p:val>
                                        </p:tav>
                                        <p:tav tm="100000">
                                          <p:val>
                                            <p:strVal val="#ppt_h"/>
                                          </p:val>
                                        </p:tav>
                                      </p:tavLst>
                                    </p:anim>
                                    <p:anim calcmode="lin" valueType="num">
                                      <p:cBhvr>
                                        <p:cTn id="937" dur="1000" fill="hold"/>
                                        <p:tgtEl>
                                          <p:spTgt spid="502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38" dur="1000" fill="hold"/>
                                        <p:tgtEl>
                                          <p:spTgt spid="5024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39" fill="hold">
                      <p:stCondLst>
                        <p:cond delay="indefinite"/>
                      </p:stCondLst>
                      <p:childTnLst>
                        <p:par>
                          <p:cTn id="940" fill="hold">
                            <p:stCondLst>
                              <p:cond delay="0"/>
                            </p:stCondLst>
                            <p:childTnLst>
                              <p:par>
                                <p:cTn id="941" presetID="51" presetClass="entr" presetSubtype="0" fill="hold" nodeType="clickEffect">
                                  <p:stCondLst>
                                    <p:cond delay="0"/>
                                  </p:stCondLst>
                                  <p:childTnLst>
                                    <p:set>
                                      <p:cBhvr>
                                        <p:cTn id="942" dur="1" fill="hold">
                                          <p:stCondLst>
                                            <p:cond delay="0"/>
                                          </p:stCondLst>
                                        </p:cTn>
                                        <p:tgtEl>
                                          <p:spTgt spid="50244"/>
                                        </p:tgtEl>
                                        <p:attrNameLst>
                                          <p:attrName>style.visibility</p:attrName>
                                        </p:attrNameLst>
                                      </p:cBhvr>
                                      <p:to>
                                        <p:strVal val="visible"/>
                                      </p:to>
                                    </p:set>
                                    <p:animEffect transition="in" filter="fade">
                                      <p:cBhvr>
                                        <p:cTn id="943" dur="770" decel="100000"/>
                                        <p:tgtEl>
                                          <p:spTgt spid="50244"/>
                                        </p:tgtEl>
                                      </p:cBhvr>
                                    </p:animEffect>
                                    <p:animScale>
                                      <p:cBhvr>
                                        <p:cTn id="944" dur="770" decel="100000"/>
                                        <p:tgtEl>
                                          <p:spTgt spid="50244"/>
                                        </p:tgtEl>
                                      </p:cBhvr>
                                      <p:from x="10000" y="10000"/>
                                      <p:to x="200000" y="450000"/>
                                    </p:animScale>
                                    <p:animScale>
                                      <p:cBhvr>
                                        <p:cTn id="945" dur="1230" accel="100000" fill="hold">
                                          <p:stCondLst>
                                            <p:cond delay="770"/>
                                          </p:stCondLst>
                                        </p:cTn>
                                        <p:tgtEl>
                                          <p:spTgt spid="50244"/>
                                        </p:tgtEl>
                                      </p:cBhvr>
                                      <p:from x="200000" y="450000"/>
                                      <p:to x="100000" y="100000"/>
                                    </p:animScale>
                                    <p:set>
                                      <p:cBhvr>
                                        <p:cTn id="946" dur="770" fill="hold"/>
                                        <p:tgtEl>
                                          <p:spTgt spid="50244"/>
                                        </p:tgtEl>
                                        <p:attrNameLst>
                                          <p:attrName>ppt_x</p:attrName>
                                        </p:attrNameLst>
                                      </p:cBhvr>
                                      <p:to>
                                        <p:strVal val="(0.5)"/>
                                      </p:to>
                                    </p:set>
                                    <p:anim from="(0.5)" to="(#ppt_x)" calcmode="lin" valueType="num">
                                      <p:cBhvr>
                                        <p:cTn id="947" dur="1230" accel="100000" fill="hold">
                                          <p:stCondLst>
                                            <p:cond delay="770"/>
                                          </p:stCondLst>
                                        </p:cTn>
                                        <p:tgtEl>
                                          <p:spTgt spid="50244"/>
                                        </p:tgtEl>
                                        <p:attrNameLst>
                                          <p:attrName>ppt_x</p:attrName>
                                        </p:attrNameLst>
                                      </p:cBhvr>
                                    </p:anim>
                                    <p:set>
                                      <p:cBhvr>
                                        <p:cTn id="948" dur="770" fill="hold"/>
                                        <p:tgtEl>
                                          <p:spTgt spid="50244"/>
                                        </p:tgtEl>
                                        <p:attrNameLst>
                                          <p:attrName>ppt_y</p:attrName>
                                        </p:attrNameLst>
                                      </p:cBhvr>
                                      <p:to>
                                        <p:strVal val="(#ppt_y+0.4)"/>
                                      </p:to>
                                    </p:set>
                                    <p:anim from="(#ppt_y+0.4)" to="(#ppt_y)" calcmode="lin" valueType="num">
                                      <p:cBhvr>
                                        <p:cTn id="949" dur="1230" accel="100000" fill="hold">
                                          <p:stCondLst>
                                            <p:cond delay="770"/>
                                          </p:stCondLst>
                                        </p:cTn>
                                        <p:tgtEl>
                                          <p:spTgt spid="502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347CE4A-B7EE-4A71-9D84-B8B6258F6E37}" type="datetime1">
              <a:rPr lang="en-US"/>
              <a:pPr/>
              <a:t>5/15/2017</a:t>
            </a:fld>
            <a:endParaRPr lang="en-US"/>
          </a:p>
        </p:txBody>
      </p:sp>
      <p:sp>
        <p:nvSpPr>
          <p:cNvPr id="9" name="Slide Number Placeholder 3"/>
          <p:cNvSpPr>
            <a:spLocks noGrp="1"/>
          </p:cNvSpPr>
          <p:nvPr>
            <p:ph type="sldNum" sz="quarter" idx="12"/>
          </p:nvPr>
        </p:nvSpPr>
        <p:spPr/>
        <p:txBody>
          <a:bodyPr/>
          <a:lstStyle/>
          <a:p>
            <a:fld id="{9FFD741A-3438-414D-B515-BFBD06149EDF}" type="slidenum">
              <a:rPr lang="en-US"/>
              <a:pPr/>
              <a:t>26</a:t>
            </a:fld>
            <a:endParaRPr lang="en-US"/>
          </a:p>
        </p:txBody>
      </p:sp>
      <p:sp>
        <p:nvSpPr>
          <p:cNvPr id="29700" name="Rectangle 4"/>
          <p:cNvSpPr>
            <a:spLocks noChangeArrowheads="1"/>
          </p:cNvSpPr>
          <p:nvPr/>
        </p:nvSpPr>
        <p:spPr bwMode="auto">
          <a:xfrm>
            <a:off x="0" y="0"/>
            <a:ext cx="9144000" cy="5248275"/>
          </a:xfrm>
          <a:prstGeom prst="rect">
            <a:avLst/>
          </a:prstGeom>
          <a:noFill/>
          <a:ln w="9525">
            <a:noFill/>
            <a:miter lim="800000"/>
            <a:headEnd/>
            <a:tailEnd/>
          </a:ln>
          <a:effectLst/>
        </p:spPr>
        <p:txBody>
          <a:bodyPr lIns="0" tIns="0" rIns="0" bIns="0" anchor="ctr">
            <a:spAutoFit/>
          </a:bodyPr>
          <a:lstStyle/>
          <a:p>
            <a:pPr algn="just" eaLnBrk="0" hangingPunct="0"/>
            <a:r>
              <a:rPr lang="en-US" b="1">
                <a:latin typeface="Verdana" pitchFamily="34" charset="0"/>
              </a:rPr>
              <a:t>C. 2  METODA DOOLITLE</a:t>
            </a:r>
          </a:p>
          <a:p>
            <a:pPr algn="just" eaLnBrk="0" hangingPunct="0"/>
            <a:r>
              <a:rPr lang="en-US">
                <a:latin typeface="Verdana" pitchFamily="34" charset="0"/>
              </a:rPr>
              <a:t>DEKOMPOSISI MATRIKS </a:t>
            </a:r>
            <a:r>
              <a:rPr lang="en-US" b="1">
                <a:latin typeface="Verdana" pitchFamily="34" charset="0"/>
              </a:rPr>
              <a:t>A</a:t>
            </a:r>
            <a:r>
              <a:rPr lang="en-US">
                <a:latin typeface="Verdana" pitchFamily="34" charset="0"/>
              </a:rPr>
              <a:t> MENJADI:</a:t>
            </a:r>
          </a:p>
          <a:p>
            <a:pPr algn="just" eaLnBrk="0" hangingPunct="0"/>
            <a:r>
              <a:rPr lang="en-US">
                <a:latin typeface="Verdana" pitchFamily="34" charset="0"/>
              </a:rPr>
              <a:t>	</a:t>
            </a:r>
            <a:r>
              <a:rPr lang="en-US" b="1">
                <a:latin typeface="Verdana" pitchFamily="34" charset="0"/>
              </a:rPr>
              <a:t>A = L U</a:t>
            </a:r>
            <a:endParaRPr lang="en-US">
              <a:latin typeface="Verdana" pitchFamily="34" charset="0"/>
            </a:endParaRPr>
          </a:p>
          <a:p>
            <a:pPr algn="just" eaLnBrk="0" hangingPunct="0"/>
            <a:r>
              <a:rPr lang="en-US">
                <a:latin typeface="Verdana" pitchFamily="34" charset="0"/>
              </a:rPr>
              <a:t>KARENA </a:t>
            </a:r>
          </a:p>
          <a:p>
            <a:pPr algn="just" eaLnBrk="0" hangingPunct="0"/>
            <a:r>
              <a:rPr lang="en-US">
                <a:latin typeface="Verdana" pitchFamily="34" charset="0"/>
              </a:rPr>
              <a:t>	</a:t>
            </a:r>
            <a:r>
              <a:rPr lang="en-US" b="1">
                <a:latin typeface="Verdana" pitchFamily="34" charset="0"/>
              </a:rPr>
              <a:t>A A</a:t>
            </a:r>
            <a:r>
              <a:rPr lang="en-US" b="1" baseline="30000">
                <a:latin typeface="Verdana" pitchFamily="34" charset="0"/>
              </a:rPr>
              <a:t>-1</a:t>
            </a:r>
            <a:r>
              <a:rPr lang="en-US" b="1">
                <a:latin typeface="Verdana" pitchFamily="34" charset="0"/>
              </a:rPr>
              <a:t> = I</a:t>
            </a:r>
            <a:endParaRPr lang="en-US">
              <a:latin typeface="Verdana" pitchFamily="34" charset="0"/>
            </a:endParaRPr>
          </a:p>
          <a:p>
            <a:pPr algn="just" eaLnBrk="0" hangingPunct="0"/>
            <a:endParaRPr lang="en-US" sz="800">
              <a:latin typeface="Verdana" pitchFamily="34" charset="0"/>
            </a:endParaRPr>
          </a:p>
          <a:p>
            <a:pPr algn="just" eaLnBrk="0" hangingPunct="0"/>
            <a:r>
              <a:rPr lang="en-US">
                <a:latin typeface="Verdana" pitchFamily="34" charset="0"/>
              </a:rPr>
              <a:t>Maka</a:t>
            </a:r>
          </a:p>
          <a:p>
            <a:pPr algn="just" eaLnBrk="0" hangingPunct="0"/>
            <a:r>
              <a:rPr lang="en-US">
                <a:latin typeface="Verdana" pitchFamily="34" charset="0"/>
              </a:rPr>
              <a:t>	(</a:t>
            </a:r>
            <a:r>
              <a:rPr lang="en-US" b="1">
                <a:latin typeface="Verdana" pitchFamily="34" charset="0"/>
              </a:rPr>
              <a:t>L U) (L U)-</a:t>
            </a:r>
            <a:r>
              <a:rPr lang="en-US" b="1" baseline="30000">
                <a:latin typeface="Verdana" pitchFamily="34" charset="0"/>
              </a:rPr>
              <a:t>1 </a:t>
            </a:r>
            <a:r>
              <a:rPr lang="en-US" b="1">
                <a:latin typeface="Verdana" pitchFamily="34" charset="0"/>
              </a:rPr>
              <a:t>= I</a:t>
            </a:r>
            <a:endParaRPr lang="en-US">
              <a:latin typeface="Verdana" pitchFamily="34" charset="0"/>
            </a:endParaRPr>
          </a:p>
          <a:p>
            <a:pPr algn="just" eaLnBrk="0" hangingPunct="0"/>
            <a:r>
              <a:rPr lang="en-US" b="1">
                <a:latin typeface="Verdana" pitchFamily="34" charset="0"/>
              </a:rPr>
              <a:t>	   L U U-1 L</a:t>
            </a:r>
            <a:r>
              <a:rPr lang="en-US" b="1" baseline="30000">
                <a:latin typeface="Verdana" pitchFamily="34" charset="0"/>
              </a:rPr>
              <a:t>-1 </a:t>
            </a:r>
            <a:r>
              <a:rPr lang="en-US" b="1">
                <a:latin typeface="Verdana" pitchFamily="34" charset="0"/>
              </a:rPr>
              <a:t>= I</a:t>
            </a:r>
            <a:endParaRPr lang="en-US">
              <a:latin typeface="Verdana" pitchFamily="34" charset="0"/>
            </a:endParaRPr>
          </a:p>
          <a:p>
            <a:pPr algn="just" eaLnBrk="0" hangingPunct="0"/>
            <a:r>
              <a:rPr lang="en-US" b="1">
                <a:latin typeface="Verdana" pitchFamily="34" charset="0"/>
              </a:rPr>
              <a:t>                     L L</a:t>
            </a:r>
            <a:r>
              <a:rPr lang="en-US" b="1" baseline="30000">
                <a:latin typeface="Verdana" pitchFamily="34" charset="0"/>
              </a:rPr>
              <a:t>-1</a:t>
            </a:r>
            <a:r>
              <a:rPr lang="en-US" b="1">
                <a:latin typeface="Verdana" pitchFamily="34" charset="0"/>
              </a:rPr>
              <a:t>  = I</a:t>
            </a:r>
            <a:endParaRPr lang="en-US">
              <a:latin typeface="Verdana" pitchFamily="34" charset="0"/>
            </a:endParaRPr>
          </a:p>
          <a:p>
            <a:pPr algn="just" eaLnBrk="0" hangingPunct="0"/>
            <a:r>
              <a:rPr lang="en-US">
                <a:latin typeface="Verdana" pitchFamily="34" charset="0"/>
              </a:rPr>
              <a:t>Dengan demikian</a:t>
            </a:r>
          </a:p>
          <a:p>
            <a:pPr algn="just" eaLnBrk="0" hangingPunct="0"/>
            <a:r>
              <a:rPr lang="en-US">
                <a:latin typeface="Verdana" pitchFamily="34" charset="0"/>
              </a:rPr>
              <a:t>	</a:t>
            </a:r>
          </a:p>
          <a:p>
            <a:pPr algn="just" eaLnBrk="0" hangingPunct="0"/>
            <a:r>
              <a:rPr lang="en-US">
                <a:latin typeface="Verdana" pitchFamily="34" charset="0"/>
              </a:rPr>
              <a:t>	</a:t>
            </a:r>
            <a:r>
              <a:rPr lang="en-US" b="1">
                <a:latin typeface="Verdana" pitchFamily="34" charset="0"/>
              </a:rPr>
              <a:t>A</a:t>
            </a:r>
            <a:r>
              <a:rPr lang="en-US" b="1" baseline="30000">
                <a:latin typeface="Verdana" pitchFamily="34" charset="0"/>
              </a:rPr>
              <a:t>-1</a:t>
            </a:r>
            <a:r>
              <a:rPr lang="en-US" b="1">
                <a:latin typeface="Verdana" pitchFamily="34" charset="0"/>
              </a:rPr>
              <a:t> = U</a:t>
            </a:r>
            <a:r>
              <a:rPr lang="en-US" b="1" baseline="30000">
                <a:latin typeface="Verdana" pitchFamily="34" charset="0"/>
              </a:rPr>
              <a:t>-1</a:t>
            </a:r>
            <a:r>
              <a:rPr lang="en-US" b="1">
                <a:latin typeface="Verdana" pitchFamily="34" charset="0"/>
              </a:rPr>
              <a:t> L</a:t>
            </a:r>
            <a:r>
              <a:rPr lang="en-US" b="1" baseline="30000">
                <a:latin typeface="Verdana" pitchFamily="34" charset="0"/>
              </a:rPr>
              <a:t>-1</a:t>
            </a:r>
          </a:p>
          <a:p>
            <a:pPr algn="just" eaLnBrk="0" hangingPunct="0"/>
            <a:endParaRPr lang="en-US" b="1" baseline="30000">
              <a:latin typeface="Verdana" pitchFamily="34" charset="0"/>
            </a:endParaRPr>
          </a:p>
          <a:p>
            <a:pPr algn="just" eaLnBrk="0" hangingPunct="0"/>
            <a:r>
              <a:rPr lang="en-US">
                <a:latin typeface="Verdana" pitchFamily="34" charset="0"/>
              </a:rPr>
              <a:t>DENGAN CARA INI, </a:t>
            </a:r>
            <a:r>
              <a:rPr lang="en-US" b="1">
                <a:latin typeface="Verdana" pitchFamily="34" charset="0"/>
              </a:rPr>
              <a:t>A</a:t>
            </a:r>
            <a:r>
              <a:rPr lang="en-US" b="1" baseline="30000">
                <a:latin typeface="Verdana" pitchFamily="34" charset="0"/>
              </a:rPr>
              <a:t>-1</a:t>
            </a:r>
            <a:r>
              <a:rPr lang="en-US">
                <a:latin typeface="Verdana" pitchFamily="34" charset="0"/>
              </a:rPr>
              <a:t> DAPAT DICARI </a:t>
            </a:r>
          </a:p>
          <a:p>
            <a:pPr algn="just" eaLnBrk="0" hangingPunct="0"/>
            <a:endParaRPr lang="en-US">
              <a:latin typeface="Verdana" pitchFamily="34" charset="0"/>
            </a:endParaRPr>
          </a:p>
          <a:p>
            <a:pPr algn="just" eaLnBrk="0" hangingPunct="0"/>
            <a:r>
              <a:rPr lang="en-US" b="1">
                <a:latin typeface="Verdana" pitchFamily="34" charset="0"/>
              </a:rPr>
              <a:t>C. 3  METODA CROUT</a:t>
            </a:r>
          </a:p>
          <a:p>
            <a:pPr algn="just" eaLnBrk="0" hangingPunct="0"/>
            <a:r>
              <a:rPr lang="en-US">
                <a:latin typeface="Verdana" pitchFamily="34" charset="0"/>
              </a:rPr>
              <a:t>METODA INI MIRIP METODA DOOLITLE, YAKNI MEMANFAATKAN INVERSE DARI MATRIKS </a:t>
            </a:r>
            <a:r>
              <a:rPr lang="en-US" b="1">
                <a:latin typeface="Verdana" pitchFamily="34" charset="0"/>
              </a:rPr>
              <a:t>U</a:t>
            </a:r>
            <a:r>
              <a:rPr lang="en-US">
                <a:latin typeface="Verdana" pitchFamily="34" charset="0"/>
              </a:rPr>
              <a:t> DAN </a:t>
            </a:r>
            <a:r>
              <a:rPr lang="en-US" b="1">
                <a:latin typeface="Verdana" pitchFamily="34" charset="0"/>
              </a:rPr>
              <a:t>L</a:t>
            </a:r>
            <a:r>
              <a:rPr lang="en-US">
                <a:latin typeface="Verdana" pitchFamily="34" charset="0"/>
              </a:rPr>
              <a:t>, YAITU : </a:t>
            </a:r>
            <a:r>
              <a:rPr lang="en-US" b="1">
                <a:latin typeface="Verdana" pitchFamily="34" charset="0"/>
              </a:rPr>
              <a:t>A</a:t>
            </a:r>
            <a:r>
              <a:rPr lang="en-US" b="1" baseline="30000">
                <a:latin typeface="Verdana" pitchFamily="34" charset="0"/>
              </a:rPr>
              <a:t>-1</a:t>
            </a:r>
            <a:r>
              <a:rPr lang="en-US" b="1">
                <a:latin typeface="Verdana" pitchFamily="34" charset="0"/>
              </a:rPr>
              <a:t> = U</a:t>
            </a:r>
            <a:r>
              <a:rPr lang="en-US" b="1" baseline="30000">
                <a:latin typeface="Verdana" pitchFamily="34" charset="0"/>
              </a:rPr>
              <a:t>-1</a:t>
            </a:r>
            <a:r>
              <a:rPr lang="en-US" b="1">
                <a:latin typeface="Verdana" pitchFamily="34" charset="0"/>
              </a:rPr>
              <a:t> L</a:t>
            </a:r>
            <a:r>
              <a:rPr lang="en-US" b="1" baseline="30000">
                <a:latin typeface="Verdana" pitchFamily="34" charset="0"/>
              </a:rPr>
              <a:t>-1</a:t>
            </a:r>
            <a:r>
              <a:rPr lang="en-US">
                <a:latin typeface="Verdana" pitchFamily="34" charset="0"/>
              </a:rPr>
              <a:t> , PERBEDAAN TERLETAK PADA PENDEFINISIAN MATRIKS </a:t>
            </a:r>
            <a:r>
              <a:rPr lang="en-US" b="1">
                <a:latin typeface="Verdana" pitchFamily="34" charset="0"/>
              </a:rPr>
              <a:t>L</a:t>
            </a:r>
            <a:r>
              <a:rPr lang="en-US">
                <a:latin typeface="Verdana" pitchFamily="34" charset="0"/>
              </a:rPr>
              <a:t> DAN </a:t>
            </a:r>
            <a:r>
              <a:rPr lang="en-US" b="1">
                <a:latin typeface="Verdana" pitchFamily="34" charset="0"/>
              </a:rPr>
              <a:t>U</a:t>
            </a:r>
            <a:r>
              <a:rPr lang="en-US">
                <a:latin typeface="Verdana" pitchFamily="34" charset="0"/>
              </a:rPr>
              <a:t>, SBB:</a:t>
            </a: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9701" name="Object 5"/>
          <p:cNvGraphicFramePr>
            <a:graphicFrameLocks noChangeAspect="1"/>
          </p:cNvGraphicFramePr>
          <p:nvPr/>
        </p:nvGraphicFramePr>
        <p:xfrm>
          <a:off x="0" y="457200"/>
          <a:ext cx="9144000" cy="1939925"/>
        </p:xfrm>
        <a:graphic>
          <a:graphicData uri="http://schemas.openxmlformats.org/presentationml/2006/ole">
            <mc:AlternateContent xmlns:mc="http://schemas.openxmlformats.org/markup-compatibility/2006">
              <mc:Choice xmlns:v="urn:schemas-microsoft-com:vml" Requires="v">
                <p:oleObj spid="_x0000_s87044" name="Equation" r:id="rId4" imgW="3200400" imgH="711200" progId="Equation.3">
                  <p:embed/>
                </p:oleObj>
              </mc:Choice>
              <mc:Fallback>
                <p:oleObj name="Equation" r:id="rId4" imgW="32004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193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9703" name="Object 7"/>
          <p:cNvGraphicFramePr>
            <a:graphicFrameLocks noChangeAspect="1"/>
          </p:cNvGraphicFramePr>
          <p:nvPr/>
        </p:nvGraphicFramePr>
        <p:xfrm>
          <a:off x="0" y="4572000"/>
          <a:ext cx="9144000" cy="2041525"/>
        </p:xfrm>
        <a:graphic>
          <a:graphicData uri="http://schemas.openxmlformats.org/presentationml/2006/ole">
            <mc:AlternateContent xmlns:mc="http://schemas.openxmlformats.org/markup-compatibility/2006">
              <mc:Choice xmlns:v="urn:schemas-microsoft-com:vml" Requires="v">
                <p:oleObj spid="_x0000_s87045" name="Equation" r:id="rId6" imgW="3187700" imgH="711200" progId="Equation.3">
                  <p:embed/>
                </p:oleObj>
              </mc:Choice>
              <mc:Fallback>
                <p:oleObj name="Equation" r:id="rId6" imgW="3187700" imgH="71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0"/>
                        <a:ext cx="9144000" cy="204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009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770" decel="100000"/>
                                        <p:tgtEl>
                                          <p:spTgt spid="29700">
                                            <p:txEl>
                                              <p:pRg st="0" end="0"/>
                                            </p:txEl>
                                          </p:spTgt>
                                        </p:tgtEl>
                                      </p:cBhvr>
                                    </p:animEffect>
                                    <p:animScale>
                                      <p:cBhvr>
                                        <p:cTn id="8" dur="770" decel="100000"/>
                                        <p:tgtEl>
                                          <p:spTgt spid="29700">
                                            <p:txEl>
                                              <p:pRg st="0" end="0"/>
                                            </p:txEl>
                                          </p:spTgt>
                                        </p:tgtEl>
                                      </p:cBhvr>
                                      <p:from x="10000" y="10000"/>
                                      <p:to x="200000" y="450000"/>
                                    </p:animScale>
                                    <p:animScale>
                                      <p:cBhvr>
                                        <p:cTn id="9" dur="1230" accel="100000" fill="hold">
                                          <p:stCondLst>
                                            <p:cond delay="770"/>
                                          </p:stCondLst>
                                        </p:cTn>
                                        <p:tgtEl>
                                          <p:spTgt spid="29700">
                                            <p:txEl>
                                              <p:pRg st="0" end="0"/>
                                            </p:txEl>
                                          </p:spTgt>
                                        </p:tgtEl>
                                      </p:cBhvr>
                                      <p:from x="200000" y="450000"/>
                                      <p:to x="100000" y="100000"/>
                                    </p:animScale>
                                    <p:set>
                                      <p:cBhvr>
                                        <p:cTn id="10" dur="770" fill="hold"/>
                                        <p:tgtEl>
                                          <p:spTgt spid="29700">
                                            <p:txEl>
                                              <p:pRg st="0" end="0"/>
                                            </p:txEl>
                                          </p:spTgt>
                                        </p:tgtEl>
                                        <p:attrNameLst>
                                          <p:attrName>ppt_x</p:attrName>
                                        </p:attrNameLst>
                                      </p:cBhvr>
                                      <p:to>
                                        <p:strVal val="(0.5)"/>
                                      </p:to>
                                    </p:set>
                                    <p:anim from="(0.5)" to="(#ppt_x)" calcmode="lin" valueType="num">
                                      <p:cBhvr>
                                        <p:cTn id="11" dur="1230" accel="100000" fill="hold">
                                          <p:stCondLst>
                                            <p:cond delay="770"/>
                                          </p:stCondLst>
                                        </p:cTn>
                                        <p:tgtEl>
                                          <p:spTgt spid="29700">
                                            <p:txEl>
                                              <p:pRg st="0" end="0"/>
                                            </p:txEl>
                                          </p:spTgt>
                                        </p:tgtEl>
                                        <p:attrNameLst>
                                          <p:attrName>ppt_x</p:attrName>
                                        </p:attrNameLst>
                                      </p:cBhvr>
                                    </p:anim>
                                    <p:set>
                                      <p:cBhvr>
                                        <p:cTn id="12" dur="770" fill="hold"/>
                                        <p:tgtEl>
                                          <p:spTgt spid="2970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9700">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nodeType="clickEffect">
                                  <p:stCondLst>
                                    <p:cond delay="0"/>
                                  </p:stCondLst>
                                  <p:iterate type="lt">
                                    <p:tmPct val="10000"/>
                                  </p:iterate>
                                  <p:childTnLst>
                                    <p:set>
                                      <p:cBhvr>
                                        <p:cTn id="17" dur="1" fill="hold">
                                          <p:stCondLst>
                                            <p:cond delay="0"/>
                                          </p:stCondLst>
                                        </p:cTn>
                                        <p:tgtEl>
                                          <p:spTgt spid="29700">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29700">
                                            <p:txEl>
                                              <p:pRg st="1" end="1"/>
                                            </p:txEl>
                                          </p:spTgt>
                                        </p:tgtEl>
                                        <p:attrNameLst>
                                          <p:attrName>ppt_w</p:attrName>
                                        </p:attrNameLst>
                                      </p:cBhvr>
                                    </p:anim>
                                    <p:anim by="(#ppt_w*0.50)" calcmode="lin" valueType="num">
                                      <p:cBhvr>
                                        <p:cTn id="19" dur="500" decel="50000" autoRev="1" fill="hold">
                                          <p:stCondLst>
                                            <p:cond delay="0"/>
                                          </p:stCondLst>
                                        </p:cTn>
                                        <p:tgtEl>
                                          <p:spTgt spid="29700">
                                            <p:txEl>
                                              <p:pRg st="1" end="1"/>
                                            </p:txEl>
                                          </p:spTgt>
                                        </p:tgtEl>
                                        <p:attrNameLst>
                                          <p:attrName>ppt_x</p:attrName>
                                        </p:attrNameLst>
                                      </p:cBhvr>
                                    </p:anim>
                                    <p:anim from="(-#ppt_h/2)" to="(#ppt_y)" calcmode="lin" valueType="num">
                                      <p:cBhvr>
                                        <p:cTn id="20" dur="1000" fill="hold">
                                          <p:stCondLst>
                                            <p:cond delay="0"/>
                                          </p:stCondLst>
                                        </p:cTn>
                                        <p:tgtEl>
                                          <p:spTgt spid="29700">
                                            <p:txEl>
                                              <p:pRg st="1" end="1"/>
                                            </p:txEl>
                                          </p:spTgt>
                                        </p:tgtEl>
                                        <p:attrNameLst>
                                          <p:attrName>ppt_y</p:attrName>
                                        </p:attrNameLst>
                                      </p:cBhvr>
                                    </p:anim>
                                    <p:animRot by="21600000">
                                      <p:cBhvr>
                                        <p:cTn id="21" dur="1000" fill="hold">
                                          <p:stCondLst>
                                            <p:cond delay="0"/>
                                          </p:stCondLst>
                                        </p:cTn>
                                        <p:tgtEl>
                                          <p:spTgt spid="29700">
                                            <p:txEl>
                                              <p:pRg st="1" end="1"/>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29700">
                                            <p:txEl>
                                              <p:pRg st="2" end="2"/>
                                            </p:txEl>
                                          </p:spTgt>
                                        </p:tgtEl>
                                        <p:attrNameLst>
                                          <p:attrName>style.visibility</p:attrName>
                                        </p:attrNameLst>
                                      </p:cBhvr>
                                      <p:to>
                                        <p:strVal val="visible"/>
                                      </p:to>
                                    </p:set>
                                    <p:anim by="(-#ppt_w*2)" calcmode="lin" valueType="num">
                                      <p:cBhvr rctx="PPT">
                                        <p:cTn id="26" dur="500" autoRev="1" fill="hold">
                                          <p:stCondLst>
                                            <p:cond delay="0"/>
                                          </p:stCondLst>
                                        </p:cTn>
                                        <p:tgtEl>
                                          <p:spTgt spid="29700">
                                            <p:txEl>
                                              <p:pRg st="2" end="2"/>
                                            </p:txEl>
                                          </p:spTgt>
                                        </p:tgtEl>
                                        <p:attrNameLst>
                                          <p:attrName>ppt_w</p:attrName>
                                        </p:attrNameLst>
                                      </p:cBhvr>
                                    </p:anim>
                                    <p:anim by="(#ppt_w*0.50)" calcmode="lin" valueType="num">
                                      <p:cBhvr>
                                        <p:cTn id="27" dur="500" decel="50000" autoRev="1" fill="hold">
                                          <p:stCondLst>
                                            <p:cond delay="0"/>
                                          </p:stCondLst>
                                        </p:cTn>
                                        <p:tgtEl>
                                          <p:spTgt spid="29700">
                                            <p:txEl>
                                              <p:pRg st="2" end="2"/>
                                            </p:txEl>
                                          </p:spTgt>
                                        </p:tgtEl>
                                        <p:attrNameLst>
                                          <p:attrName>ppt_x</p:attrName>
                                        </p:attrNameLst>
                                      </p:cBhvr>
                                    </p:anim>
                                    <p:anim from="(-#ppt_h/2)" to="(#ppt_y)" calcmode="lin" valueType="num">
                                      <p:cBhvr>
                                        <p:cTn id="28" dur="1000" fill="hold">
                                          <p:stCondLst>
                                            <p:cond delay="0"/>
                                          </p:stCondLst>
                                        </p:cTn>
                                        <p:tgtEl>
                                          <p:spTgt spid="29700">
                                            <p:txEl>
                                              <p:pRg st="2" end="2"/>
                                            </p:txEl>
                                          </p:spTgt>
                                        </p:tgtEl>
                                        <p:attrNameLst>
                                          <p:attrName>ppt_y</p:attrName>
                                        </p:attrNameLst>
                                      </p:cBhvr>
                                    </p:anim>
                                    <p:animRot by="21600000">
                                      <p:cBhvr>
                                        <p:cTn id="29" dur="1000" fill="hold">
                                          <p:stCondLst>
                                            <p:cond delay="0"/>
                                          </p:stCondLst>
                                        </p:cTn>
                                        <p:tgtEl>
                                          <p:spTgt spid="29700">
                                            <p:txEl>
                                              <p:pRg st="2" end="2"/>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29700">
                                            <p:txEl>
                                              <p:pRg st="3" end="3"/>
                                            </p:txEl>
                                          </p:spTgt>
                                        </p:tgtEl>
                                        <p:attrNameLst>
                                          <p:attrName>style.visibility</p:attrName>
                                        </p:attrNameLst>
                                      </p:cBhvr>
                                      <p:to>
                                        <p:strVal val="visible"/>
                                      </p:to>
                                    </p:set>
                                    <p:animEffect transition="in" filter="slide(fromBottom)">
                                      <p:cBhvr>
                                        <p:cTn id="34" dur="500"/>
                                        <p:tgtEl>
                                          <p:spTgt spid="2970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29700">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29700">
                                            <p:txEl>
                                              <p:pRg st="4" end="4"/>
                                            </p:txEl>
                                          </p:spTgt>
                                        </p:tgtEl>
                                        <p:attrNameLst>
                                          <p:attrName>ppt_w</p:attrName>
                                        </p:attrNameLst>
                                      </p:cBhvr>
                                    </p:anim>
                                    <p:anim by="(#ppt_w*0.50)" calcmode="lin" valueType="num">
                                      <p:cBhvr>
                                        <p:cTn id="40" dur="500" decel="50000" autoRev="1" fill="hold">
                                          <p:stCondLst>
                                            <p:cond delay="0"/>
                                          </p:stCondLst>
                                        </p:cTn>
                                        <p:tgtEl>
                                          <p:spTgt spid="29700">
                                            <p:txEl>
                                              <p:pRg st="4" end="4"/>
                                            </p:txEl>
                                          </p:spTgt>
                                        </p:tgtEl>
                                        <p:attrNameLst>
                                          <p:attrName>ppt_x</p:attrName>
                                        </p:attrNameLst>
                                      </p:cBhvr>
                                    </p:anim>
                                    <p:anim from="(-#ppt_h/2)" to="(#ppt_y)" calcmode="lin" valueType="num">
                                      <p:cBhvr>
                                        <p:cTn id="41" dur="1000" fill="hold">
                                          <p:stCondLst>
                                            <p:cond delay="0"/>
                                          </p:stCondLst>
                                        </p:cTn>
                                        <p:tgtEl>
                                          <p:spTgt spid="29700">
                                            <p:txEl>
                                              <p:pRg st="4" end="4"/>
                                            </p:txEl>
                                          </p:spTgt>
                                        </p:tgtEl>
                                        <p:attrNameLst>
                                          <p:attrName>ppt_y</p:attrName>
                                        </p:attrNameLst>
                                      </p:cBhvr>
                                    </p:anim>
                                    <p:animRot by="21600000">
                                      <p:cBhvr>
                                        <p:cTn id="42" dur="1000" fill="hold">
                                          <p:stCondLst>
                                            <p:cond delay="0"/>
                                          </p:stCondLst>
                                        </p:cTn>
                                        <p:tgtEl>
                                          <p:spTgt spid="29700">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9700">
                                            <p:txEl>
                                              <p:pRg st="6" end="6"/>
                                            </p:txEl>
                                          </p:spTgt>
                                        </p:tgtEl>
                                        <p:attrNameLst>
                                          <p:attrName>style.visibility</p:attrName>
                                        </p:attrNameLst>
                                      </p:cBhvr>
                                      <p:to>
                                        <p:strVal val="visible"/>
                                      </p:to>
                                    </p:set>
                                    <p:animEffect transition="in" filter="strips(downLeft)">
                                      <p:cBhvr>
                                        <p:cTn id="47" dur="500"/>
                                        <p:tgtEl>
                                          <p:spTgt spid="2970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nodeType="clickEffect">
                                  <p:stCondLst>
                                    <p:cond delay="0"/>
                                  </p:stCondLst>
                                  <p:iterate type="lt">
                                    <p:tmPct val="10000"/>
                                  </p:iterate>
                                  <p:childTnLst>
                                    <p:set>
                                      <p:cBhvr>
                                        <p:cTn id="51" dur="1" fill="hold">
                                          <p:stCondLst>
                                            <p:cond delay="0"/>
                                          </p:stCondLst>
                                        </p:cTn>
                                        <p:tgtEl>
                                          <p:spTgt spid="29700">
                                            <p:txEl>
                                              <p:pRg st="7" end="7"/>
                                            </p:txEl>
                                          </p:spTgt>
                                        </p:tgtEl>
                                        <p:attrNameLst>
                                          <p:attrName>style.visibility</p:attrName>
                                        </p:attrNameLst>
                                      </p:cBhvr>
                                      <p:to>
                                        <p:strVal val="visible"/>
                                      </p:to>
                                    </p:set>
                                    <p:anim by="(-#ppt_w*2)" calcmode="lin" valueType="num">
                                      <p:cBhvr rctx="PPT">
                                        <p:cTn id="52" dur="500" autoRev="1" fill="hold">
                                          <p:stCondLst>
                                            <p:cond delay="0"/>
                                          </p:stCondLst>
                                        </p:cTn>
                                        <p:tgtEl>
                                          <p:spTgt spid="29700">
                                            <p:txEl>
                                              <p:pRg st="7" end="7"/>
                                            </p:txEl>
                                          </p:spTgt>
                                        </p:tgtEl>
                                        <p:attrNameLst>
                                          <p:attrName>ppt_w</p:attrName>
                                        </p:attrNameLst>
                                      </p:cBhvr>
                                    </p:anim>
                                    <p:anim by="(#ppt_w*0.50)" calcmode="lin" valueType="num">
                                      <p:cBhvr>
                                        <p:cTn id="53" dur="500" decel="50000" autoRev="1" fill="hold">
                                          <p:stCondLst>
                                            <p:cond delay="0"/>
                                          </p:stCondLst>
                                        </p:cTn>
                                        <p:tgtEl>
                                          <p:spTgt spid="29700">
                                            <p:txEl>
                                              <p:pRg st="7" end="7"/>
                                            </p:txEl>
                                          </p:spTgt>
                                        </p:tgtEl>
                                        <p:attrNameLst>
                                          <p:attrName>ppt_x</p:attrName>
                                        </p:attrNameLst>
                                      </p:cBhvr>
                                    </p:anim>
                                    <p:anim from="(-#ppt_h/2)" to="(#ppt_y)" calcmode="lin" valueType="num">
                                      <p:cBhvr>
                                        <p:cTn id="54" dur="1000" fill="hold">
                                          <p:stCondLst>
                                            <p:cond delay="0"/>
                                          </p:stCondLst>
                                        </p:cTn>
                                        <p:tgtEl>
                                          <p:spTgt spid="29700">
                                            <p:txEl>
                                              <p:pRg st="7" end="7"/>
                                            </p:txEl>
                                          </p:spTgt>
                                        </p:tgtEl>
                                        <p:attrNameLst>
                                          <p:attrName>ppt_y</p:attrName>
                                        </p:attrNameLst>
                                      </p:cBhvr>
                                    </p:anim>
                                    <p:animRot by="21600000">
                                      <p:cBhvr>
                                        <p:cTn id="55" dur="1000" fill="hold">
                                          <p:stCondLst>
                                            <p:cond delay="0"/>
                                          </p:stCondLst>
                                        </p:cTn>
                                        <p:tgtEl>
                                          <p:spTgt spid="29700">
                                            <p:txEl>
                                              <p:pRg st="7" end="7"/>
                                            </p:txEl>
                                          </p:spTgt>
                                        </p:tgtEl>
                                        <p:attrNameLst>
                                          <p:attrName>r</p:attrName>
                                        </p:attrNameLst>
                                      </p:cBhvr>
                                    </p:animRot>
                                  </p:childTnLst>
                                </p:cTn>
                              </p:par>
                              <p:par>
                                <p:cTn id="56" presetID="56" presetClass="entr" presetSubtype="0" fill="hold" nodeType="withEffect">
                                  <p:stCondLst>
                                    <p:cond delay="0"/>
                                  </p:stCondLst>
                                  <p:iterate type="lt">
                                    <p:tmPct val="10000"/>
                                  </p:iterate>
                                  <p:childTnLst>
                                    <p:set>
                                      <p:cBhvr>
                                        <p:cTn id="57" dur="1" fill="hold">
                                          <p:stCondLst>
                                            <p:cond delay="0"/>
                                          </p:stCondLst>
                                        </p:cTn>
                                        <p:tgtEl>
                                          <p:spTgt spid="29700">
                                            <p:txEl>
                                              <p:pRg st="8" end="8"/>
                                            </p:txEl>
                                          </p:spTgt>
                                        </p:tgtEl>
                                        <p:attrNameLst>
                                          <p:attrName>style.visibility</p:attrName>
                                        </p:attrNameLst>
                                      </p:cBhvr>
                                      <p:to>
                                        <p:strVal val="visible"/>
                                      </p:to>
                                    </p:set>
                                    <p:anim by="(-#ppt_w*2)" calcmode="lin" valueType="num">
                                      <p:cBhvr rctx="PPT">
                                        <p:cTn id="58" dur="500" autoRev="1" fill="hold">
                                          <p:stCondLst>
                                            <p:cond delay="0"/>
                                          </p:stCondLst>
                                        </p:cTn>
                                        <p:tgtEl>
                                          <p:spTgt spid="29700">
                                            <p:txEl>
                                              <p:pRg st="8" end="8"/>
                                            </p:txEl>
                                          </p:spTgt>
                                        </p:tgtEl>
                                        <p:attrNameLst>
                                          <p:attrName>ppt_w</p:attrName>
                                        </p:attrNameLst>
                                      </p:cBhvr>
                                    </p:anim>
                                    <p:anim by="(#ppt_w*0.50)" calcmode="lin" valueType="num">
                                      <p:cBhvr>
                                        <p:cTn id="59" dur="500" decel="50000" autoRev="1" fill="hold">
                                          <p:stCondLst>
                                            <p:cond delay="0"/>
                                          </p:stCondLst>
                                        </p:cTn>
                                        <p:tgtEl>
                                          <p:spTgt spid="29700">
                                            <p:txEl>
                                              <p:pRg st="8" end="8"/>
                                            </p:txEl>
                                          </p:spTgt>
                                        </p:tgtEl>
                                        <p:attrNameLst>
                                          <p:attrName>ppt_x</p:attrName>
                                        </p:attrNameLst>
                                      </p:cBhvr>
                                    </p:anim>
                                    <p:anim from="(-#ppt_h/2)" to="(#ppt_y)" calcmode="lin" valueType="num">
                                      <p:cBhvr>
                                        <p:cTn id="60" dur="1000" fill="hold">
                                          <p:stCondLst>
                                            <p:cond delay="0"/>
                                          </p:stCondLst>
                                        </p:cTn>
                                        <p:tgtEl>
                                          <p:spTgt spid="29700">
                                            <p:txEl>
                                              <p:pRg st="8" end="8"/>
                                            </p:txEl>
                                          </p:spTgt>
                                        </p:tgtEl>
                                        <p:attrNameLst>
                                          <p:attrName>ppt_y</p:attrName>
                                        </p:attrNameLst>
                                      </p:cBhvr>
                                    </p:anim>
                                    <p:animRot by="21600000">
                                      <p:cBhvr>
                                        <p:cTn id="61" dur="1000" fill="hold">
                                          <p:stCondLst>
                                            <p:cond delay="0"/>
                                          </p:stCondLst>
                                        </p:cTn>
                                        <p:tgtEl>
                                          <p:spTgt spid="29700">
                                            <p:txEl>
                                              <p:pRg st="8" end="8"/>
                                            </p:txEl>
                                          </p:spTgt>
                                        </p:tgtEl>
                                        <p:attrNameLst>
                                          <p:attrName>r</p:attrName>
                                        </p:attrNameLst>
                                      </p:cBhvr>
                                    </p:animRot>
                                  </p:childTnLst>
                                </p:cTn>
                              </p:par>
                              <p:par>
                                <p:cTn id="62" presetID="56" presetClass="entr" presetSubtype="0" fill="hold" nodeType="withEffect">
                                  <p:stCondLst>
                                    <p:cond delay="0"/>
                                  </p:stCondLst>
                                  <p:iterate type="lt">
                                    <p:tmPct val="10000"/>
                                  </p:iterate>
                                  <p:childTnLst>
                                    <p:set>
                                      <p:cBhvr>
                                        <p:cTn id="63" dur="1" fill="hold">
                                          <p:stCondLst>
                                            <p:cond delay="0"/>
                                          </p:stCondLst>
                                        </p:cTn>
                                        <p:tgtEl>
                                          <p:spTgt spid="29700">
                                            <p:txEl>
                                              <p:pRg st="9" end="9"/>
                                            </p:txEl>
                                          </p:spTgt>
                                        </p:tgtEl>
                                        <p:attrNameLst>
                                          <p:attrName>style.visibility</p:attrName>
                                        </p:attrNameLst>
                                      </p:cBhvr>
                                      <p:to>
                                        <p:strVal val="visible"/>
                                      </p:to>
                                    </p:set>
                                    <p:anim by="(-#ppt_w*2)" calcmode="lin" valueType="num">
                                      <p:cBhvr rctx="PPT">
                                        <p:cTn id="64" dur="500" autoRev="1" fill="hold">
                                          <p:stCondLst>
                                            <p:cond delay="0"/>
                                          </p:stCondLst>
                                        </p:cTn>
                                        <p:tgtEl>
                                          <p:spTgt spid="29700">
                                            <p:txEl>
                                              <p:pRg st="9" end="9"/>
                                            </p:txEl>
                                          </p:spTgt>
                                        </p:tgtEl>
                                        <p:attrNameLst>
                                          <p:attrName>ppt_w</p:attrName>
                                        </p:attrNameLst>
                                      </p:cBhvr>
                                    </p:anim>
                                    <p:anim by="(#ppt_w*0.50)" calcmode="lin" valueType="num">
                                      <p:cBhvr>
                                        <p:cTn id="65" dur="500" decel="50000" autoRev="1" fill="hold">
                                          <p:stCondLst>
                                            <p:cond delay="0"/>
                                          </p:stCondLst>
                                        </p:cTn>
                                        <p:tgtEl>
                                          <p:spTgt spid="29700">
                                            <p:txEl>
                                              <p:pRg st="9" end="9"/>
                                            </p:txEl>
                                          </p:spTgt>
                                        </p:tgtEl>
                                        <p:attrNameLst>
                                          <p:attrName>ppt_x</p:attrName>
                                        </p:attrNameLst>
                                      </p:cBhvr>
                                    </p:anim>
                                    <p:anim from="(-#ppt_h/2)" to="(#ppt_y)" calcmode="lin" valueType="num">
                                      <p:cBhvr>
                                        <p:cTn id="66" dur="1000" fill="hold">
                                          <p:stCondLst>
                                            <p:cond delay="0"/>
                                          </p:stCondLst>
                                        </p:cTn>
                                        <p:tgtEl>
                                          <p:spTgt spid="29700">
                                            <p:txEl>
                                              <p:pRg st="9" end="9"/>
                                            </p:txEl>
                                          </p:spTgt>
                                        </p:tgtEl>
                                        <p:attrNameLst>
                                          <p:attrName>ppt_y</p:attrName>
                                        </p:attrNameLst>
                                      </p:cBhvr>
                                    </p:anim>
                                    <p:animRot by="21600000">
                                      <p:cBhvr>
                                        <p:cTn id="67" dur="1000" fill="hold">
                                          <p:stCondLst>
                                            <p:cond delay="0"/>
                                          </p:stCondLst>
                                        </p:cTn>
                                        <p:tgtEl>
                                          <p:spTgt spid="29700">
                                            <p:txEl>
                                              <p:pRg st="9" end="9"/>
                                            </p:txEl>
                                          </p:spTgt>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9700">
                                            <p:txEl>
                                              <p:pRg st="10" end="10"/>
                                            </p:txEl>
                                          </p:spTgt>
                                        </p:tgtEl>
                                        <p:attrNameLst>
                                          <p:attrName>style.visibility</p:attrName>
                                        </p:attrNameLst>
                                      </p:cBhvr>
                                      <p:to>
                                        <p:strVal val="visible"/>
                                      </p:to>
                                    </p:set>
                                    <p:anim calcmode="lin" valueType="num">
                                      <p:cBhvr additive="base">
                                        <p:cTn id="72" dur="500" fill="hold"/>
                                        <p:tgtEl>
                                          <p:spTgt spid="29700">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970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6" presetClass="entr" presetSubtype="0" fill="hold" nodeType="clickEffect">
                                  <p:stCondLst>
                                    <p:cond delay="0"/>
                                  </p:stCondLst>
                                  <p:iterate type="lt">
                                    <p:tmPct val="10000"/>
                                  </p:iterate>
                                  <p:childTnLst>
                                    <p:set>
                                      <p:cBhvr>
                                        <p:cTn id="77" dur="1" fill="hold">
                                          <p:stCondLst>
                                            <p:cond delay="0"/>
                                          </p:stCondLst>
                                        </p:cTn>
                                        <p:tgtEl>
                                          <p:spTgt spid="29700">
                                            <p:txEl>
                                              <p:pRg st="12" end="12"/>
                                            </p:txEl>
                                          </p:spTgt>
                                        </p:tgtEl>
                                        <p:attrNameLst>
                                          <p:attrName>style.visibility</p:attrName>
                                        </p:attrNameLst>
                                      </p:cBhvr>
                                      <p:to>
                                        <p:strVal val="visible"/>
                                      </p:to>
                                    </p:set>
                                    <p:anim by="(-#ppt_w*2)" calcmode="lin" valueType="num">
                                      <p:cBhvr rctx="PPT">
                                        <p:cTn id="78" dur="500" autoRev="1" fill="hold">
                                          <p:stCondLst>
                                            <p:cond delay="0"/>
                                          </p:stCondLst>
                                        </p:cTn>
                                        <p:tgtEl>
                                          <p:spTgt spid="29700">
                                            <p:txEl>
                                              <p:pRg st="12" end="12"/>
                                            </p:txEl>
                                          </p:spTgt>
                                        </p:tgtEl>
                                        <p:attrNameLst>
                                          <p:attrName>ppt_w</p:attrName>
                                        </p:attrNameLst>
                                      </p:cBhvr>
                                    </p:anim>
                                    <p:anim by="(#ppt_w*0.50)" calcmode="lin" valueType="num">
                                      <p:cBhvr>
                                        <p:cTn id="79" dur="500" decel="50000" autoRev="1" fill="hold">
                                          <p:stCondLst>
                                            <p:cond delay="0"/>
                                          </p:stCondLst>
                                        </p:cTn>
                                        <p:tgtEl>
                                          <p:spTgt spid="29700">
                                            <p:txEl>
                                              <p:pRg st="12" end="12"/>
                                            </p:txEl>
                                          </p:spTgt>
                                        </p:tgtEl>
                                        <p:attrNameLst>
                                          <p:attrName>ppt_x</p:attrName>
                                        </p:attrNameLst>
                                      </p:cBhvr>
                                    </p:anim>
                                    <p:anim from="(-#ppt_h/2)" to="(#ppt_y)" calcmode="lin" valueType="num">
                                      <p:cBhvr>
                                        <p:cTn id="80" dur="1000" fill="hold">
                                          <p:stCondLst>
                                            <p:cond delay="0"/>
                                          </p:stCondLst>
                                        </p:cTn>
                                        <p:tgtEl>
                                          <p:spTgt spid="29700">
                                            <p:txEl>
                                              <p:pRg st="12" end="12"/>
                                            </p:txEl>
                                          </p:spTgt>
                                        </p:tgtEl>
                                        <p:attrNameLst>
                                          <p:attrName>ppt_y</p:attrName>
                                        </p:attrNameLst>
                                      </p:cBhvr>
                                    </p:anim>
                                    <p:animRot by="21600000">
                                      <p:cBhvr>
                                        <p:cTn id="81" dur="1000" fill="hold">
                                          <p:stCondLst>
                                            <p:cond delay="0"/>
                                          </p:stCondLst>
                                        </p:cTn>
                                        <p:tgtEl>
                                          <p:spTgt spid="29700">
                                            <p:txEl>
                                              <p:pRg st="12" end="12"/>
                                            </p:txEl>
                                          </p:spTgt>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20" presetClass="entr" presetSubtype="0" fill="hold" nodeType="clickEffect">
                                  <p:stCondLst>
                                    <p:cond delay="0"/>
                                  </p:stCondLst>
                                  <p:childTnLst>
                                    <p:set>
                                      <p:cBhvr>
                                        <p:cTn id="85" dur="1" fill="hold">
                                          <p:stCondLst>
                                            <p:cond delay="0"/>
                                          </p:stCondLst>
                                        </p:cTn>
                                        <p:tgtEl>
                                          <p:spTgt spid="29700">
                                            <p:txEl>
                                              <p:pRg st="14" end="14"/>
                                            </p:txEl>
                                          </p:spTgt>
                                        </p:tgtEl>
                                        <p:attrNameLst>
                                          <p:attrName>style.visibility</p:attrName>
                                        </p:attrNameLst>
                                      </p:cBhvr>
                                      <p:to>
                                        <p:strVal val="visible"/>
                                      </p:to>
                                    </p:set>
                                    <p:animEffect transition="in" filter="wedge">
                                      <p:cBhvr>
                                        <p:cTn id="86" dur="2000"/>
                                        <p:tgtEl>
                                          <p:spTgt spid="29700">
                                            <p:txEl>
                                              <p:pRg st="14" end="1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1" presetClass="entr" presetSubtype="0" fill="hold" nodeType="clickEffect">
                                  <p:stCondLst>
                                    <p:cond delay="0"/>
                                  </p:stCondLst>
                                  <p:childTnLst>
                                    <p:set>
                                      <p:cBhvr>
                                        <p:cTn id="90" dur="1" fill="hold">
                                          <p:stCondLst>
                                            <p:cond delay="0"/>
                                          </p:stCondLst>
                                        </p:cTn>
                                        <p:tgtEl>
                                          <p:spTgt spid="29700">
                                            <p:txEl>
                                              <p:pRg st="16" end="16"/>
                                            </p:txEl>
                                          </p:spTgt>
                                        </p:tgtEl>
                                        <p:attrNameLst>
                                          <p:attrName>style.visibility</p:attrName>
                                        </p:attrNameLst>
                                      </p:cBhvr>
                                      <p:to>
                                        <p:strVal val="visible"/>
                                      </p:to>
                                    </p:set>
                                    <p:animEffect transition="in" filter="fade">
                                      <p:cBhvr>
                                        <p:cTn id="91" dur="770" decel="100000"/>
                                        <p:tgtEl>
                                          <p:spTgt spid="29700">
                                            <p:txEl>
                                              <p:pRg st="16" end="16"/>
                                            </p:txEl>
                                          </p:spTgt>
                                        </p:tgtEl>
                                      </p:cBhvr>
                                    </p:animEffect>
                                    <p:animScale>
                                      <p:cBhvr>
                                        <p:cTn id="92" dur="770" decel="100000"/>
                                        <p:tgtEl>
                                          <p:spTgt spid="29700">
                                            <p:txEl>
                                              <p:pRg st="16" end="16"/>
                                            </p:txEl>
                                          </p:spTgt>
                                        </p:tgtEl>
                                      </p:cBhvr>
                                      <p:from x="10000" y="10000"/>
                                      <p:to x="200000" y="450000"/>
                                    </p:animScale>
                                    <p:animScale>
                                      <p:cBhvr>
                                        <p:cTn id="93" dur="1230" accel="100000" fill="hold">
                                          <p:stCondLst>
                                            <p:cond delay="770"/>
                                          </p:stCondLst>
                                        </p:cTn>
                                        <p:tgtEl>
                                          <p:spTgt spid="29700">
                                            <p:txEl>
                                              <p:pRg st="16" end="16"/>
                                            </p:txEl>
                                          </p:spTgt>
                                        </p:tgtEl>
                                      </p:cBhvr>
                                      <p:from x="200000" y="450000"/>
                                      <p:to x="100000" y="100000"/>
                                    </p:animScale>
                                    <p:set>
                                      <p:cBhvr>
                                        <p:cTn id="94" dur="770" fill="hold"/>
                                        <p:tgtEl>
                                          <p:spTgt spid="29700">
                                            <p:txEl>
                                              <p:pRg st="16" end="16"/>
                                            </p:txEl>
                                          </p:spTgt>
                                        </p:tgtEl>
                                        <p:attrNameLst>
                                          <p:attrName>ppt_x</p:attrName>
                                        </p:attrNameLst>
                                      </p:cBhvr>
                                      <p:to>
                                        <p:strVal val="(0.5)"/>
                                      </p:to>
                                    </p:set>
                                    <p:anim from="(0.5)" to="(#ppt_x)" calcmode="lin" valueType="num">
                                      <p:cBhvr>
                                        <p:cTn id="95" dur="1230" accel="100000" fill="hold">
                                          <p:stCondLst>
                                            <p:cond delay="770"/>
                                          </p:stCondLst>
                                        </p:cTn>
                                        <p:tgtEl>
                                          <p:spTgt spid="29700">
                                            <p:txEl>
                                              <p:pRg st="16" end="16"/>
                                            </p:txEl>
                                          </p:spTgt>
                                        </p:tgtEl>
                                        <p:attrNameLst>
                                          <p:attrName>ppt_x</p:attrName>
                                        </p:attrNameLst>
                                      </p:cBhvr>
                                    </p:anim>
                                    <p:set>
                                      <p:cBhvr>
                                        <p:cTn id="96" dur="770" fill="hold"/>
                                        <p:tgtEl>
                                          <p:spTgt spid="29700">
                                            <p:txEl>
                                              <p:pRg st="16" end="16"/>
                                            </p:txEl>
                                          </p:spTgt>
                                        </p:tgtEl>
                                        <p:attrNameLst>
                                          <p:attrName>ppt_y</p:attrName>
                                        </p:attrNameLst>
                                      </p:cBhvr>
                                      <p:to>
                                        <p:strVal val="(#ppt_y+0.4)"/>
                                      </p:to>
                                    </p:set>
                                    <p:anim from="(#ppt_y+0.4)" to="(#ppt_y)" calcmode="lin" valueType="num">
                                      <p:cBhvr>
                                        <p:cTn id="97" dur="1230" accel="100000" fill="hold">
                                          <p:stCondLst>
                                            <p:cond delay="770"/>
                                          </p:stCondLst>
                                        </p:cTn>
                                        <p:tgtEl>
                                          <p:spTgt spid="29700">
                                            <p:txEl>
                                              <p:pRg st="16" end="16"/>
                                            </p:txEl>
                                          </p:spTgt>
                                        </p:tgtEl>
                                        <p:attrNameLst>
                                          <p:attrName>ppt_y</p:attrName>
                                        </p:attrNameLst>
                                      </p:cBhvr>
                                    </p:anim>
                                  </p:childTnLst>
                                </p:cTn>
                              </p:par>
                            </p:childTnLst>
                          </p:cTn>
                        </p:par>
                      </p:childTnLst>
                    </p:cTn>
                  </p:par>
                  <p:par>
                    <p:cTn id="98" fill="hold">
                      <p:stCondLst>
                        <p:cond delay="indefinite"/>
                      </p:stCondLst>
                      <p:childTnLst>
                        <p:par>
                          <p:cTn id="99" fill="hold">
                            <p:stCondLst>
                              <p:cond delay="0"/>
                            </p:stCondLst>
                            <p:childTnLst>
                              <p:par>
                                <p:cTn id="100" presetID="38" presetClass="entr" presetSubtype="0" accel="50000" fill="hold" nodeType="clickEffect">
                                  <p:stCondLst>
                                    <p:cond delay="0"/>
                                  </p:stCondLst>
                                  <p:iterate type="lt">
                                    <p:tmPct val="6000"/>
                                  </p:iterate>
                                  <p:childTnLst>
                                    <p:set>
                                      <p:cBhvr>
                                        <p:cTn id="101" dur="1" fill="hold">
                                          <p:stCondLst>
                                            <p:cond delay="0"/>
                                          </p:stCondLst>
                                        </p:cTn>
                                        <p:tgtEl>
                                          <p:spTgt spid="29700">
                                            <p:txEl>
                                              <p:pRg st="17" end="17"/>
                                            </p:txEl>
                                          </p:spTgt>
                                        </p:tgtEl>
                                        <p:attrNameLst>
                                          <p:attrName>style.visibility</p:attrName>
                                        </p:attrNameLst>
                                      </p:cBhvr>
                                      <p:to>
                                        <p:strVal val="visible"/>
                                      </p:to>
                                    </p:set>
                                    <p:set>
                                      <p:cBhvr>
                                        <p:cTn id="102" dur="455" fill="hold">
                                          <p:stCondLst>
                                            <p:cond delay="0"/>
                                          </p:stCondLst>
                                        </p:cTn>
                                        <p:tgtEl>
                                          <p:spTgt spid="29700">
                                            <p:txEl>
                                              <p:pRg st="17" end="17"/>
                                            </p:txEl>
                                          </p:spTgt>
                                        </p:tgtEl>
                                        <p:attrNameLst>
                                          <p:attrName>style.rotation</p:attrName>
                                        </p:attrNameLst>
                                      </p:cBhvr>
                                      <p:to>
                                        <p:strVal val="-45.0"/>
                                      </p:to>
                                    </p:set>
                                    <p:anim calcmode="lin" valueType="num">
                                      <p:cBhvr>
                                        <p:cTn id="103" dur="455" fill="hold">
                                          <p:stCondLst>
                                            <p:cond delay="455"/>
                                          </p:stCondLst>
                                        </p:cTn>
                                        <p:tgtEl>
                                          <p:spTgt spid="29700">
                                            <p:txEl>
                                              <p:pRg st="17" end="17"/>
                                            </p:txEl>
                                          </p:spTgt>
                                        </p:tgtEl>
                                        <p:attrNameLst>
                                          <p:attrName>style.rotation</p:attrName>
                                        </p:attrNameLst>
                                      </p:cBhvr>
                                      <p:tavLst>
                                        <p:tav tm="0">
                                          <p:val>
                                            <p:fltVal val="-45"/>
                                          </p:val>
                                        </p:tav>
                                        <p:tav tm="69900">
                                          <p:val>
                                            <p:fltVal val="45"/>
                                          </p:val>
                                        </p:tav>
                                        <p:tav tm="100000">
                                          <p:val>
                                            <p:fltVal val="0"/>
                                          </p:val>
                                        </p:tav>
                                      </p:tavLst>
                                    </p:anim>
                                    <p:anim calcmode="lin" valueType="num">
                                      <p:cBhvr>
                                        <p:cTn id="104" dur="455" fill="hold">
                                          <p:stCondLst>
                                            <p:cond delay="0"/>
                                          </p:stCondLst>
                                        </p:cTn>
                                        <p:tgtEl>
                                          <p:spTgt spid="29700">
                                            <p:txEl>
                                              <p:pRg st="17" end="17"/>
                                            </p:txEl>
                                          </p:spTgt>
                                        </p:tgtEl>
                                        <p:attrNameLst>
                                          <p:attrName>ppt_y</p:attrName>
                                        </p:attrNameLst>
                                      </p:cBhvr>
                                      <p:tavLst>
                                        <p:tav tm="0">
                                          <p:val>
                                            <p:strVal val="#ppt_y-1"/>
                                          </p:val>
                                        </p:tav>
                                        <p:tav tm="100000">
                                          <p:val>
                                            <p:strVal val="#ppt_y-(0.354*#ppt_w-0.172*#ppt_h)"/>
                                          </p:val>
                                        </p:tav>
                                      </p:tavLst>
                                    </p:anim>
                                    <p:anim calcmode="lin" valueType="num">
                                      <p:cBhvr>
                                        <p:cTn id="105" dur="156" decel="50000" autoRev="1" fill="hold">
                                          <p:stCondLst>
                                            <p:cond delay="455"/>
                                          </p:stCondLst>
                                        </p:cTn>
                                        <p:tgtEl>
                                          <p:spTgt spid="29700">
                                            <p:txEl>
                                              <p:pRg st="17" end="17"/>
                                            </p:txEl>
                                          </p:spTgt>
                                        </p:tgtEl>
                                        <p:attrNameLst>
                                          <p:attrName>ppt_y</p:attrName>
                                        </p:attrNameLst>
                                      </p:cBhvr>
                                      <p:tavLst>
                                        <p:tav tm="0">
                                          <p:val>
                                            <p:strVal val="#ppt_y-(0.354*#ppt_w-0.172*#ppt_h)"/>
                                          </p:val>
                                        </p:tav>
                                        <p:tav tm="100000">
                                          <p:val>
                                            <p:strVal val="#ppt_y-(0.354*#ppt_w-0.172*#ppt_h)-#ppt_h/2"/>
                                          </p:val>
                                        </p:tav>
                                      </p:tavLst>
                                    </p:anim>
                                    <p:anim calcmode="lin" valueType="num">
                                      <p:cBhvr>
                                        <p:cTn id="106" dur="136" fill="hold">
                                          <p:stCondLst>
                                            <p:cond delay="864"/>
                                          </p:stCondLst>
                                        </p:cTn>
                                        <p:tgtEl>
                                          <p:spTgt spid="29700">
                                            <p:txEl>
                                              <p:pRg st="17" end="17"/>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3" name="camera.wav"/>
                                        </p:tgtEl>
                                      </p:cMediaNode>
                                    </p:audio>
                                  </p:subTnLst>
                                </p:cTn>
                              </p:par>
                            </p:childTnLst>
                          </p:cTn>
                        </p:par>
                      </p:childTnLst>
                    </p:cTn>
                  </p:par>
                  <p:par>
                    <p:cTn id="107" fill="hold">
                      <p:stCondLst>
                        <p:cond delay="indefinite"/>
                      </p:stCondLst>
                      <p:childTnLst>
                        <p:par>
                          <p:cTn id="108" fill="hold">
                            <p:stCondLst>
                              <p:cond delay="0"/>
                            </p:stCondLst>
                            <p:childTnLst>
                              <p:par>
                                <p:cTn id="109" presetID="49" presetClass="exit" presetSubtype="0" accel="100000" fill="hold" nodeType="clickEffect">
                                  <p:stCondLst>
                                    <p:cond delay="0"/>
                                  </p:stCondLst>
                                  <p:iterate type="lt">
                                    <p:tmPct val="0"/>
                                  </p:iterate>
                                  <p:childTnLst>
                                    <p:anim calcmode="lin" valueType="num">
                                      <p:cBhvr>
                                        <p:cTn id="110" dur="500"/>
                                        <p:tgtEl>
                                          <p:spTgt spid="29700">
                                            <p:txEl>
                                              <p:pRg st="17" end="17"/>
                                            </p:txEl>
                                          </p:spTgt>
                                        </p:tgtEl>
                                        <p:attrNameLst>
                                          <p:attrName>ppt_w</p:attrName>
                                        </p:attrNameLst>
                                      </p:cBhvr>
                                      <p:tavLst>
                                        <p:tav tm="0">
                                          <p:val>
                                            <p:strVal val="ppt_w"/>
                                          </p:val>
                                        </p:tav>
                                        <p:tav tm="100000">
                                          <p:val>
                                            <p:fltVal val="0"/>
                                          </p:val>
                                        </p:tav>
                                      </p:tavLst>
                                    </p:anim>
                                    <p:anim calcmode="lin" valueType="num">
                                      <p:cBhvr>
                                        <p:cTn id="111" dur="500"/>
                                        <p:tgtEl>
                                          <p:spTgt spid="29700">
                                            <p:txEl>
                                              <p:pRg st="17" end="17"/>
                                            </p:txEl>
                                          </p:spTgt>
                                        </p:tgtEl>
                                        <p:attrNameLst>
                                          <p:attrName>ppt_h</p:attrName>
                                        </p:attrNameLst>
                                      </p:cBhvr>
                                      <p:tavLst>
                                        <p:tav tm="0">
                                          <p:val>
                                            <p:strVal val="ppt_h"/>
                                          </p:val>
                                        </p:tav>
                                        <p:tav tm="100000">
                                          <p:val>
                                            <p:fltVal val="0"/>
                                          </p:val>
                                        </p:tav>
                                      </p:tavLst>
                                    </p:anim>
                                    <p:anim calcmode="lin" valueType="num">
                                      <p:cBhvr>
                                        <p:cTn id="112" dur="500"/>
                                        <p:tgtEl>
                                          <p:spTgt spid="29700">
                                            <p:txEl>
                                              <p:pRg st="17" end="17"/>
                                            </p:txEl>
                                          </p:spTgt>
                                        </p:tgtEl>
                                        <p:attrNameLst>
                                          <p:attrName>style.rotation</p:attrName>
                                        </p:attrNameLst>
                                      </p:cBhvr>
                                      <p:tavLst>
                                        <p:tav tm="0">
                                          <p:val>
                                            <p:fltVal val="0"/>
                                          </p:val>
                                        </p:tav>
                                        <p:tav tm="100000">
                                          <p:val>
                                            <p:fltVal val="360"/>
                                          </p:val>
                                        </p:tav>
                                      </p:tavLst>
                                    </p:anim>
                                    <p:animEffect transition="out" filter="fade">
                                      <p:cBhvr>
                                        <p:cTn id="113" dur="500"/>
                                        <p:tgtEl>
                                          <p:spTgt spid="29700">
                                            <p:txEl>
                                              <p:pRg st="17" end="17"/>
                                            </p:txEl>
                                          </p:spTgt>
                                        </p:tgtEl>
                                      </p:cBhvr>
                                    </p:animEffect>
                                    <p:set>
                                      <p:cBhvr>
                                        <p:cTn id="114" dur="1" fill="hold">
                                          <p:stCondLst>
                                            <p:cond delay="499"/>
                                          </p:stCondLst>
                                        </p:cTn>
                                        <p:tgtEl>
                                          <p:spTgt spid="29700">
                                            <p:txEl>
                                              <p:pRg st="17" end="17"/>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49" presetClass="exit" presetSubtype="0" accel="100000" fill="hold" nodeType="clickEffect">
                                  <p:stCondLst>
                                    <p:cond delay="0"/>
                                  </p:stCondLst>
                                  <p:iterate type="lt">
                                    <p:tmPct val="0"/>
                                  </p:iterate>
                                  <p:childTnLst>
                                    <p:anim calcmode="lin" valueType="num">
                                      <p:cBhvr>
                                        <p:cTn id="118" dur="500"/>
                                        <p:tgtEl>
                                          <p:spTgt spid="29700">
                                            <p:txEl>
                                              <p:pRg st="1" end="1"/>
                                            </p:txEl>
                                          </p:spTgt>
                                        </p:tgtEl>
                                        <p:attrNameLst>
                                          <p:attrName>ppt_w</p:attrName>
                                        </p:attrNameLst>
                                      </p:cBhvr>
                                      <p:tavLst>
                                        <p:tav tm="0">
                                          <p:val>
                                            <p:strVal val="ppt_w"/>
                                          </p:val>
                                        </p:tav>
                                        <p:tav tm="100000">
                                          <p:val>
                                            <p:fltVal val="0"/>
                                          </p:val>
                                        </p:tav>
                                      </p:tavLst>
                                    </p:anim>
                                    <p:anim calcmode="lin" valueType="num">
                                      <p:cBhvr>
                                        <p:cTn id="119" dur="500"/>
                                        <p:tgtEl>
                                          <p:spTgt spid="29700">
                                            <p:txEl>
                                              <p:pRg st="1" end="1"/>
                                            </p:txEl>
                                          </p:spTgt>
                                        </p:tgtEl>
                                        <p:attrNameLst>
                                          <p:attrName>ppt_h</p:attrName>
                                        </p:attrNameLst>
                                      </p:cBhvr>
                                      <p:tavLst>
                                        <p:tav tm="0">
                                          <p:val>
                                            <p:strVal val="ppt_h"/>
                                          </p:val>
                                        </p:tav>
                                        <p:tav tm="100000">
                                          <p:val>
                                            <p:fltVal val="0"/>
                                          </p:val>
                                        </p:tav>
                                      </p:tavLst>
                                    </p:anim>
                                    <p:anim calcmode="lin" valueType="num">
                                      <p:cBhvr>
                                        <p:cTn id="120" dur="500"/>
                                        <p:tgtEl>
                                          <p:spTgt spid="29700">
                                            <p:txEl>
                                              <p:pRg st="1" end="1"/>
                                            </p:txEl>
                                          </p:spTgt>
                                        </p:tgtEl>
                                        <p:attrNameLst>
                                          <p:attrName>style.rotation</p:attrName>
                                        </p:attrNameLst>
                                      </p:cBhvr>
                                      <p:tavLst>
                                        <p:tav tm="0">
                                          <p:val>
                                            <p:fltVal val="0"/>
                                          </p:val>
                                        </p:tav>
                                        <p:tav tm="100000">
                                          <p:val>
                                            <p:fltVal val="360"/>
                                          </p:val>
                                        </p:tav>
                                      </p:tavLst>
                                    </p:anim>
                                    <p:animEffect transition="out" filter="fade">
                                      <p:cBhvr>
                                        <p:cTn id="121" dur="500"/>
                                        <p:tgtEl>
                                          <p:spTgt spid="29700">
                                            <p:txEl>
                                              <p:pRg st="1" end="1"/>
                                            </p:txEl>
                                          </p:spTgt>
                                        </p:tgtEl>
                                      </p:cBhvr>
                                    </p:animEffect>
                                    <p:set>
                                      <p:cBhvr>
                                        <p:cTn id="122" dur="1" fill="hold">
                                          <p:stCondLst>
                                            <p:cond delay="499"/>
                                          </p:stCondLst>
                                        </p:cTn>
                                        <p:tgtEl>
                                          <p:spTgt spid="29700">
                                            <p:txEl>
                                              <p:pRg st="1" end="1"/>
                                            </p:txEl>
                                          </p:spTgt>
                                        </p:tgtEl>
                                        <p:attrNameLst>
                                          <p:attrName>style.visibility</p:attrName>
                                        </p:attrNameLst>
                                      </p:cBhvr>
                                      <p:to>
                                        <p:strVal val="hidden"/>
                                      </p:to>
                                    </p:set>
                                  </p:childTnLst>
                                </p:cTn>
                              </p:par>
                              <p:par>
                                <p:cTn id="123" presetID="49" presetClass="exit" presetSubtype="0" accel="100000" fill="hold" nodeType="withEffect">
                                  <p:stCondLst>
                                    <p:cond delay="0"/>
                                  </p:stCondLst>
                                  <p:iterate type="lt">
                                    <p:tmPct val="0"/>
                                  </p:iterate>
                                  <p:childTnLst>
                                    <p:anim calcmode="lin" valueType="num">
                                      <p:cBhvr>
                                        <p:cTn id="124" dur="500"/>
                                        <p:tgtEl>
                                          <p:spTgt spid="29700">
                                            <p:txEl>
                                              <p:pRg st="2" end="2"/>
                                            </p:txEl>
                                          </p:spTgt>
                                        </p:tgtEl>
                                        <p:attrNameLst>
                                          <p:attrName>ppt_w</p:attrName>
                                        </p:attrNameLst>
                                      </p:cBhvr>
                                      <p:tavLst>
                                        <p:tav tm="0">
                                          <p:val>
                                            <p:strVal val="ppt_w"/>
                                          </p:val>
                                        </p:tav>
                                        <p:tav tm="100000">
                                          <p:val>
                                            <p:fltVal val="0"/>
                                          </p:val>
                                        </p:tav>
                                      </p:tavLst>
                                    </p:anim>
                                    <p:anim calcmode="lin" valueType="num">
                                      <p:cBhvr>
                                        <p:cTn id="125" dur="500"/>
                                        <p:tgtEl>
                                          <p:spTgt spid="29700">
                                            <p:txEl>
                                              <p:pRg st="2" end="2"/>
                                            </p:txEl>
                                          </p:spTgt>
                                        </p:tgtEl>
                                        <p:attrNameLst>
                                          <p:attrName>ppt_h</p:attrName>
                                        </p:attrNameLst>
                                      </p:cBhvr>
                                      <p:tavLst>
                                        <p:tav tm="0">
                                          <p:val>
                                            <p:strVal val="ppt_h"/>
                                          </p:val>
                                        </p:tav>
                                        <p:tav tm="100000">
                                          <p:val>
                                            <p:fltVal val="0"/>
                                          </p:val>
                                        </p:tav>
                                      </p:tavLst>
                                    </p:anim>
                                    <p:anim calcmode="lin" valueType="num">
                                      <p:cBhvr>
                                        <p:cTn id="126" dur="500"/>
                                        <p:tgtEl>
                                          <p:spTgt spid="29700">
                                            <p:txEl>
                                              <p:pRg st="2" end="2"/>
                                            </p:txEl>
                                          </p:spTgt>
                                        </p:tgtEl>
                                        <p:attrNameLst>
                                          <p:attrName>style.rotation</p:attrName>
                                        </p:attrNameLst>
                                      </p:cBhvr>
                                      <p:tavLst>
                                        <p:tav tm="0">
                                          <p:val>
                                            <p:fltVal val="0"/>
                                          </p:val>
                                        </p:tav>
                                        <p:tav tm="100000">
                                          <p:val>
                                            <p:fltVal val="360"/>
                                          </p:val>
                                        </p:tav>
                                      </p:tavLst>
                                    </p:anim>
                                    <p:animEffect transition="out" filter="fade">
                                      <p:cBhvr>
                                        <p:cTn id="127" dur="500"/>
                                        <p:tgtEl>
                                          <p:spTgt spid="29700">
                                            <p:txEl>
                                              <p:pRg st="2" end="2"/>
                                            </p:txEl>
                                          </p:spTgt>
                                        </p:tgtEl>
                                      </p:cBhvr>
                                    </p:animEffect>
                                    <p:set>
                                      <p:cBhvr>
                                        <p:cTn id="128" dur="1" fill="hold">
                                          <p:stCondLst>
                                            <p:cond delay="499"/>
                                          </p:stCondLst>
                                        </p:cTn>
                                        <p:tgtEl>
                                          <p:spTgt spid="29700">
                                            <p:txEl>
                                              <p:pRg st="2" end="2"/>
                                            </p:txEl>
                                          </p:spTgt>
                                        </p:tgtEl>
                                        <p:attrNameLst>
                                          <p:attrName>style.visibility</p:attrName>
                                        </p:attrNameLst>
                                      </p:cBhvr>
                                      <p:to>
                                        <p:strVal val="hidden"/>
                                      </p:to>
                                    </p:set>
                                  </p:childTnLst>
                                </p:cTn>
                              </p:par>
                              <p:par>
                                <p:cTn id="129" presetID="49" presetClass="exit" presetSubtype="0" accel="100000" fill="hold" nodeType="withEffect">
                                  <p:stCondLst>
                                    <p:cond delay="0"/>
                                  </p:stCondLst>
                                  <p:childTnLst>
                                    <p:anim calcmode="lin" valueType="num">
                                      <p:cBhvr>
                                        <p:cTn id="130" dur="500"/>
                                        <p:tgtEl>
                                          <p:spTgt spid="29700">
                                            <p:txEl>
                                              <p:pRg st="3" end="3"/>
                                            </p:txEl>
                                          </p:spTgt>
                                        </p:tgtEl>
                                        <p:attrNameLst>
                                          <p:attrName>ppt_w</p:attrName>
                                        </p:attrNameLst>
                                      </p:cBhvr>
                                      <p:tavLst>
                                        <p:tav tm="0">
                                          <p:val>
                                            <p:strVal val="ppt_w"/>
                                          </p:val>
                                        </p:tav>
                                        <p:tav tm="100000">
                                          <p:val>
                                            <p:fltVal val="0"/>
                                          </p:val>
                                        </p:tav>
                                      </p:tavLst>
                                    </p:anim>
                                    <p:anim calcmode="lin" valueType="num">
                                      <p:cBhvr>
                                        <p:cTn id="131" dur="500"/>
                                        <p:tgtEl>
                                          <p:spTgt spid="29700">
                                            <p:txEl>
                                              <p:pRg st="3" end="3"/>
                                            </p:txEl>
                                          </p:spTgt>
                                        </p:tgtEl>
                                        <p:attrNameLst>
                                          <p:attrName>ppt_h</p:attrName>
                                        </p:attrNameLst>
                                      </p:cBhvr>
                                      <p:tavLst>
                                        <p:tav tm="0">
                                          <p:val>
                                            <p:strVal val="ppt_h"/>
                                          </p:val>
                                        </p:tav>
                                        <p:tav tm="100000">
                                          <p:val>
                                            <p:fltVal val="0"/>
                                          </p:val>
                                        </p:tav>
                                      </p:tavLst>
                                    </p:anim>
                                    <p:anim calcmode="lin" valueType="num">
                                      <p:cBhvr>
                                        <p:cTn id="132" dur="500"/>
                                        <p:tgtEl>
                                          <p:spTgt spid="29700">
                                            <p:txEl>
                                              <p:pRg st="3" end="3"/>
                                            </p:txEl>
                                          </p:spTgt>
                                        </p:tgtEl>
                                        <p:attrNameLst>
                                          <p:attrName>style.rotation</p:attrName>
                                        </p:attrNameLst>
                                      </p:cBhvr>
                                      <p:tavLst>
                                        <p:tav tm="0">
                                          <p:val>
                                            <p:fltVal val="0"/>
                                          </p:val>
                                        </p:tav>
                                        <p:tav tm="100000">
                                          <p:val>
                                            <p:fltVal val="360"/>
                                          </p:val>
                                        </p:tav>
                                      </p:tavLst>
                                    </p:anim>
                                    <p:animEffect transition="out" filter="fade">
                                      <p:cBhvr>
                                        <p:cTn id="133" dur="500"/>
                                        <p:tgtEl>
                                          <p:spTgt spid="29700">
                                            <p:txEl>
                                              <p:pRg st="3" end="3"/>
                                            </p:txEl>
                                          </p:spTgt>
                                        </p:tgtEl>
                                      </p:cBhvr>
                                    </p:animEffect>
                                    <p:set>
                                      <p:cBhvr>
                                        <p:cTn id="134" dur="1" fill="hold">
                                          <p:stCondLst>
                                            <p:cond delay="499"/>
                                          </p:stCondLst>
                                        </p:cTn>
                                        <p:tgtEl>
                                          <p:spTgt spid="29700">
                                            <p:txEl>
                                              <p:pRg st="3" end="3"/>
                                            </p:txEl>
                                          </p:spTgt>
                                        </p:tgtEl>
                                        <p:attrNameLst>
                                          <p:attrName>style.visibility</p:attrName>
                                        </p:attrNameLst>
                                      </p:cBhvr>
                                      <p:to>
                                        <p:strVal val="hidden"/>
                                      </p:to>
                                    </p:set>
                                  </p:childTnLst>
                                </p:cTn>
                              </p:par>
                              <p:par>
                                <p:cTn id="135" presetID="49" presetClass="exit" presetSubtype="0" accel="100000" fill="hold" nodeType="withEffect">
                                  <p:stCondLst>
                                    <p:cond delay="0"/>
                                  </p:stCondLst>
                                  <p:iterate type="lt">
                                    <p:tmPct val="0"/>
                                  </p:iterate>
                                  <p:childTnLst>
                                    <p:anim calcmode="lin" valueType="num">
                                      <p:cBhvr>
                                        <p:cTn id="136" dur="500"/>
                                        <p:tgtEl>
                                          <p:spTgt spid="29700">
                                            <p:txEl>
                                              <p:pRg st="4" end="4"/>
                                            </p:txEl>
                                          </p:spTgt>
                                        </p:tgtEl>
                                        <p:attrNameLst>
                                          <p:attrName>ppt_w</p:attrName>
                                        </p:attrNameLst>
                                      </p:cBhvr>
                                      <p:tavLst>
                                        <p:tav tm="0">
                                          <p:val>
                                            <p:strVal val="ppt_w"/>
                                          </p:val>
                                        </p:tav>
                                        <p:tav tm="100000">
                                          <p:val>
                                            <p:fltVal val="0"/>
                                          </p:val>
                                        </p:tav>
                                      </p:tavLst>
                                    </p:anim>
                                    <p:anim calcmode="lin" valueType="num">
                                      <p:cBhvr>
                                        <p:cTn id="137" dur="500"/>
                                        <p:tgtEl>
                                          <p:spTgt spid="29700">
                                            <p:txEl>
                                              <p:pRg st="4" end="4"/>
                                            </p:txEl>
                                          </p:spTgt>
                                        </p:tgtEl>
                                        <p:attrNameLst>
                                          <p:attrName>ppt_h</p:attrName>
                                        </p:attrNameLst>
                                      </p:cBhvr>
                                      <p:tavLst>
                                        <p:tav tm="0">
                                          <p:val>
                                            <p:strVal val="ppt_h"/>
                                          </p:val>
                                        </p:tav>
                                        <p:tav tm="100000">
                                          <p:val>
                                            <p:fltVal val="0"/>
                                          </p:val>
                                        </p:tav>
                                      </p:tavLst>
                                    </p:anim>
                                    <p:anim calcmode="lin" valueType="num">
                                      <p:cBhvr>
                                        <p:cTn id="138" dur="500"/>
                                        <p:tgtEl>
                                          <p:spTgt spid="29700">
                                            <p:txEl>
                                              <p:pRg st="4" end="4"/>
                                            </p:txEl>
                                          </p:spTgt>
                                        </p:tgtEl>
                                        <p:attrNameLst>
                                          <p:attrName>style.rotation</p:attrName>
                                        </p:attrNameLst>
                                      </p:cBhvr>
                                      <p:tavLst>
                                        <p:tav tm="0">
                                          <p:val>
                                            <p:fltVal val="0"/>
                                          </p:val>
                                        </p:tav>
                                        <p:tav tm="100000">
                                          <p:val>
                                            <p:fltVal val="360"/>
                                          </p:val>
                                        </p:tav>
                                      </p:tavLst>
                                    </p:anim>
                                    <p:animEffect transition="out" filter="fade">
                                      <p:cBhvr>
                                        <p:cTn id="139" dur="500"/>
                                        <p:tgtEl>
                                          <p:spTgt spid="29700">
                                            <p:txEl>
                                              <p:pRg st="4" end="4"/>
                                            </p:txEl>
                                          </p:spTgt>
                                        </p:tgtEl>
                                      </p:cBhvr>
                                    </p:animEffect>
                                    <p:set>
                                      <p:cBhvr>
                                        <p:cTn id="140" dur="1" fill="hold">
                                          <p:stCondLst>
                                            <p:cond delay="499"/>
                                          </p:stCondLst>
                                        </p:cTn>
                                        <p:tgtEl>
                                          <p:spTgt spid="29700">
                                            <p:txEl>
                                              <p:pRg st="4" end="4"/>
                                            </p:txEl>
                                          </p:spTgt>
                                        </p:tgtEl>
                                        <p:attrNameLst>
                                          <p:attrName>style.visibility</p:attrName>
                                        </p:attrNameLst>
                                      </p:cBhvr>
                                      <p:to>
                                        <p:strVal val="hidden"/>
                                      </p:to>
                                    </p:set>
                                  </p:childTnLst>
                                </p:cTn>
                              </p:par>
                              <p:par>
                                <p:cTn id="141" presetID="49" presetClass="exit" presetSubtype="0" accel="100000" fill="hold" nodeType="withEffect">
                                  <p:stCondLst>
                                    <p:cond delay="0"/>
                                  </p:stCondLst>
                                  <p:childTnLst>
                                    <p:anim calcmode="lin" valueType="num">
                                      <p:cBhvr>
                                        <p:cTn id="142" dur="500"/>
                                        <p:tgtEl>
                                          <p:spTgt spid="29700">
                                            <p:txEl>
                                              <p:pRg st="6" end="6"/>
                                            </p:txEl>
                                          </p:spTgt>
                                        </p:tgtEl>
                                        <p:attrNameLst>
                                          <p:attrName>ppt_w</p:attrName>
                                        </p:attrNameLst>
                                      </p:cBhvr>
                                      <p:tavLst>
                                        <p:tav tm="0">
                                          <p:val>
                                            <p:strVal val="ppt_w"/>
                                          </p:val>
                                        </p:tav>
                                        <p:tav tm="100000">
                                          <p:val>
                                            <p:fltVal val="0"/>
                                          </p:val>
                                        </p:tav>
                                      </p:tavLst>
                                    </p:anim>
                                    <p:anim calcmode="lin" valueType="num">
                                      <p:cBhvr>
                                        <p:cTn id="143" dur="500"/>
                                        <p:tgtEl>
                                          <p:spTgt spid="29700">
                                            <p:txEl>
                                              <p:pRg st="6" end="6"/>
                                            </p:txEl>
                                          </p:spTgt>
                                        </p:tgtEl>
                                        <p:attrNameLst>
                                          <p:attrName>ppt_h</p:attrName>
                                        </p:attrNameLst>
                                      </p:cBhvr>
                                      <p:tavLst>
                                        <p:tav tm="0">
                                          <p:val>
                                            <p:strVal val="ppt_h"/>
                                          </p:val>
                                        </p:tav>
                                        <p:tav tm="100000">
                                          <p:val>
                                            <p:fltVal val="0"/>
                                          </p:val>
                                        </p:tav>
                                      </p:tavLst>
                                    </p:anim>
                                    <p:anim calcmode="lin" valueType="num">
                                      <p:cBhvr>
                                        <p:cTn id="144" dur="500"/>
                                        <p:tgtEl>
                                          <p:spTgt spid="29700">
                                            <p:txEl>
                                              <p:pRg st="6" end="6"/>
                                            </p:txEl>
                                          </p:spTgt>
                                        </p:tgtEl>
                                        <p:attrNameLst>
                                          <p:attrName>style.rotation</p:attrName>
                                        </p:attrNameLst>
                                      </p:cBhvr>
                                      <p:tavLst>
                                        <p:tav tm="0">
                                          <p:val>
                                            <p:fltVal val="0"/>
                                          </p:val>
                                        </p:tav>
                                        <p:tav tm="100000">
                                          <p:val>
                                            <p:fltVal val="360"/>
                                          </p:val>
                                        </p:tav>
                                      </p:tavLst>
                                    </p:anim>
                                    <p:animEffect transition="out" filter="fade">
                                      <p:cBhvr>
                                        <p:cTn id="145" dur="500"/>
                                        <p:tgtEl>
                                          <p:spTgt spid="29700">
                                            <p:txEl>
                                              <p:pRg st="6" end="6"/>
                                            </p:txEl>
                                          </p:spTgt>
                                        </p:tgtEl>
                                      </p:cBhvr>
                                    </p:animEffect>
                                    <p:set>
                                      <p:cBhvr>
                                        <p:cTn id="146" dur="1" fill="hold">
                                          <p:stCondLst>
                                            <p:cond delay="499"/>
                                          </p:stCondLst>
                                        </p:cTn>
                                        <p:tgtEl>
                                          <p:spTgt spid="29700">
                                            <p:txEl>
                                              <p:pRg st="6" end="6"/>
                                            </p:txEl>
                                          </p:spTgt>
                                        </p:tgtEl>
                                        <p:attrNameLst>
                                          <p:attrName>style.visibility</p:attrName>
                                        </p:attrNameLst>
                                      </p:cBhvr>
                                      <p:to>
                                        <p:strVal val="hidden"/>
                                      </p:to>
                                    </p:set>
                                  </p:childTnLst>
                                </p:cTn>
                              </p:par>
                              <p:par>
                                <p:cTn id="147" presetID="49" presetClass="exit" presetSubtype="0" accel="100000" fill="hold" nodeType="withEffect">
                                  <p:stCondLst>
                                    <p:cond delay="0"/>
                                  </p:stCondLst>
                                  <p:iterate type="lt">
                                    <p:tmPct val="0"/>
                                  </p:iterate>
                                  <p:childTnLst>
                                    <p:anim calcmode="lin" valueType="num">
                                      <p:cBhvr>
                                        <p:cTn id="148" dur="500"/>
                                        <p:tgtEl>
                                          <p:spTgt spid="29700">
                                            <p:txEl>
                                              <p:pRg st="7" end="7"/>
                                            </p:txEl>
                                          </p:spTgt>
                                        </p:tgtEl>
                                        <p:attrNameLst>
                                          <p:attrName>ppt_w</p:attrName>
                                        </p:attrNameLst>
                                      </p:cBhvr>
                                      <p:tavLst>
                                        <p:tav tm="0">
                                          <p:val>
                                            <p:strVal val="ppt_w"/>
                                          </p:val>
                                        </p:tav>
                                        <p:tav tm="100000">
                                          <p:val>
                                            <p:fltVal val="0"/>
                                          </p:val>
                                        </p:tav>
                                      </p:tavLst>
                                    </p:anim>
                                    <p:anim calcmode="lin" valueType="num">
                                      <p:cBhvr>
                                        <p:cTn id="149" dur="500"/>
                                        <p:tgtEl>
                                          <p:spTgt spid="29700">
                                            <p:txEl>
                                              <p:pRg st="7" end="7"/>
                                            </p:txEl>
                                          </p:spTgt>
                                        </p:tgtEl>
                                        <p:attrNameLst>
                                          <p:attrName>ppt_h</p:attrName>
                                        </p:attrNameLst>
                                      </p:cBhvr>
                                      <p:tavLst>
                                        <p:tav tm="0">
                                          <p:val>
                                            <p:strVal val="ppt_h"/>
                                          </p:val>
                                        </p:tav>
                                        <p:tav tm="100000">
                                          <p:val>
                                            <p:fltVal val="0"/>
                                          </p:val>
                                        </p:tav>
                                      </p:tavLst>
                                    </p:anim>
                                    <p:anim calcmode="lin" valueType="num">
                                      <p:cBhvr>
                                        <p:cTn id="150" dur="500"/>
                                        <p:tgtEl>
                                          <p:spTgt spid="29700">
                                            <p:txEl>
                                              <p:pRg st="7" end="7"/>
                                            </p:txEl>
                                          </p:spTgt>
                                        </p:tgtEl>
                                        <p:attrNameLst>
                                          <p:attrName>style.rotation</p:attrName>
                                        </p:attrNameLst>
                                      </p:cBhvr>
                                      <p:tavLst>
                                        <p:tav tm="0">
                                          <p:val>
                                            <p:fltVal val="0"/>
                                          </p:val>
                                        </p:tav>
                                        <p:tav tm="100000">
                                          <p:val>
                                            <p:fltVal val="360"/>
                                          </p:val>
                                        </p:tav>
                                      </p:tavLst>
                                    </p:anim>
                                    <p:animEffect transition="out" filter="fade">
                                      <p:cBhvr>
                                        <p:cTn id="151" dur="500"/>
                                        <p:tgtEl>
                                          <p:spTgt spid="29700">
                                            <p:txEl>
                                              <p:pRg st="7" end="7"/>
                                            </p:txEl>
                                          </p:spTgt>
                                        </p:tgtEl>
                                      </p:cBhvr>
                                    </p:animEffect>
                                    <p:set>
                                      <p:cBhvr>
                                        <p:cTn id="152" dur="1" fill="hold">
                                          <p:stCondLst>
                                            <p:cond delay="499"/>
                                          </p:stCondLst>
                                        </p:cTn>
                                        <p:tgtEl>
                                          <p:spTgt spid="29700">
                                            <p:txEl>
                                              <p:pRg st="7" end="7"/>
                                            </p:txEl>
                                          </p:spTgt>
                                        </p:tgtEl>
                                        <p:attrNameLst>
                                          <p:attrName>style.visibility</p:attrName>
                                        </p:attrNameLst>
                                      </p:cBhvr>
                                      <p:to>
                                        <p:strVal val="hidden"/>
                                      </p:to>
                                    </p:set>
                                  </p:childTnLst>
                                </p:cTn>
                              </p:par>
                              <p:par>
                                <p:cTn id="153" presetID="49" presetClass="exit" presetSubtype="0" accel="100000" fill="hold" nodeType="withEffect">
                                  <p:stCondLst>
                                    <p:cond delay="0"/>
                                  </p:stCondLst>
                                  <p:iterate type="lt">
                                    <p:tmPct val="0"/>
                                  </p:iterate>
                                  <p:childTnLst>
                                    <p:anim calcmode="lin" valueType="num">
                                      <p:cBhvr>
                                        <p:cTn id="154" dur="500"/>
                                        <p:tgtEl>
                                          <p:spTgt spid="29700">
                                            <p:txEl>
                                              <p:pRg st="8" end="8"/>
                                            </p:txEl>
                                          </p:spTgt>
                                        </p:tgtEl>
                                        <p:attrNameLst>
                                          <p:attrName>ppt_w</p:attrName>
                                        </p:attrNameLst>
                                      </p:cBhvr>
                                      <p:tavLst>
                                        <p:tav tm="0">
                                          <p:val>
                                            <p:strVal val="ppt_w"/>
                                          </p:val>
                                        </p:tav>
                                        <p:tav tm="100000">
                                          <p:val>
                                            <p:fltVal val="0"/>
                                          </p:val>
                                        </p:tav>
                                      </p:tavLst>
                                    </p:anim>
                                    <p:anim calcmode="lin" valueType="num">
                                      <p:cBhvr>
                                        <p:cTn id="155" dur="500"/>
                                        <p:tgtEl>
                                          <p:spTgt spid="29700">
                                            <p:txEl>
                                              <p:pRg st="8" end="8"/>
                                            </p:txEl>
                                          </p:spTgt>
                                        </p:tgtEl>
                                        <p:attrNameLst>
                                          <p:attrName>ppt_h</p:attrName>
                                        </p:attrNameLst>
                                      </p:cBhvr>
                                      <p:tavLst>
                                        <p:tav tm="0">
                                          <p:val>
                                            <p:strVal val="ppt_h"/>
                                          </p:val>
                                        </p:tav>
                                        <p:tav tm="100000">
                                          <p:val>
                                            <p:fltVal val="0"/>
                                          </p:val>
                                        </p:tav>
                                      </p:tavLst>
                                    </p:anim>
                                    <p:anim calcmode="lin" valueType="num">
                                      <p:cBhvr>
                                        <p:cTn id="156" dur="500"/>
                                        <p:tgtEl>
                                          <p:spTgt spid="29700">
                                            <p:txEl>
                                              <p:pRg st="8" end="8"/>
                                            </p:txEl>
                                          </p:spTgt>
                                        </p:tgtEl>
                                        <p:attrNameLst>
                                          <p:attrName>style.rotation</p:attrName>
                                        </p:attrNameLst>
                                      </p:cBhvr>
                                      <p:tavLst>
                                        <p:tav tm="0">
                                          <p:val>
                                            <p:fltVal val="0"/>
                                          </p:val>
                                        </p:tav>
                                        <p:tav tm="100000">
                                          <p:val>
                                            <p:fltVal val="360"/>
                                          </p:val>
                                        </p:tav>
                                      </p:tavLst>
                                    </p:anim>
                                    <p:animEffect transition="out" filter="fade">
                                      <p:cBhvr>
                                        <p:cTn id="157" dur="500"/>
                                        <p:tgtEl>
                                          <p:spTgt spid="29700">
                                            <p:txEl>
                                              <p:pRg st="8" end="8"/>
                                            </p:txEl>
                                          </p:spTgt>
                                        </p:tgtEl>
                                      </p:cBhvr>
                                    </p:animEffect>
                                    <p:set>
                                      <p:cBhvr>
                                        <p:cTn id="158" dur="1" fill="hold">
                                          <p:stCondLst>
                                            <p:cond delay="499"/>
                                          </p:stCondLst>
                                        </p:cTn>
                                        <p:tgtEl>
                                          <p:spTgt spid="29700">
                                            <p:txEl>
                                              <p:pRg st="8" end="8"/>
                                            </p:txEl>
                                          </p:spTgt>
                                        </p:tgtEl>
                                        <p:attrNameLst>
                                          <p:attrName>style.visibility</p:attrName>
                                        </p:attrNameLst>
                                      </p:cBhvr>
                                      <p:to>
                                        <p:strVal val="hidden"/>
                                      </p:to>
                                    </p:set>
                                  </p:childTnLst>
                                </p:cTn>
                              </p:par>
                              <p:par>
                                <p:cTn id="159" presetID="49" presetClass="exit" presetSubtype="0" accel="100000" fill="hold" nodeType="withEffect">
                                  <p:stCondLst>
                                    <p:cond delay="0"/>
                                  </p:stCondLst>
                                  <p:iterate type="lt">
                                    <p:tmPct val="0"/>
                                  </p:iterate>
                                  <p:childTnLst>
                                    <p:anim calcmode="lin" valueType="num">
                                      <p:cBhvr>
                                        <p:cTn id="160" dur="500"/>
                                        <p:tgtEl>
                                          <p:spTgt spid="29700">
                                            <p:txEl>
                                              <p:pRg st="9" end="9"/>
                                            </p:txEl>
                                          </p:spTgt>
                                        </p:tgtEl>
                                        <p:attrNameLst>
                                          <p:attrName>ppt_w</p:attrName>
                                        </p:attrNameLst>
                                      </p:cBhvr>
                                      <p:tavLst>
                                        <p:tav tm="0">
                                          <p:val>
                                            <p:strVal val="ppt_w"/>
                                          </p:val>
                                        </p:tav>
                                        <p:tav tm="100000">
                                          <p:val>
                                            <p:fltVal val="0"/>
                                          </p:val>
                                        </p:tav>
                                      </p:tavLst>
                                    </p:anim>
                                    <p:anim calcmode="lin" valueType="num">
                                      <p:cBhvr>
                                        <p:cTn id="161" dur="500"/>
                                        <p:tgtEl>
                                          <p:spTgt spid="29700">
                                            <p:txEl>
                                              <p:pRg st="9" end="9"/>
                                            </p:txEl>
                                          </p:spTgt>
                                        </p:tgtEl>
                                        <p:attrNameLst>
                                          <p:attrName>ppt_h</p:attrName>
                                        </p:attrNameLst>
                                      </p:cBhvr>
                                      <p:tavLst>
                                        <p:tav tm="0">
                                          <p:val>
                                            <p:strVal val="ppt_h"/>
                                          </p:val>
                                        </p:tav>
                                        <p:tav tm="100000">
                                          <p:val>
                                            <p:fltVal val="0"/>
                                          </p:val>
                                        </p:tav>
                                      </p:tavLst>
                                    </p:anim>
                                    <p:anim calcmode="lin" valueType="num">
                                      <p:cBhvr>
                                        <p:cTn id="162" dur="500"/>
                                        <p:tgtEl>
                                          <p:spTgt spid="29700">
                                            <p:txEl>
                                              <p:pRg st="9" end="9"/>
                                            </p:txEl>
                                          </p:spTgt>
                                        </p:tgtEl>
                                        <p:attrNameLst>
                                          <p:attrName>style.rotation</p:attrName>
                                        </p:attrNameLst>
                                      </p:cBhvr>
                                      <p:tavLst>
                                        <p:tav tm="0">
                                          <p:val>
                                            <p:fltVal val="0"/>
                                          </p:val>
                                        </p:tav>
                                        <p:tav tm="100000">
                                          <p:val>
                                            <p:fltVal val="360"/>
                                          </p:val>
                                        </p:tav>
                                      </p:tavLst>
                                    </p:anim>
                                    <p:animEffect transition="out" filter="fade">
                                      <p:cBhvr>
                                        <p:cTn id="163" dur="500"/>
                                        <p:tgtEl>
                                          <p:spTgt spid="29700">
                                            <p:txEl>
                                              <p:pRg st="9" end="9"/>
                                            </p:txEl>
                                          </p:spTgt>
                                        </p:tgtEl>
                                      </p:cBhvr>
                                    </p:animEffect>
                                    <p:set>
                                      <p:cBhvr>
                                        <p:cTn id="164" dur="1" fill="hold">
                                          <p:stCondLst>
                                            <p:cond delay="499"/>
                                          </p:stCondLst>
                                        </p:cTn>
                                        <p:tgtEl>
                                          <p:spTgt spid="29700">
                                            <p:txEl>
                                              <p:pRg st="9" end="9"/>
                                            </p:txEl>
                                          </p:spTgt>
                                        </p:tgtEl>
                                        <p:attrNameLst>
                                          <p:attrName>style.visibility</p:attrName>
                                        </p:attrNameLst>
                                      </p:cBhvr>
                                      <p:to>
                                        <p:strVal val="hidden"/>
                                      </p:to>
                                    </p:set>
                                  </p:childTnLst>
                                </p:cTn>
                              </p:par>
                              <p:par>
                                <p:cTn id="165" presetID="49" presetClass="exit" presetSubtype="0" accel="100000" fill="hold" nodeType="withEffect">
                                  <p:stCondLst>
                                    <p:cond delay="0"/>
                                  </p:stCondLst>
                                  <p:childTnLst>
                                    <p:anim calcmode="lin" valueType="num">
                                      <p:cBhvr>
                                        <p:cTn id="166" dur="500"/>
                                        <p:tgtEl>
                                          <p:spTgt spid="29700">
                                            <p:txEl>
                                              <p:pRg st="10" end="10"/>
                                            </p:txEl>
                                          </p:spTgt>
                                        </p:tgtEl>
                                        <p:attrNameLst>
                                          <p:attrName>ppt_w</p:attrName>
                                        </p:attrNameLst>
                                      </p:cBhvr>
                                      <p:tavLst>
                                        <p:tav tm="0">
                                          <p:val>
                                            <p:strVal val="ppt_w"/>
                                          </p:val>
                                        </p:tav>
                                        <p:tav tm="100000">
                                          <p:val>
                                            <p:fltVal val="0"/>
                                          </p:val>
                                        </p:tav>
                                      </p:tavLst>
                                    </p:anim>
                                    <p:anim calcmode="lin" valueType="num">
                                      <p:cBhvr>
                                        <p:cTn id="167" dur="500"/>
                                        <p:tgtEl>
                                          <p:spTgt spid="29700">
                                            <p:txEl>
                                              <p:pRg st="10" end="10"/>
                                            </p:txEl>
                                          </p:spTgt>
                                        </p:tgtEl>
                                        <p:attrNameLst>
                                          <p:attrName>ppt_h</p:attrName>
                                        </p:attrNameLst>
                                      </p:cBhvr>
                                      <p:tavLst>
                                        <p:tav tm="0">
                                          <p:val>
                                            <p:strVal val="ppt_h"/>
                                          </p:val>
                                        </p:tav>
                                        <p:tav tm="100000">
                                          <p:val>
                                            <p:fltVal val="0"/>
                                          </p:val>
                                        </p:tav>
                                      </p:tavLst>
                                    </p:anim>
                                    <p:anim calcmode="lin" valueType="num">
                                      <p:cBhvr>
                                        <p:cTn id="168" dur="500"/>
                                        <p:tgtEl>
                                          <p:spTgt spid="29700">
                                            <p:txEl>
                                              <p:pRg st="10" end="10"/>
                                            </p:txEl>
                                          </p:spTgt>
                                        </p:tgtEl>
                                        <p:attrNameLst>
                                          <p:attrName>style.rotation</p:attrName>
                                        </p:attrNameLst>
                                      </p:cBhvr>
                                      <p:tavLst>
                                        <p:tav tm="0">
                                          <p:val>
                                            <p:fltVal val="0"/>
                                          </p:val>
                                        </p:tav>
                                        <p:tav tm="100000">
                                          <p:val>
                                            <p:fltVal val="360"/>
                                          </p:val>
                                        </p:tav>
                                      </p:tavLst>
                                    </p:anim>
                                    <p:animEffect transition="out" filter="fade">
                                      <p:cBhvr>
                                        <p:cTn id="169" dur="500"/>
                                        <p:tgtEl>
                                          <p:spTgt spid="29700">
                                            <p:txEl>
                                              <p:pRg st="10" end="10"/>
                                            </p:txEl>
                                          </p:spTgt>
                                        </p:tgtEl>
                                      </p:cBhvr>
                                    </p:animEffect>
                                    <p:set>
                                      <p:cBhvr>
                                        <p:cTn id="170" dur="1" fill="hold">
                                          <p:stCondLst>
                                            <p:cond delay="499"/>
                                          </p:stCondLst>
                                        </p:cTn>
                                        <p:tgtEl>
                                          <p:spTgt spid="29700">
                                            <p:txEl>
                                              <p:pRg st="10" end="10"/>
                                            </p:txEl>
                                          </p:spTgt>
                                        </p:tgtEl>
                                        <p:attrNameLst>
                                          <p:attrName>style.visibility</p:attrName>
                                        </p:attrNameLst>
                                      </p:cBhvr>
                                      <p:to>
                                        <p:strVal val="hidden"/>
                                      </p:to>
                                    </p:set>
                                  </p:childTnLst>
                                </p:cTn>
                              </p:par>
                              <p:par>
                                <p:cTn id="171" presetID="49" presetClass="exit" presetSubtype="0" accel="100000" fill="hold" nodeType="withEffect">
                                  <p:stCondLst>
                                    <p:cond delay="0"/>
                                  </p:stCondLst>
                                  <p:childTnLst>
                                    <p:anim calcmode="lin" valueType="num">
                                      <p:cBhvr>
                                        <p:cTn id="172" dur="500"/>
                                        <p:tgtEl>
                                          <p:spTgt spid="29700">
                                            <p:txEl>
                                              <p:pRg st="11" end="11"/>
                                            </p:txEl>
                                          </p:spTgt>
                                        </p:tgtEl>
                                        <p:attrNameLst>
                                          <p:attrName>ppt_w</p:attrName>
                                        </p:attrNameLst>
                                      </p:cBhvr>
                                      <p:tavLst>
                                        <p:tav tm="0">
                                          <p:val>
                                            <p:strVal val="ppt_w"/>
                                          </p:val>
                                        </p:tav>
                                        <p:tav tm="100000">
                                          <p:val>
                                            <p:fltVal val="0"/>
                                          </p:val>
                                        </p:tav>
                                      </p:tavLst>
                                    </p:anim>
                                    <p:anim calcmode="lin" valueType="num">
                                      <p:cBhvr>
                                        <p:cTn id="173" dur="500"/>
                                        <p:tgtEl>
                                          <p:spTgt spid="29700">
                                            <p:txEl>
                                              <p:pRg st="11" end="11"/>
                                            </p:txEl>
                                          </p:spTgt>
                                        </p:tgtEl>
                                        <p:attrNameLst>
                                          <p:attrName>ppt_h</p:attrName>
                                        </p:attrNameLst>
                                      </p:cBhvr>
                                      <p:tavLst>
                                        <p:tav tm="0">
                                          <p:val>
                                            <p:strVal val="ppt_h"/>
                                          </p:val>
                                        </p:tav>
                                        <p:tav tm="100000">
                                          <p:val>
                                            <p:fltVal val="0"/>
                                          </p:val>
                                        </p:tav>
                                      </p:tavLst>
                                    </p:anim>
                                    <p:anim calcmode="lin" valueType="num">
                                      <p:cBhvr>
                                        <p:cTn id="174" dur="500"/>
                                        <p:tgtEl>
                                          <p:spTgt spid="29700">
                                            <p:txEl>
                                              <p:pRg st="11" end="11"/>
                                            </p:txEl>
                                          </p:spTgt>
                                        </p:tgtEl>
                                        <p:attrNameLst>
                                          <p:attrName>style.rotation</p:attrName>
                                        </p:attrNameLst>
                                      </p:cBhvr>
                                      <p:tavLst>
                                        <p:tav tm="0">
                                          <p:val>
                                            <p:fltVal val="0"/>
                                          </p:val>
                                        </p:tav>
                                        <p:tav tm="100000">
                                          <p:val>
                                            <p:fltVal val="360"/>
                                          </p:val>
                                        </p:tav>
                                      </p:tavLst>
                                    </p:anim>
                                    <p:animEffect transition="out" filter="fade">
                                      <p:cBhvr>
                                        <p:cTn id="175" dur="500"/>
                                        <p:tgtEl>
                                          <p:spTgt spid="29700">
                                            <p:txEl>
                                              <p:pRg st="11" end="11"/>
                                            </p:txEl>
                                          </p:spTgt>
                                        </p:tgtEl>
                                      </p:cBhvr>
                                    </p:animEffect>
                                    <p:set>
                                      <p:cBhvr>
                                        <p:cTn id="176" dur="1" fill="hold">
                                          <p:stCondLst>
                                            <p:cond delay="499"/>
                                          </p:stCondLst>
                                        </p:cTn>
                                        <p:tgtEl>
                                          <p:spTgt spid="29700">
                                            <p:txEl>
                                              <p:pRg st="11" end="11"/>
                                            </p:txEl>
                                          </p:spTgt>
                                        </p:tgtEl>
                                        <p:attrNameLst>
                                          <p:attrName>style.visibility</p:attrName>
                                        </p:attrNameLst>
                                      </p:cBhvr>
                                      <p:to>
                                        <p:strVal val="hidden"/>
                                      </p:to>
                                    </p:set>
                                  </p:childTnLst>
                                </p:cTn>
                              </p:par>
                              <p:par>
                                <p:cTn id="177" presetID="49" presetClass="exit" presetSubtype="0" accel="100000" fill="hold" nodeType="withEffect">
                                  <p:stCondLst>
                                    <p:cond delay="0"/>
                                  </p:stCondLst>
                                  <p:iterate type="lt">
                                    <p:tmPct val="0"/>
                                  </p:iterate>
                                  <p:childTnLst>
                                    <p:anim calcmode="lin" valueType="num">
                                      <p:cBhvr>
                                        <p:cTn id="178" dur="500"/>
                                        <p:tgtEl>
                                          <p:spTgt spid="29700">
                                            <p:txEl>
                                              <p:pRg st="12" end="12"/>
                                            </p:txEl>
                                          </p:spTgt>
                                        </p:tgtEl>
                                        <p:attrNameLst>
                                          <p:attrName>ppt_w</p:attrName>
                                        </p:attrNameLst>
                                      </p:cBhvr>
                                      <p:tavLst>
                                        <p:tav tm="0">
                                          <p:val>
                                            <p:strVal val="ppt_w"/>
                                          </p:val>
                                        </p:tav>
                                        <p:tav tm="100000">
                                          <p:val>
                                            <p:fltVal val="0"/>
                                          </p:val>
                                        </p:tav>
                                      </p:tavLst>
                                    </p:anim>
                                    <p:anim calcmode="lin" valueType="num">
                                      <p:cBhvr>
                                        <p:cTn id="179" dur="500"/>
                                        <p:tgtEl>
                                          <p:spTgt spid="29700">
                                            <p:txEl>
                                              <p:pRg st="12" end="12"/>
                                            </p:txEl>
                                          </p:spTgt>
                                        </p:tgtEl>
                                        <p:attrNameLst>
                                          <p:attrName>ppt_h</p:attrName>
                                        </p:attrNameLst>
                                      </p:cBhvr>
                                      <p:tavLst>
                                        <p:tav tm="0">
                                          <p:val>
                                            <p:strVal val="ppt_h"/>
                                          </p:val>
                                        </p:tav>
                                        <p:tav tm="100000">
                                          <p:val>
                                            <p:fltVal val="0"/>
                                          </p:val>
                                        </p:tav>
                                      </p:tavLst>
                                    </p:anim>
                                    <p:anim calcmode="lin" valueType="num">
                                      <p:cBhvr>
                                        <p:cTn id="180" dur="500"/>
                                        <p:tgtEl>
                                          <p:spTgt spid="29700">
                                            <p:txEl>
                                              <p:pRg st="12" end="12"/>
                                            </p:txEl>
                                          </p:spTgt>
                                        </p:tgtEl>
                                        <p:attrNameLst>
                                          <p:attrName>style.rotation</p:attrName>
                                        </p:attrNameLst>
                                      </p:cBhvr>
                                      <p:tavLst>
                                        <p:tav tm="0">
                                          <p:val>
                                            <p:fltVal val="0"/>
                                          </p:val>
                                        </p:tav>
                                        <p:tav tm="100000">
                                          <p:val>
                                            <p:fltVal val="360"/>
                                          </p:val>
                                        </p:tav>
                                      </p:tavLst>
                                    </p:anim>
                                    <p:animEffect transition="out" filter="fade">
                                      <p:cBhvr>
                                        <p:cTn id="181" dur="500"/>
                                        <p:tgtEl>
                                          <p:spTgt spid="29700">
                                            <p:txEl>
                                              <p:pRg st="12" end="12"/>
                                            </p:txEl>
                                          </p:spTgt>
                                        </p:tgtEl>
                                      </p:cBhvr>
                                    </p:animEffect>
                                    <p:set>
                                      <p:cBhvr>
                                        <p:cTn id="182" dur="1" fill="hold">
                                          <p:stCondLst>
                                            <p:cond delay="499"/>
                                          </p:stCondLst>
                                        </p:cTn>
                                        <p:tgtEl>
                                          <p:spTgt spid="29700">
                                            <p:txEl>
                                              <p:pRg st="12" end="12"/>
                                            </p:txEl>
                                          </p:spTgt>
                                        </p:tgtEl>
                                        <p:attrNameLst>
                                          <p:attrName>style.visibility</p:attrName>
                                        </p:attrNameLst>
                                      </p:cBhvr>
                                      <p:to>
                                        <p:strVal val="hidden"/>
                                      </p:to>
                                    </p:set>
                                  </p:childTnLst>
                                </p:cTn>
                              </p:par>
                              <p:par>
                                <p:cTn id="183" presetID="49" presetClass="exit" presetSubtype="0" accel="100000" fill="hold" nodeType="withEffect">
                                  <p:stCondLst>
                                    <p:cond delay="0"/>
                                  </p:stCondLst>
                                  <p:childTnLst>
                                    <p:anim calcmode="lin" valueType="num">
                                      <p:cBhvr>
                                        <p:cTn id="184" dur="500"/>
                                        <p:tgtEl>
                                          <p:spTgt spid="29700">
                                            <p:txEl>
                                              <p:pRg st="14" end="14"/>
                                            </p:txEl>
                                          </p:spTgt>
                                        </p:tgtEl>
                                        <p:attrNameLst>
                                          <p:attrName>ppt_w</p:attrName>
                                        </p:attrNameLst>
                                      </p:cBhvr>
                                      <p:tavLst>
                                        <p:tav tm="0">
                                          <p:val>
                                            <p:strVal val="ppt_w"/>
                                          </p:val>
                                        </p:tav>
                                        <p:tav tm="100000">
                                          <p:val>
                                            <p:fltVal val="0"/>
                                          </p:val>
                                        </p:tav>
                                      </p:tavLst>
                                    </p:anim>
                                    <p:anim calcmode="lin" valueType="num">
                                      <p:cBhvr>
                                        <p:cTn id="185" dur="500"/>
                                        <p:tgtEl>
                                          <p:spTgt spid="29700">
                                            <p:txEl>
                                              <p:pRg st="14" end="14"/>
                                            </p:txEl>
                                          </p:spTgt>
                                        </p:tgtEl>
                                        <p:attrNameLst>
                                          <p:attrName>ppt_h</p:attrName>
                                        </p:attrNameLst>
                                      </p:cBhvr>
                                      <p:tavLst>
                                        <p:tav tm="0">
                                          <p:val>
                                            <p:strVal val="ppt_h"/>
                                          </p:val>
                                        </p:tav>
                                        <p:tav tm="100000">
                                          <p:val>
                                            <p:fltVal val="0"/>
                                          </p:val>
                                        </p:tav>
                                      </p:tavLst>
                                    </p:anim>
                                    <p:anim calcmode="lin" valueType="num">
                                      <p:cBhvr>
                                        <p:cTn id="186" dur="500"/>
                                        <p:tgtEl>
                                          <p:spTgt spid="29700">
                                            <p:txEl>
                                              <p:pRg st="14" end="14"/>
                                            </p:txEl>
                                          </p:spTgt>
                                        </p:tgtEl>
                                        <p:attrNameLst>
                                          <p:attrName>style.rotation</p:attrName>
                                        </p:attrNameLst>
                                      </p:cBhvr>
                                      <p:tavLst>
                                        <p:tav tm="0">
                                          <p:val>
                                            <p:fltVal val="0"/>
                                          </p:val>
                                        </p:tav>
                                        <p:tav tm="100000">
                                          <p:val>
                                            <p:fltVal val="360"/>
                                          </p:val>
                                        </p:tav>
                                      </p:tavLst>
                                    </p:anim>
                                    <p:animEffect transition="out" filter="fade">
                                      <p:cBhvr>
                                        <p:cTn id="187" dur="500"/>
                                        <p:tgtEl>
                                          <p:spTgt spid="29700">
                                            <p:txEl>
                                              <p:pRg st="14" end="14"/>
                                            </p:txEl>
                                          </p:spTgt>
                                        </p:tgtEl>
                                      </p:cBhvr>
                                    </p:animEffect>
                                    <p:set>
                                      <p:cBhvr>
                                        <p:cTn id="188" dur="1" fill="hold">
                                          <p:stCondLst>
                                            <p:cond delay="499"/>
                                          </p:stCondLst>
                                        </p:cTn>
                                        <p:tgtEl>
                                          <p:spTgt spid="29700">
                                            <p:txEl>
                                              <p:pRg st="14" end="14"/>
                                            </p:txEl>
                                          </p:spTgt>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51" presetClass="entr" presetSubtype="0" fill="hold" nodeType="clickEffect">
                                  <p:stCondLst>
                                    <p:cond delay="0"/>
                                  </p:stCondLst>
                                  <p:childTnLst>
                                    <p:set>
                                      <p:cBhvr>
                                        <p:cTn id="192" dur="1" fill="hold">
                                          <p:stCondLst>
                                            <p:cond delay="0"/>
                                          </p:stCondLst>
                                        </p:cTn>
                                        <p:tgtEl>
                                          <p:spTgt spid="29701"/>
                                        </p:tgtEl>
                                        <p:attrNameLst>
                                          <p:attrName>style.visibility</p:attrName>
                                        </p:attrNameLst>
                                      </p:cBhvr>
                                      <p:to>
                                        <p:strVal val="visible"/>
                                      </p:to>
                                    </p:set>
                                    <p:animEffect transition="in" filter="fade">
                                      <p:cBhvr>
                                        <p:cTn id="193" dur="770" decel="100000"/>
                                        <p:tgtEl>
                                          <p:spTgt spid="29701"/>
                                        </p:tgtEl>
                                      </p:cBhvr>
                                    </p:animEffect>
                                    <p:animScale>
                                      <p:cBhvr>
                                        <p:cTn id="194" dur="770" decel="100000"/>
                                        <p:tgtEl>
                                          <p:spTgt spid="29701"/>
                                        </p:tgtEl>
                                      </p:cBhvr>
                                      <p:from x="10000" y="10000"/>
                                      <p:to x="200000" y="450000"/>
                                    </p:animScale>
                                    <p:animScale>
                                      <p:cBhvr>
                                        <p:cTn id="195" dur="1230" accel="100000" fill="hold">
                                          <p:stCondLst>
                                            <p:cond delay="770"/>
                                          </p:stCondLst>
                                        </p:cTn>
                                        <p:tgtEl>
                                          <p:spTgt spid="29701"/>
                                        </p:tgtEl>
                                      </p:cBhvr>
                                      <p:from x="200000" y="450000"/>
                                      <p:to x="100000" y="100000"/>
                                    </p:animScale>
                                    <p:set>
                                      <p:cBhvr>
                                        <p:cTn id="196" dur="770" fill="hold"/>
                                        <p:tgtEl>
                                          <p:spTgt spid="29701"/>
                                        </p:tgtEl>
                                        <p:attrNameLst>
                                          <p:attrName>ppt_x</p:attrName>
                                        </p:attrNameLst>
                                      </p:cBhvr>
                                      <p:to>
                                        <p:strVal val="(0.5)"/>
                                      </p:to>
                                    </p:set>
                                    <p:anim from="(0.5)" to="(#ppt_x)" calcmode="lin" valueType="num">
                                      <p:cBhvr>
                                        <p:cTn id="197" dur="1230" accel="100000" fill="hold">
                                          <p:stCondLst>
                                            <p:cond delay="770"/>
                                          </p:stCondLst>
                                        </p:cTn>
                                        <p:tgtEl>
                                          <p:spTgt spid="29701"/>
                                        </p:tgtEl>
                                        <p:attrNameLst>
                                          <p:attrName>ppt_x</p:attrName>
                                        </p:attrNameLst>
                                      </p:cBhvr>
                                    </p:anim>
                                    <p:set>
                                      <p:cBhvr>
                                        <p:cTn id="198" dur="770" fill="hold"/>
                                        <p:tgtEl>
                                          <p:spTgt spid="29701"/>
                                        </p:tgtEl>
                                        <p:attrNameLst>
                                          <p:attrName>ppt_y</p:attrName>
                                        </p:attrNameLst>
                                      </p:cBhvr>
                                      <p:to>
                                        <p:strVal val="(#ppt_y+0.4)"/>
                                      </p:to>
                                    </p:set>
                                    <p:anim from="(#ppt_y+0.4)" to="(#ppt_y)" calcmode="lin" valueType="num">
                                      <p:cBhvr>
                                        <p:cTn id="199" dur="1230" accel="100000" fill="hold">
                                          <p:stCondLst>
                                            <p:cond delay="770"/>
                                          </p:stCondLst>
                                        </p:cTn>
                                        <p:tgtEl>
                                          <p:spTgt spid="29701"/>
                                        </p:tgtEl>
                                        <p:attrNameLst>
                                          <p:attrName>ppt_y</p:attrName>
                                        </p:attrNameLst>
                                      </p:cBhvr>
                                    </p:anim>
                                  </p:childTnLst>
                                </p:cTn>
                              </p:par>
                            </p:childTnLst>
                          </p:cTn>
                        </p:par>
                      </p:childTnLst>
                    </p:cTn>
                  </p:par>
                  <p:par>
                    <p:cTn id="200" fill="hold">
                      <p:stCondLst>
                        <p:cond delay="indefinite"/>
                      </p:stCondLst>
                      <p:childTnLst>
                        <p:par>
                          <p:cTn id="201" fill="hold">
                            <p:stCondLst>
                              <p:cond delay="0"/>
                            </p:stCondLst>
                            <p:childTnLst>
                              <p:par>
                                <p:cTn id="202" presetID="51" presetClass="entr" presetSubtype="0" fill="hold" nodeType="clickEffect">
                                  <p:stCondLst>
                                    <p:cond delay="0"/>
                                  </p:stCondLst>
                                  <p:childTnLst>
                                    <p:set>
                                      <p:cBhvr>
                                        <p:cTn id="203" dur="1" fill="hold">
                                          <p:stCondLst>
                                            <p:cond delay="0"/>
                                          </p:stCondLst>
                                        </p:cTn>
                                        <p:tgtEl>
                                          <p:spTgt spid="29703"/>
                                        </p:tgtEl>
                                        <p:attrNameLst>
                                          <p:attrName>style.visibility</p:attrName>
                                        </p:attrNameLst>
                                      </p:cBhvr>
                                      <p:to>
                                        <p:strVal val="visible"/>
                                      </p:to>
                                    </p:set>
                                    <p:animEffect transition="in" filter="fade">
                                      <p:cBhvr>
                                        <p:cTn id="204" dur="770" decel="100000"/>
                                        <p:tgtEl>
                                          <p:spTgt spid="29703"/>
                                        </p:tgtEl>
                                      </p:cBhvr>
                                    </p:animEffect>
                                    <p:animScale>
                                      <p:cBhvr>
                                        <p:cTn id="205" dur="770" decel="100000"/>
                                        <p:tgtEl>
                                          <p:spTgt spid="29703"/>
                                        </p:tgtEl>
                                      </p:cBhvr>
                                      <p:from x="10000" y="10000"/>
                                      <p:to x="200000" y="450000"/>
                                    </p:animScale>
                                    <p:animScale>
                                      <p:cBhvr>
                                        <p:cTn id="206" dur="1230" accel="100000" fill="hold">
                                          <p:stCondLst>
                                            <p:cond delay="770"/>
                                          </p:stCondLst>
                                        </p:cTn>
                                        <p:tgtEl>
                                          <p:spTgt spid="29703"/>
                                        </p:tgtEl>
                                      </p:cBhvr>
                                      <p:from x="200000" y="450000"/>
                                      <p:to x="100000" y="100000"/>
                                    </p:animScale>
                                    <p:set>
                                      <p:cBhvr>
                                        <p:cTn id="207" dur="770" fill="hold"/>
                                        <p:tgtEl>
                                          <p:spTgt spid="29703"/>
                                        </p:tgtEl>
                                        <p:attrNameLst>
                                          <p:attrName>ppt_x</p:attrName>
                                        </p:attrNameLst>
                                      </p:cBhvr>
                                      <p:to>
                                        <p:strVal val="(0.5)"/>
                                      </p:to>
                                    </p:set>
                                    <p:anim from="(0.5)" to="(#ppt_x)" calcmode="lin" valueType="num">
                                      <p:cBhvr>
                                        <p:cTn id="208" dur="1230" accel="100000" fill="hold">
                                          <p:stCondLst>
                                            <p:cond delay="770"/>
                                          </p:stCondLst>
                                        </p:cTn>
                                        <p:tgtEl>
                                          <p:spTgt spid="29703"/>
                                        </p:tgtEl>
                                        <p:attrNameLst>
                                          <p:attrName>ppt_x</p:attrName>
                                        </p:attrNameLst>
                                      </p:cBhvr>
                                    </p:anim>
                                    <p:set>
                                      <p:cBhvr>
                                        <p:cTn id="209" dur="770" fill="hold"/>
                                        <p:tgtEl>
                                          <p:spTgt spid="29703"/>
                                        </p:tgtEl>
                                        <p:attrNameLst>
                                          <p:attrName>ppt_y</p:attrName>
                                        </p:attrNameLst>
                                      </p:cBhvr>
                                      <p:to>
                                        <p:strVal val="(#ppt_y+0.4)"/>
                                      </p:to>
                                    </p:set>
                                    <p:anim from="(#ppt_y+0.4)" to="(#ppt_y)" calcmode="lin" valueType="num">
                                      <p:cBhvr>
                                        <p:cTn id="210" dur="1230" accel="100000" fill="hold">
                                          <p:stCondLst>
                                            <p:cond delay="770"/>
                                          </p:stCondLst>
                                        </p:cTn>
                                        <p:tgtEl>
                                          <p:spTgt spid="2970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ACA03F3E-1454-4163-96B6-A5B39B8E2556}" type="datetime1">
              <a:rPr lang="en-US"/>
              <a:pPr/>
              <a:t>5/15/2017</a:t>
            </a:fld>
            <a:endParaRPr lang="en-US"/>
          </a:p>
        </p:txBody>
      </p:sp>
      <p:sp>
        <p:nvSpPr>
          <p:cNvPr id="7" name="Slide Number Placeholder 3"/>
          <p:cNvSpPr>
            <a:spLocks noGrp="1"/>
          </p:cNvSpPr>
          <p:nvPr>
            <p:ph type="sldNum" sz="quarter" idx="12"/>
          </p:nvPr>
        </p:nvSpPr>
        <p:spPr/>
        <p:txBody>
          <a:bodyPr/>
          <a:lstStyle/>
          <a:p>
            <a:fld id="{90ED23A5-8F5E-4C18-A901-53F82F6CA28A}" type="slidenum">
              <a:rPr lang="en-US"/>
              <a:pPr/>
              <a:t>27</a:t>
            </a:fld>
            <a:endParaRPr lang="en-US"/>
          </a:p>
        </p:txBody>
      </p:sp>
      <p:sp>
        <p:nvSpPr>
          <p:cNvPr id="30745" name="Rectangle 25"/>
          <p:cNvSpPr>
            <a:spLocks noChangeArrowheads="1"/>
          </p:cNvSpPr>
          <p:nvPr/>
        </p:nvSpPr>
        <p:spPr bwMode="auto">
          <a:xfrm>
            <a:off x="0" y="0"/>
            <a:ext cx="9144000" cy="6142038"/>
          </a:xfrm>
          <a:prstGeom prst="rect">
            <a:avLst/>
          </a:prstGeom>
          <a:noFill/>
          <a:ln w="9525">
            <a:noFill/>
            <a:miter lim="800000"/>
            <a:headEnd/>
            <a:tailEnd/>
          </a:ln>
          <a:effectLst/>
        </p:spPr>
        <p:txBody>
          <a:bodyPr lIns="0" tIns="0" rIns="0" bIns="0" anchor="ctr">
            <a:spAutoFit/>
          </a:bodyPr>
          <a:lstStyle/>
          <a:p>
            <a:pPr indent="457200" algn="just" eaLnBrk="0" hangingPunct="0"/>
            <a:r>
              <a:rPr lang="en-US">
                <a:latin typeface="Verdana" pitchFamily="34" charset="0"/>
              </a:rPr>
              <a:t>C. 4  METODA CHOLESKY</a:t>
            </a:r>
            <a:endParaRPr lang="en-US" sz="1600">
              <a:latin typeface="Verdana" pitchFamily="34" charset="0"/>
            </a:endParaRPr>
          </a:p>
          <a:p>
            <a:pPr indent="457200" algn="just" eaLnBrk="0" hangingPunct="0"/>
            <a:r>
              <a:rPr lang="en-US" sz="1600">
                <a:latin typeface="Verdana" pitchFamily="34" charset="0"/>
              </a:rPr>
              <a:t>BERMANFAAT UNTUK MENCARI INVERSE MATRIKS SIMETRIS BERDIAGONAL KUAT, BERHARGA POSITIF YANG UMUM </a:t>
            </a:r>
            <a:r>
              <a:rPr lang="en-US" sz="1600">
                <a:solidFill>
                  <a:srgbClr val="FFFF66"/>
                </a:solidFill>
                <a:latin typeface="Verdana" pitchFamily="34" charset="0"/>
              </a:rPr>
              <a:t>TERDAPAT PADA MATRIKS ADMITANSI BUS SUATU</a:t>
            </a:r>
            <a:r>
              <a:rPr lang="en-US" sz="1600">
                <a:latin typeface="Verdana" pitchFamily="34" charset="0"/>
              </a:rPr>
              <a:t> SISTEM TENAGA ELEKTRIK. </a:t>
            </a:r>
          </a:p>
          <a:p>
            <a:pPr indent="457200" algn="just" eaLnBrk="0" hangingPunct="0"/>
            <a:r>
              <a:rPr lang="en-US" sz="1600">
                <a:latin typeface="Verdana" pitchFamily="34" charset="0"/>
              </a:rPr>
              <a:t>METODA JUGA DAPAT DIGUNAKAN UNTUK SISTEM BESAR, KARENA MAMPU MENGHEMAT PENGGUNAAN INGATAN KOMPUTER, DENGAN MEMANFAATKAN TEKNIK DEKOMPOSISI </a:t>
            </a:r>
            <a:r>
              <a:rPr lang="en-US" sz="1600" b="1">
                <a:latin typeface="Verdana" pitchFamily="34" charset="0"/>
              </a:rPr>
              <a:t>A = LU</a:t>
            </a:r>
            <a:r>
              <a:rPr lang="en-US" sz="1600">
                <a:latin typeface="Verdana" pitchFamily="34" charset="0"/>
              </a:rPr>
              <a:t>. </a:t>
            </a:r>
          </a:p>
          <a:p>
            <a:pPr indent="457200" algn="just" eaLnBrk="0" hangingPunct="0"/>
            <a:r>
              <a:rPr lang="en-US" sz="1600">
                <a:latin typeface="Verdana" pitchFamily="34" charset="0"/>
              </a:rPr>
              <a:t>UNTUK MATRIKS SIMETRIS BERLAKU :</a:t>
            </a:r>
          </a:p>
          <a:p>
            <a:pPr indent="457200" algn="just" eaLnBrk="0" hangingPunct="0"/>
            <a:r>
              <a:rPr lang="en-US" sz="1600" b="1">
                <a:latin typeface="Verdana" pitchFamily="34" charset="0"/>
              </a:rPr>
              <a:t>A = A</a:t>
            </a:r>
            <a:r>
              <a:rPr lang="en-US" sz="1600" b="1" baseline="30000">
                <a:latin typeface="Verdana" pitchFamily="34" charset="0"/>
              </a:rPr>
              <a:t>T</a:t>
            </a:r>
          </a:p>
          <a:p>
            <a:pPr indent="457200" algn="just" eaLnBrk="0" hangingPunct="0"/>
            <a:r>
              <a:rPr lang="en-US" sz="1600">
                <a:latin typeface="Verdana" pitchFamily="34" charset="0"/>
              </a:rPr>
              <a:t>Maka</a:t>
            </a:r>
          </a:p>
          <a:p>
            <a:pPr indent="457200" algn="just" eaLnBrk="0" hangingPunct="0"/>
            <a:r>
              <a:rPr lang="en-US" sz="1600">
                <a:latin typeface="Verdana" pitchFamily="34" charset="0"/>
              </a:rPr>
              <a:t>	</a:t>
            </a:r>
            <a:r>
              <a:rPr lang="en-US" sz="1600" b="1">
                <a:latin typeface="Verdana" pitchFamily="34" charset="0"/>
              </a:rPr>
              <a:t>L U = (L U)</a:t>
            </a:r>
            <a:r>
              <a:rPr lang="en-US" sz="1600" b="1" baseline="30000">
                <a:latin typeface="Verdana" pitchFamily="34" charset="0"/>
              </a:rPr>
              <a:t>T</a:t>
            </a:r>
            <a:r>
              <a:rPr lang="en-US" sz="1600">
                <a:latin typeface="Verdana" pitchFamily="34" charset="0"/>
              </a:rPr>
              <a:t>    atau  </a:t>
            </a:r>
            <a:r>
              <a:rPr lang="en-US" sz="1600" b="1">
                <a:latin typeface="Verdana" pitchFamily="34" charset="0"/>
              </a:rPr>
              <a:t>L U = U</a:t>
            </a:r>
            <a:r>
              <a:rPr lang="en-US" sz="1600" b="1" baseline="30000">
                <a:latin typeface="Verdana" pitchFamily="34" charset="0"/>
              </a:rPr>
              <a:t>T</a:t>
            </a:r>
            <a:r>
              <a:rPr lang="en-US" sz="1600" b="1">
                <a:latin typeface="Verdana" pitchFamily="34" charset="0"/>
              </a:rPr>
              <a:t> L</a:t>
            </a:r>
            <a:r>
              <a:rPr lang="en-US" sz="1600" b="1" baseline="30000">
                <a:latin typeface="Verdana" pitchFamily="34" charset="0"/>
              </a:rPr>
              <a:t>T</a:t>
            </a:r>
          </a:p>
          <a:p>
            <a:pPr indent="457200" algn="just" eaLnBrk="0" hangingPunct="0"/>
            <a:endParaRPr lang="en-US" sz="1600">
              <a:latin typeface="Verdana" pitchFamily="34" charset="0"/>
            </a:endParaRPr>
          </a:p>
          <a:p>
            <a:pPr indent="457200" algn="just" eaLnBrk="0" hangingPunct="0"/>
            <a:r>
              <a:rPr lang="en-US" sz="1600">
                <a:latin typeface="Verdana" pitchFamily="34" charset="0"/>
              </a:rPr>
              <a:t>Artinya</a:t>
            </a:r>
          </a:p>
          <a:p>
            <a:pPr indent="457200" algn="just" eaLnBrk="0" hangingPunct="0"/>
            <a:r>
              <a:rPr lang="en-US" sz="1600">
                <a:latin typeface="Verdana" pitchFamily="34" charset="0"/>
              </a:rPr>
              <a:t>	</a:t>
            </a:r>
            <a:r>
              <a:rPr lang="en-US" sz="1600" b="1">
                <a:latin typeface="Verdana" pitchFamily="34" charset="0"/>
              </a:rPr>
              <a:t>L = U</a:t>
            </a:r>
            <a:r>
              <a:rPr lang="en-US" sz="1600" b="1" baseline="30000">
                <a:latin typeface="Verdana" pitchFamily="34" charset="0"/>
              </a:rPr>
              <a:t>T</a:t>
            </a:r>
            <a:r>
              <a:rPr lang="en-US" sz="1600">
                <a:latin typeface="Verdana" pitchFamily="34" charset="0"/>
              </a:rPr>
              <a:t>		dan	</a:t>
            </a:r>
            <a:r>
              <a:rPr lang="en-US" sz="1600" b="1">
                <a:latin typeface="Verdana" pitchFamily="34" charset="0"/>
              </a:rPr>
              <a:t>U = L</a:t>
            </a:r>
            <a:r>
              <a:rPr lang="en-US" sz="1600" b="1" baseline="30000">
                <a:latin typeface="Verdana" pitchFamily="34" charset="0"/>
              </a:rPr>
              <a:t>T</a:t>
            </a:r>
          </a:p>
          <a:p>
            <a:pPr indent="457200" algn="just" eaLnBrk="0" hangingPunct="0"/>
            <a:endParaRPr lang="en-US" sz="1600">
              <a:latin typeface="Verdana" pitchFamily="34" charset="0"/>
            </a:endParaRPr>
          </a:p>
          <a:p>
            <a:pPr indent="457200" algn="just" eaLnBrk="0" hangingPunct="0"/>
            <a:r>
              <a:rPr lang="en-US" sz="1600">
                <a:latin typeface="Verdana" pitchFamily="34" charset="0"/>
              </a:rPr>
              <a:t>Jadi dekomposisi menjadi</a:t>
            </a:r>
          </a:p>
          <a:p>
            <a:pPr indent="457200" algn="just" eaLnBrk="0" hangingPunct="0"/>
            <a:r>
              <a:rPr lang="en-US" sz="1600">
                <a:latin typeface="Verdana" pitchFamily="34" charset="0"/>
              </a:rPr>
              <a:t>	</a:t>
            </a:r>
            <a:r>
              <a:rPr lang="en-US" sz="1600" b="1">
                <a:latin typeface="Verdana" pitchFamily="34" charset="0"/>
              </a:rPr>
              <a:t>A = L U</a:t>
            </a:r>
            <a:endParaRPr lang="en-US" sz="1600">
              <a:latin typeface="Verdana" pitchFamily="34" charset="0"/>
            </a:endParaRPr>
          </a:p>
          <a:p>
            <a:pPr indent="457200" algn="just" eaLnBrk="0" hangingPunct="0"/>
            <a:r>
              <a:rPr lang="en-US" sz="1600" b="1">
                <a:latin typeface="Verdana" pitchFamily="34" charset="0"/>
              </a:rPr>
              <a:t>	A = L L</a:t>
            </a:r>
            <a:r>
              <a:rPr lang="en-US" sz="1600" b="1" baseline="30000">
                <a:latin typeface="Verdana" pitchFamily="34" charset="0"/>
              </a:rPr>
              <a:t>T</a:t>
            </a:r>
            <a:r>
              <a:rPr lang="en-US" sz="1600" b="1">
                <a:latin typeface="Verdana" pitchFamily="34" charset="0"/>
              </a:rPr>
              <a:t>					             </a:t>
            </a:r>
            <a:r>
              <a:rPr lang="en-US" sz="1600">
                <a:latin typeface="Verdana" pitchFamily="34" charset="0"/>
              </a:rPr>
              <a:t>(II.4-9)</a:t>
            </a:r>
          </a:p>
          <a:p>
            <a:pPr indent="457200" algn="just" eaLnBrk="0" hangingPunct="0"/>
            <a:endParaRPr lang="en-US" sz="1600">
              <a:latin typeface="Verdana" pitchFamily="34" charset="0"/>
            </a:endParaRPr>
          </a:p>
          <a:p>
            <a:pPr indent="457200" algn="just" eaLnBrk="0" hangingPunct="0"/>
            <a:r>
              <a:rPr lang="en-US" sz="1600">
                <a:latin typeface="Verdana" pitchFamily="34" charset="0"/>
              </a:rPr>
              <a:t>Maka</a:t>
            </a:r>
          </a:p>
          <a:p>
            <a:pPr indent="457200" algn="just" eaLnBrk="0" hangingPunct="0"/>
            <a:r>
              <a:rPr lang="en-US" sz="1600">
                <a:latin typeface="Verdana" pitchFamily="34" charset="0"/>
              </a:rPr>
              <a:t>	</a:t>
            </a:r>
            <a:r>
              <a:rPr lang="en-US" sz="1600" b="1">
                <a:latin typeface="Verdana" pitchFamily="34" charset="0"/>
              </a:rPr>
              <a:t>A</a:t>
            </a:r>
            <a:r>
              <a:rPr lang="en-US" sz="1600" b="1" baseline="30000">
                <a:latin typeface="Verdana" pitchFamily="34" charset="0"/>
              </a:rPr>
              <a:t>-1</a:t>
            </a:r>
            <a:r>
              <a:rPr lang="en-US" sz="1600" b="1">
                <a:latin typeface="Verdana" pitchFamily="34" charset="0"/>
              </a:rPr>
              <a:t> = (L L</a:t>
            </a:r>
            <a:r>
              <a:rPr lang="en-US" sz="1600" b="1" baseline="30000">
                <a:latin typeface="Verdana" pitchFamily="34" charset="0"/>
              </a:rPr>
              <a:t>T</a:t>
            </a:r>
            <a:r>
              <a:rPr lang="en-US" sz="1600" b="1">
                <a:latin typeface="Verdana" pitchFamily="34" charset="0"/>
              </a:rPr>
              <a:t>)</a:t>
            </a:r>
            <a:r>
              <a:rPr lang="en-US" sz="1600" b="1" baseline="30000">
                <a:latin typeface="Verdana" pitchFamily="34" charset="0"/>
              </a:rPr>
              <a:t>-1</a:t>
            </a:r>
          </a:p>
          <a:p>
            <a:pPr indent="457200" algn="just" eaLnBrk="0" hangingPunct="0"/>
            <a:r>
              <a:rPr lang="en-US" sz="1600" b="1">
                <a:latin typeface="Verdana" pitchFamily="34" charset="0"/>
              </a:rPr>
              <a:t>	A</a:t>
            </a:r>
            <a:r>
              <a:rPr lang="en-US" sz="1600" b="1" baseline="30000">
                <a:latin typeface="Verdana" pitchFamily="34" charset="0"/>
              </a:rPr>
              <a:t>-1</a:t>
            </a:r>
            <a:r>
              <a:rPr lang="en-US" sz="1600" b="1">
                <a:latin typeface="Verdana" pitchFamily="34" charset="0"/>
              </a:rPr>
              <a:t> = (LT)</a:t>
            </a:r>
            <a:r>
              <a:rPr lang="en-US" sz="1600" b="1" baseline="30000">
                <a:latin typeface="Verdana" pitchFamily="34" charset="0"/>
              </a:rPr>
              <a:t>-1</a:t>
            </a:r>
            <a:r>
              <a:rPr lang="en-US" sz="1600" b="1">
                <a:latin typeface="Verdana" pitchFamily="34" charset="0"/>
              </a:rPr>
              <a:t> L</a:t>
            </a:r>
            <a:r>
              <a:rPr lang="en-US" sz="1600" b="1" baseline="30000">
                <a:latin typeface="Verdana" pitchFamily="34" charset="0"/>
              </a:rPr>
              <a:t>-1</a:t>
            </a:r>
            <a:r>
              <a:rPr lang="en-US" sz="1600">
                <a:latin typeface="Verdana" pitchFamily="34" charset="0"/>
              </a:rPr>
              <a:t>					(II.4-10)					</a:t>
            </a:r>
          </a:p>
          <a:p>
            <a:pPr indent="457200" algn="just" eaLnBrk="0" hangingPunct="0"/>
            <a:r>
              <a:rPr lang="en-US" sz="1600">
                <a:latin typeface="Verdana" pitchFamily="34" charset="0"/>
              </a:rPr>
              <a:t>DEKOMPOSISI DARI </a:t>
            </a:r>
            <a:r>
              <a:rPr lang="en-US" sz="1600" b="1">
                <a:latin typeface="Verdana" pitchFamily="34" charset="0"/>
              </a:rPr>
              <a:t>A</a:t>
            </a:r>
            <a:r>
              <a:rPr lang="en-US" sz="1600">
                <a:latin typeface="Verdana" pitchFamily="34" charset="0"/>
              </a:rPr>
              <a:t> MENJADI </a:t>
            </a:r>
            <a:r>
              <a:rPr lang="en-US" sz="1600" b="1">
                <a:latin typeface="Verdana" pitchFamily="34" charset="0"/>
              </a:rPr>
              <a:t>LL</a:t>
            </a:r>
            <a:r>
              <a:rPr lang="en-US" sz="1600" b="1" baseline="30000">
                <a:latin typeface="Verdana" pitchFamily="34" charset="0"/>
              </a:rPr>
              <a:t>T</a:t>
            </a:r>
            <a:r>
              <a:rPr lang="en-US" sz="1600">
                <a:latin typeface="Verdana" pitchFamily="34" charset="0"/>
              </a:rPr>
              <a:t> DILAKUKAN DENGAN LEBIH CEPAT DARIPADA DEKOMPOSISI </a:t>
            </a:r>
            <a:r>
              <a:rPr lang="en-US" sz="1600" b="1">
                <a:latin typeface="Verdana" pitchFamily="34" charset="0"/>
              </a:rPr>
              <a:t>LU</a:t>
            </a:r>
            <a:r>
              <a:rPr lang="en-US" sz="1600">
                <a:latin typeface="Verdana" pitchFamily="34" charset="0"/>
              </a:rPr>
              <a:t>, </a:t>
            </a:r>
          </a:p>
        </p:txBody>
      </p:sp>
      <p:sp>
        <p:nvSpPr>
          <p:cNvPr id="30747" name="Rectangle 27"/>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0746" name="Object 26"/>
          <p:cNvGraphicFramePr>
            <a:graphicFrameLocks noChangeAspect="1"/>
          </p:cNvGraphicFramePr>
          <p:nvPr/>
        </p:nvGraphicFramePr>
        <p:xfrm>
          <a:off x="2317750" y="1371600"/>
          <a:ext cx="4813300" cy="1784350"/>
        </p:xfrm>
        <a:graphic>
          <a:graphicData uri="http://schemas.openxmlformats.org/presentationml/2006/ole">
            <mc:AlternateContent xmlns:mc="http://schemas.openxmlformats.org/markup-compatibility/2006">
              <mc:Choice xmlns:v="urn:schemas-microsoft-com:vml" Requires="v">
                <p:oleObj spid="_x0000_s88067" name="Equation" r:id="rId6" imgW="1930320" imgH="711000" progId="Equation.3">
                  <p:embed/>
                </p:oleObj>
              </mc:Choice>
              <mc:Fallback>
                <p:oleObj name="Equation" r:id="rId6" imgW="1930320" imgH="71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7750" y="1371600"/>
                        <a:ext cx="4813300"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3598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0745">
                                            <p:txEl>
                                              <p:pRg st="0" end="0"/>
                                            </p:txEl>
                                          </p:spTgt>
                                        </p:tgtEl>
                                        <p:attrNameLst>
                                          <p:attrName>style.visibility</p:attrName>
                                        </p:attrNameLst>
                                      </p:cBhvr>
                                      <p:to>
                                        <p:strVal val="visible"/>
                                      </p:to>
                                    </p:set>
                                    <p:animEffect transition="in" filter="fade">
                                      <p:cBhvr>
                                        <p:cTn id="7" dur="770" decel="100000"/>
                                        <p:tgtEl>
                                          <p:spTgt spid="30745">
                                            <p:txEl>
                                              <p:pRg st="0" end="0"/>
                                            </p:txEl>
                                          </p:spTgt>
                                        </p:tgtEl>
                                      </p:cBhvr>
                                    </p:animEffect>
                                    <p:animScale>
                                      <p:cBhvr>
                                        <p:cTn id="8" dur="770" decel="100000"/>
                                        <p:tgtEl>
                                          <p:spTgt spid="30745">
                                            <p:txEl>
                                              <p:pRg st="0" end="0"/>
                                            </p:txEl>
                                          </p:spTgt>
                                        </p:tgtEl>
                                      </p:cBhvr>
                                      <p:from x="10000" y="10000"/>
                                      <p:to x="200000" y="450000"/>
                                    </p:animScale>
                                    <p:animScale>
                                      <p:cBhvr>
                                        <p:cTn id="9" dur="1230" accel="100000" fill="hold">
                                          <p:stCondLst>
                                            <p:cond delay="770"/>
                                          </p:stCondLst>
                                        </p:cTn>
                                        <p:tgtEl>
                                          <p:spTgt spid="30745">
                                            <p:txEl>
                                              <p:pRg st="0" end="0"/>
                                            </p:txEl>
                                          </p:spTgt>
                                        </p:tgtEl>
                                      </p:cBhvr>
                                      <p:from x="200000" y="450000"/>
                                      <p:to x="100000" y="100000"/>
                                    </p:animScale>
                                    <p:set>
                                      <p:cBhvr>
                                        <p:cTn id="10" dur="770" fill="hold"/>
                                        <p:tgtEl>
                                          <p:spTgt spid="30745">
                                            <p:txEl>
                                              <p:pRg st="0" end="0"/>
                                            </p:txEl>
                                          </p:spTgt>
                                        </p:tgtEl>
                                        <p:attrNameLst>
                                          <p:attrName>ppt_x</p:attrName>
                                        </p:attrNameLst>
                                      </p:cBhvr>
                                      <p:to>
                                        <p:strVal val="(0.5)"/>
                                      </p:to>
                                    </p:set>
                                    <p:anim from="(0.5)" to="(#ppt_x)" calcmode="lin" valueType="num">
                                      <p:cBhvr>
                                        <p:cTn id="11" dur="1230" accel="100000" fill="hold">
                                          <p:stCondLst>
                                            <p:cond delay="770"/>
                                          </p:stCondLst>
                                        </p:cTn>
                                        <p:tgtEl>
                                          <p:spTgt spid="30745">
                                            <p:txEl>
                                              <p:pRg st="0" end="0"/>
                                            </p:txEl>
                                          </p:spTgt>
                                        </p:tgtEl>
                                        <p:attrNameLst>
                                          <p:attrName>ppt_x</p:attrName>
                                        </p:attrNameLst>
                                      </p:cBhvr>
                                    </p:anim>
                                    <p:set>
                                      <p:cBhvr>
                                        <p:cTn id="12" dur="770" fill="hold"/>
                                        <p:tgtEl>
                                          <p:spTgt spid="3074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074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iterate type="lt">
                                    <p:tmPct val="10000"/>
                                  </p:iterate>
                                  <p:childTnLst>
                                    <p:set>
                                      <p:cBhvr>
                                        <p:cTn id="17" dur="1" fill="hold">
                                          <p:stCondLst>
                                            <p:cond delay="0"/>
                                          </p:stCondLst>
                                        </p:cTn>
                                        <p:tgtEl>
                                          <p:spTgt spid="30745">
                                            <p:txEl>
                                              <p:pRg st="1" end="1"/>
                                            </p:txEl>
                                          </p:spTgt>
                                        </p:tgtEl>
                                        <p:attrNameLst>
                                          <p:attrName>style.visibility</p:attrName>
                                        </p:attrNameLst>
                                      </p:cBhvr>
                                      <p:to>
                                        <p:strVal val="visible"/>
                                      </p:to>
                                    </p:set>
                                    <p:anim calcmode="lin" valueType="num">
                                      <p:cBhvr additive="base">
                                        <p:cTn id="18" dur="500" fill="hold"/>
                                        <p:tgtEl>
                                          <p:spTgt spid="3074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iterate type="lt">
                                    <p:tmPct val="10000"/>
                                  </p:iterate>
                                  <p:childTnLst>
                                    <p:set>
                                      <p:cBhvr>
                                        <p:cTn id="23" dur="1" fill="hold">
                                          <p:stCondLst>
                                            <p:cond delay="0"/>
                                          </p:stCondLst>
                                        </p:cTn>
                                        <p:tgtEl>
                                          <p:spTgt spid="30745">
                                            <p:txEl>
                                              <p:pRg st="2" end="2"/>
                                            </p:txEl>
                                          </p:spTgt>
                                        </p:tgtEl>
                                        <p:attrNameLst>
                                          <p:attrName>style.visibility</p:attrName>
                                        </p:attrNameLst>
                                      </p:cBhvr>
                                      <p:to>
                                        <p:strVal val="visible"/>
                                      </p:to>
                                    </p:set>
                                    <p:anim calcmode="lin" valueType="num">
                                      <p:cBhvr additive="base">
                                        <p:cTn id="24" dur="500" fill="hold"/>
                                        <p:tgtEl>
                                          <p:spTgt spid="3074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0745">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30745">
                                            <p:txEl>
                                              <p:pRg st="3" end="3"/>
                                            </p:txEl>
                                          </p:spTgt>
                                        </p:tgtEl>
                                        <p:attrNameLst>
                                          <p:attrName>style.visibility</p:attrName>
                                        </p:attrNameLst>
                                      </p:cBhvr>
                                      <p:to>
                                        <p:strVal val="visible"/>
                                      </p:to>
                                    </p:set>
                                    <p:animEffect transition="in" filter="fade">
                                      <p:cBhvr>
                                        <p:cTn id="30" dur="770" decel="100000"/>
                                        <p:tgtEl>
                                          <p:spTgt spid="30745">
                                            <p:txEl>
                                              <p:pRg st="3" end="3"/>
                                            </p:txEl>
                                          </p:spTgt>
                                        </p:tgtEl>
                                      </p:cBhvr>
                                    </p:animEffect>
                                    <p:animScale>
                                      <p:cBhvr>
                                        <p:cTn id="31" dur="770" decel="100000"/>
                                        <p:tgtEl>
                                          <p:spTgt spid="30745">
                                            <p:txEl>
                                              <p:pRg st="3" end="3"/>
                                            </p:txEl>
                                          </p:spTgt>
                                        </p:tgtEl>
                                      </p:cBhvr>
                                      <p:from x="10000" y="10000"/>
                                      <p:to x="200000" y="450000"/>
                                    </p:animScale>
                                    <p:animScale>
                                      <p:cBhvr>
                                        <p:cTn id="32" dur="1230" accel="100000" fill="hold">
                                          <p:stCondLst>
                                            <p:cond delay="770"/>
                                          </p:stCondLst>
                                        </p:cTn>
                                        <p:tgtEl>
                                          <p:spTgt spid="30745">
                                            <p:txEl>
                                              <p:pRg st="3" end="3"/>
                                            </p:txEl>
                                          </p:spTgt>
                                        </p:tgtEl>
                                      </p:cBhvr>
                                      <p:from x="200000" y="450000"/>
                                      <p:to x="100000" y="100000"/>
                                    </p:animScale>
                                    <p:set>
                                      <p:cBhvr>
                                        <p:cTn id="33" dur="770" fill="hold"/>
                                        <p:tgtEl>
                                          <p:spTgt spid="30745">
                                            <p:txEl>
                                              <p:pRg st="3" end="3"/>
                                            </p:txEl>
                                          </p:spTgt>
                                        </p:tgtEl>
                                        <p:attrNameLst>
                                          <p:attrName>ppt_x</p:attrName>
                                        </p:attrNameLst>
                                      </p:cBhvr>
                                      <p:to>
                                        <p:strVal val="(0.5)"/>
                                      </p:to>
                                    </p:set>
                                    <p:anim from="(0.5)" to="(#ppt_x)" calcmode="lin" valueType="num">
                                      <p:cBhvr>
                                        <p:cTn id="34" dur="1230" accel="100000" fill="hold">
                                          <p:stCondLst>
                                            <p:cond delay="770"/>
                                          </p:stCondLst>
                                        </p:cTn>
                                        <p:tgtEl>
                                          <p:spTgt spid="30745">
                                            <p:txEl>
                                              <p:pRg st="3" end="3"/>
                                            </p:txEl>
                                          </p:spTgt>
                                        </p:tgtEl>
                                        <p:attrNameLst>
                                          <p:attrName>ppt_x</p:attrName>
                                        </p:attrNameLst>
                                      </p:cBhvr>
                                    </p:anim>
                                    <p:set>
                                      <p:cBhvr>
                                        <p:cTn id="35" dur="770" fill="hold"/>
                                        <p:tgtEl>
                                          <p:spTgt spid="30745">
                                            <p:txEl>
                                              <p:pRg st="3" end="3"/>
                                            </p:txEl>
                                          </p:spTgt>
                                        </p:tgtEl>
                                        <p:attrNameLst>
                                          <p:attrName>ppt_y</p:attrName>
                                        </p:attrNameLst>
                                      </p:cBhvr>
                                      <p:to>
                                        <p:strVal val="(#ppt_y+0.4)"/>
                                      </p:to>
                                    </p:set>
                                    <p:anim from="(#ppt_y+0.4)" to="(#ppt_y)" calcmode="lin" valueType="num">
                                      <p:cBhvr>
                                        <p:cTn id="36" dur="1230" accel="100000" fill="hold">
                                          <p:stCondLst>
                                            <p:cond delay="770"/>
                                          </p:stCondLst>
                                        </p:cTn>
                                        <p:tgtEl>
                                          <p:spTgt spid="30745">
                                            <p:txEl>
                                              <p:pRg st="3" end="3"/>
                                            </p:txEl>
                                          </p:spTgt>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49" presetClass="exit" presetSubtype="0" accel="100000" fill="hold" nodeType="clickEffect">
                                  <p:stCondLst>
                                    <p:cond delay="0"/>
                                  </p:stCondLst>
                                  <p:iterate type="lt">
                                    <p:tmPct val="0"/>
                                  </p:iterate>
                                  <p:childTnLst>
                                    <p:anim calcmode="lin" valueType="num">
                                      <p:cBhvr>
                                        <p:cTn id="40" dur="500"/>
                                        <p:tgtEl>
                                          <p:spTgt spid="30745">
                                            <p:txEl>
                                              <p:pRg st="1" end="1"/>
                                            </p:txEl>
                                          </p:spTgt>
                                        </p:tgtEl>
                                        <p:attrNameLst>
                                          <p:attrName>ppt_w</p:attrName>
                                        </p:attrNameLst>
                                      </p:cBhvr>
                                      <p:tavLst>
                                        <p:tav tm="0">
                                          <p:val>
                                            <p:strVal val="ppt_w"/>
                                          </p:val>
                                        </p:tav>
                                        <p:tav tm="100000">
                                          <p:val>
                                            <p:fltVal val="0"/>
                                          </p:val>
                                        </p:tav>
                                      </p:tavLst>
                                    </p:anim>
                                    <p:anim calcmode="lin" valueType="num">
                                      <p:cBhvr>
                                        <p:cTn id="41" dur="500"/>
                                        <p:tgtEl>
                                          <p:spTgt spid="30745">
                                            <p:txEl>
                                              <p:pRg st="1" end="1"/>
                                            </p:txEl>
                                          </p:spTgt>
                                        </p:tgtEl>
                                        <p:attrNameLst>
                                          <p:attrName>ppt_h</p:attrName>
                                        </p:attrNameLst>
                                      </p:cBhvr>
                                      <p:tavLst>
                                        <p:tav tm="0">
                                          <p:val>
                                            <p:strVal val="ppt_h"/>
                                          </p:val>
                                        </p:tav>
                                        <p:tav tm="100000">
                                          <p:val>
                                            <p:fltVal val="0"/>
                                          </p:val>
                                        </p:tav>
                                      </p:tavLst>
                                    </p:anim>
                                    <p:anim calcmode="lin" valueType="num">
                                      <p:cBhvr>
                                        <p:cTn id="42" dur="500"/>
                                        <p:tgtEl>
                                          <p:spTgt spid="30745">
                                            <p:txEl>
                                              <p:pRg st="1" end="1"/>
                                            </p:txEl>
                                          </p:spTgt>
                                        </p:tgtEl>
                                        <p:attrNameLst>
                                          <p:attrName>style.rotation</p:attrName>
                                        </p:attrNameLst>
                                      </p:cBhvr>
                                      <p:tavLst>
                                        <p:tav tm="0">
                                          <p:val>
                                            <p:fltVal val="0"/>
                                          </p:val>
                                        </p:tav>
                                        <p:tav tm="100000">
                                          <p:val>
                                            <p:fltVal val="360"/>
                                          </p:val>
                                        </p:tav>
                                      </p:tavLst>
                                    </p:anim>
                                    <p:animEffect transition="out" filter="fade">
                                      <p:cBhvr>
                                        <p:cTn id="43" dur="500"/>
                                        <p:tgtEl>
                                          <p:spTgt spid="30745">
                                            <p:txEl>
                                              <p:pRg st="1" end="1"/>
                                            </p:txEl>
                                          </p:spTgt>
                                        </p:tgtEl>
                                      </p:cBhvr>
                                    </p:animEffect>
                                    <p:set>
                                      <p:cBhvr>
                                        <p:cTn id="44" dur="1" fill="hold">
                                          <p:stCondLst>
                                            <p:cond delay="499"/>
                                          </p:stCondLst>
                                        </p:cTn>
                                        <p:tgtEl>
                                          <p:spTgt spid="30745">
                                            <p:txEl>
                                              <p:pRg st="1" end="1"/>
                                            </p:txEl>
                                          </p:spTgt>
                                        </p:tgtEl>
                                        <p:attrNameLst>
                                          <p:attrName>style.visibility</p:attrName>
                                        </p:attrNameLst>
                                      </p:cBhvr>
                                      <p:to>
                                        <p:strVal val="hidden"/>
                                      </p:to>
                                    </p:set>
                                  </p:childTnLst>
                                </p:cTn>
                              </p:par>
                              <p:par>
                                <p:cTn id="45" presetID="49" presetClass="exit" presetSubtype="0" accel="100000" fill="hold" nodeType="withEffect">
                                  <p:stCondLst>
                                    <p:cond delay="0"/>
                                  </p:stCondLst>
                                  <p:iterate type="lt">
                                    <p:tmPct val="0"/>
                                  </p:iterate>
                                  <p:childTnLst>
                                    <p:anim calcmode="lin" valueType="num">
                                      <p:cBhvr>
                                        <p:cTn id="46" dur="500"/>
                                        <p:tgtEl>
                                          <p:spTgt spid="30745">
                                            <p:txEl>
                                              <p:pRg st="2" end="2"/>
                                            </p:txEl>
                                          </p:spTgt>
                                        </p:tgtEl>
                                        <p:attrNameLst>
                                          <p:attrName>ppt_w</p:attrName>
                                        </p:attrNameLst>
                                      </p:cBhvr>
                                      <p:tavLst>
                                        <p:tav tm="0">
                                          <p:val>
                                            <p:strVal val="ppt_w"/>
                                          </p:val>
                                        </p:tav>
                                        <p:tav tm="100000">
                                          <p:val>
                                            <p:fltVal val="0"/>
                                          </p:val>
                                        </p:tav>
                                      </p:tavLst>
                                    </p:anim>
                                    <p:anim calcmode="lin" valueType="num">
                                      <p:cBhvr>
                                        <p:cTn id="47" dur="500"/>
                                        <p:tgtEl>
                                          <p:spTgt spid="30745">
                                            <p:txEl>
                                              <p:pRg st="2" end="2"/>
                                            </p:txEl>
                                          </p:spTgt>
                                        </p:tgtEl>
                                        <p:attrNameLst>
                                          <p:attrName>ppt_h</p:attrName>
                                        </p:attrNameLst>
                                      </p:cBhvr>
                                      <p:tavLst>
                                        <p:tav tm="0">
                                          <p:val>
                                            <p:strVal val="ppt_h"/>
                                          </p:val>
                                        </p:tav>
                                        <p:tav tm="100000">
                                          <p:val>
                                            <p:fltVal val="0"/>
                                          </p:val>
                                        </p:tav>
                                      </p:tavLst>
                                    </p:anim>
                                    <p:anim calcmode="lin" valueType="num">
                                      <p:cBhvr>
                                        <p:cTn id="48" dur="500"/>
                                        <p:tgtEl>
                                          <p:spTgt spid="30745">
                                            <p:txEl>
                                              <p:pRg st="2" end="2"/>
                                            </p:txEl>
                                          </p:spTgt>
                                        </p:tgtEl>
                                        <p:attrNameLst>
                                          <p:attrName>style.rotation</p:attrName>
                                        </p:attrNameLst>
                                      </p:cBhvr>
                                      <p:tavLst>
                                        <p:tav tm="0">
                                          <p:val>
                                            <p:fltVal val="0"/>
                                          </p:val>
                                        </p:tav>
                                        <p:tav tm="100000">
                                          <p:val>
                                            <p:fltVal val="360"/>
                                          </p:val>
                                        </p:tav>
                                      </p:tavLst>
                                    </p:anim>
                                    <p:animEffect transition="out" filter="fade">
                                      <p:cBhvr>
                                        <p:cTn id="49" dur="500"/>
                                        <p:tgtEl>
                                          <p:spTgt spid="30745">
                                            <p:txEl>
                                              <p:pRg st="2" end="2"/>
                                            </p:txEl>
                                          </p:spTgt>
                                        </p:tgtEl>
                                      </p:cBhvr>
                                    </p:animEffect>
                                    <p:set>
                                      <p:cBhvr>
                                        <p:cTn id="50" dur="1" fill="hold">
                                          <p:stCondLst>
                                            <p:cond delay="499"/>
                                          </p:stCondLst>
                                        </p:cTn>
                                        <p:tgtEl>
                                          <p:spTgt spid="30745">
                                            <p:txEl>
                                              <p:pRg st="2" end="2"/>
                                            </p:txEl>
                                          </p:spTgt>
                                        </p:tgtEl>
                                        <p:attrNameLst>
                                          <p:attrName>style.visibility</p:attrName>
                                        </p:attrNameLst>
                                      </p:cBhvr>
                                      <p:to>
                                        <p:strVal val="hidden"/>
                                      </p:to>
                                    </p:set>
                                  </p:childTnLst>
                                </p:cTn>
                              </p:par>
                              <p:par>
                                <p:cTn id="51" presetID="49" presetClass="exit" presetSubtype="0" accel="100000" fill="hold" nodeType="withEffect">
                                  <p:stCondLst>
                                    <p:cond delay="0"/>
                                  </p:stCondLst>
                                  <p:childTnLst>
                                    <p:anim calcmode="lin" valueType="num">
                                      <p:cBhvr>
                                        <p:cTn id="52" dur="500"/>
                                        <p:tgtEl>
                                          <p:spTgt spid="30745">
                                            <p:txEl>
                                              <p:pRg st="3" end="3"/>
                                            </p:txEl>
                                          </p:spTgt>
                                        </p:tgtEl>
                                        <p:attrNameLst>
                                          <p:attrName>ppt_w</p:attrName>
                                        </p:attrNameLst>
                                      </p:cBhvr>
                                      <p:tavLst>
                                        <p:tav tm="0">
                                          <p:val>
                                            <p:strVal val="ppt_w"/>
                                          </p:val>
                                        </p:tav>
                                        <p:tav tm="100000">
                                          <p:val>
                                            <p:fltVal val="0"/>
                                          </p:val>
                                        </p:tav>
                                      </p:tavLst>
                                    </p:anim>
                                    <p:anim calcmode="lin" valueType="num">
                                      <p:cBhvr>
                                        <p:cTn id="53" dur="500"/>
                                        <p:tgtEl>
                                          <p:spTgt spid="30745">
                                            <p:txEl>
                                              <p:pRg st="3" end="3"/>
                                            </p:txEl>
                                          </p:spTgt>
                                        </p:tgtEl>
                                        <p:attrNameLst>
                                          <p:attrName>ppt_h</p:attrName>
                                        </p:attrNameLst>
                                      </p:cBhvr>
                                      <p:tavLst>
                                        <p:tav tm="0">
                                          <p:val>
                                            <p:strVal val="ppt_h"/>
                                          </p:val>
                                        </p:tav>
                                        <p:tav tm="100000">
                                          <p:val>
                                            <p:fltVal val="0"/>
                                          </p:val>
                                        </p:tav>
                                      </p:tavLst>
                                    </p:anim>
                                    <p:anim calcmode="lin" valueType="num">
                                      <p:cBhvr>
                                        <p:cTn id="54" dur="500"/>
                                        <p:tgtEl>
                                          <p:spTgt spid="30745">
                                            <p:txEl>
                                              <p:pRg st="3" end="3"/>
                                            </p:txEl>
                                          </p:spTgt>
                                        </p:tgtEl>
                                        <p:attrNameLst>
                                          <p:attrName>style.rotation</p:attrName>
                                        </p:attrNameLst>
                                      </p:cBhvr>
                                      <p:tavLst>
                                        <p:tav tm="0">
                                          <p:val>
                                            <p:fltVal val="0"/>
                                          </p:val>
                                        </p:tav>
                                        <p:tav tm="100000">
                                          <p:val>
                                            <p:fltVal val="360"/>
                                          </p:val>
                                        </p:tav>
                                      </p:tavLst>
                                    </p:anim>
                                    <p:animEffect transition="out" filter="fade">
                                      <p:cBhvr>
                                        <p:cTn id="55" dur="500"/>
                                        <p:tgtEl>
                                          <p:spTgt spid="30745">
                                            <p:txEl>
                                              <p:pRg st="3" end="3"/>
                                            </p:txEl>
                                          </p:spTgt>
                                        </p:tgtEl>
                                      </p:cBhvr>
                                    </p:animEffect>
                                    <p:set>
                                      <p:cBhvr>
                                        <p:cTn id="56" dur="1" fill="hold">
                                          <p:stCondLst>
                                            <p:cond delay="499"/>
                                          </p:stCondLst>
                                        </p:cTn>
                                        <p:tgtEl>
                                          <p:spTgt spid="30745">
                                            <p:txEl>
                                              <p:pRg st="3" end="3"/>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9" presetClass="entr" presetSubtype="10" fill="hold" nodeType="clickEffect">
                                  <p:stCondLst>
                                    <p:cond delay="0"/>
                                  </p:stCondLst>
                                  <p:childTnLst>
                                    <p:set>
                                      <p:cBhvr>
                                        <p:cTn id="60" dur="1" fill="hold">
                                          <p:stCondLst>
                                            <p:cond delay="0"/>
                                          </p:stCondLst>
                                        </p:cTn>
                                        <p:tgtEl>
                                          <p:spTgt spid="30745">
                                            <p:txEl>
                                              <p:pRg st="4" end="4"/>
                                            </p:txEl>
                                          </p:spTgt>
                                        </p:tgtEl>
                                        <p:attrNameLst>
                                          <p:attrName>style.visibility</p:attrName>
                                        </p:attrNameLst>
                                      </p:cBhvr>
                                      <p:to>
                                        <p:strVal val="visible"/>
                                      </p:to>
                                    </p:set>
                                    <p:anim calcmode="lin" valueType="num">
                                      <p:cBhvr>
                                        <p:cTn id="61" dur="5000" fill="hold"/>
                                        <p:tgtEl>
                                          <p:spTgt spid="30745">
                                            <p:txEl>
                                              <p:pRg st="4" end="4"/>
                                            </p:txEl>
                                          </p:spTgt>
                                        </p:tgtEl>
                                        <p:attrNameLst>
                                          <p:attrName>ppt_w</p:attrName>
                                        </p:attrNameLst>
                                      </p:cBhvr>
                                      <p:tavLst>
                                        <p:tav tm="0" fmla="#ppt_w*sin(2.5*pi*$)">
                                          <p:val>
                                            <p:fltVal val="0"/>
                                          </p:val>
                                        </p:tav>
                                        <p:tav tm="100000">
                                          <p:val>
                                            <p:fltVal val="1"/>
                                          </p:val>
                                        </p:tav>
                                      </p:tavLst>
                                    </p:anim>
                                    <p:anim calcmode="lin" valueType="num">
                                      <p:cBhvr>
                                        <p:cTn id="62" dur="5000" fill="hold"/>
                                        <p:tgtEl>
                                          <p:spTgt spid="3074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repeatCount="2000" fill="hold" nodeType="clickEffect">
                                  <p:stCondLst>
                                    <p:cond delay="0"/>
                                  </p:stCondLst>
                                  <p:childTnLst>
                                    <p:set>
                                      <p:cBhvr>
                                        <p:cTn id="66" dur="1" fill="hold">
                                          <p:stCondLst>
                                            <p:cond delay="0"/>
                                          </p:stCondLst>
                                        </p:cTn>
                                        <p:tgtEl>
                                          <p:spTgt spid="30746"/>
                                        </p:tgtEl>
                                        <p:attrNameLst>
                                          <p:attrName>style.visibility</p:attrName>
                                        </p:attrNameLst>
                                      </p:cBhvr>
                                      <p:to>
                                        <p:strVal val="visible"/>
                                      </p:to>
                                    </p:set>
                                    <p:animEffect transition="in" filter="fade">
                                      <p:cBhvr>
                                        <p:cTn id="67" dur="770" decel="100000"/>
                                        <p:tgtEl>
                                          <p:spTgt spid="30746"/>
                                        </p:tgtEl>
                                      </p:cBhvr>
                                    </p:animEffect>
                                    <p:animScale>
                                      <p:cBhvr>
                                        <p:cTn id="68" dur="770" decel="100000"/>
                                        <p:tgtEl>
                                          <p:spTgt spid="30746"/>
                                        </p:tgtEl>
                                      </p:cBhvr>
                                      <p:from x="10000" y="10000"/>
                                      <p:to x="200000" y="450000"/>
                                    </p:animScale>
                                    <p:animScale>
                                      <p:cBhvr>
                                        <p:cTn id="69" dur="1230" accel="100000" fill="hold">
                                          <p:stCondLst>
                                            <p:cond delay="770"/>
                                          </p:stCondLst>
                                        </p:cTn>
                                        <p:tgtEl>
                                          <p:spTgt spid="30746"/>
                                        </p:tgtEl>
                                      </p:cBhvr>
                                      <p:from x="200000" y="450000"/>
                                      <p:to x="100000" y="100000"/>
                                    </p:animScale>
                                    <p:set>
                                      <p:cBhvr>
                                        <p:cTn id="70" dur="770" fill="hold"/>
                                        <p:tgtEl>
                                          <p:spTgt spid="30746"/>
                                        </p:tgtEl>
                                        <p:attrNameLst>
                                          <p:attrName>ppt_x</p:attrName>
                                        </p:attrNameLst>
                                      </p:cBhvr>
                                      <p:to>
                                        <p:strVal val="(0.5)"/>
                                      </p:to>
                                    </p:set>
                                    <p:anim from="(0.5)" to="(#ppt_x)" calcmode="lin" valueType="num">
                                      <p:cBhvr>
                                        <p:cTn id="71" dur="1230" accel="100000" fill="hold">
                                          <p:stCondLst>
                                            <p:cond delay="770"/>
                                          </p:stCondLst>
                                        </p:cTn>
                                        <p:tgtEl>
                                          <p:spTgt spid="30746"/>
                                        </p:tgtEl>
                                        <p:attrNameLst>
                                          <p:attrName>ppt_x</p:attrName>
                                        </p:attrNameLst>
                                      </p:cBhvr>
                                    </p:anim>
                                    <p:set>
                                      <p:cBhvr>
                                        <p:cTn id="72" dur="770" fill="hold"/>
                                        <p:tgtEl>
                                          <p:spTgt spid="30746"/>
                                        </p:tgtEl>
                                        <p:attrNameLst>
                                          <p:attrName>ppt_y</p:attrName>
                                        </p:attrNameLst>
                                      </p:cBhvr>
                                      <p:to>
                                        <p:strVal val="(#ppt_y+0.4)"/>
                                      </p:to>
                                    </p:set>
                                    <p:anim from="(#ppt_y+0.4)" to="(#ppt_y)" calcmode="lin" valueType="num">
                                      <p:cBhvr>
                                        <p:cTn id="73" dur="1230" accel="100000" fill="hold">
                                          <p:stCondLst>
                                            <p:cond delay="770"/>
                                          </p:stCondLst>
                                        </p:cTn>
                                        <p:tgtEl>
                                          <p:spTgt spid="30746"/>
                                        </p:tgtEl>
                                        <p:attrNameLst>
                                          <p:attrName>ppt_y</p:attrName>
                                        </p:attrNameLst>
                                      </p:cBhvr>
                                    </p:anim>
                                  </p:childTnLst>
                                  <p:subTnLst>
                                    <p:audio>
                                      <p:cMediaNode>
                                        <p:cTn display="0" masterRel="sameClick">
                                          <p:stCondLst>
                                            <p:cond evt="begin" delay="0">
                                              <p:tn val="65"/>
                                            </p:cond>
                                          </p:stCondLst>
                                          <p:endCondLst>
                                            <p:cond evt="onStopAudio" delay="0">
                                              <p:tgtEl>
                                                <p:sldTgt/>
                                              </p:tgtEl>
                                            </p:cond>
                                          </p:endCondLst>
                                        </p:cTn>
                                        <p:tgtEl>
                                          <p:sndTgt r:embed="rId5" name="bomb.wav"/>
                                        </p:tgtEl>
                                      </p:cMediaNode>
                                    </p:audio>
                                  </p:sub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30745">
                                            <p:txEl>
                                              <p:pRg st="5" end="5"/>
                                            </p:txEl>
                                          </p:spTgt>
                                        </p:tgtEl>
                                        <p:attrNameLst>
                                          <p:attrName>style.visibility</p:attrName>
                                        </p:attrNameLst>
                                      </p:cBhvr>
                                      <p:to>
                                        <p:strVal val="visible"/>
                                      </p:to>
                                    </p:set>
                                    <p:animEffect transition="in" filter="blinds(horizontal)">
                                      <p:cBhvr>
                                        <p:cTn id="78" dur="500"/>
                                        <p:tgtEl>
                                          <p:spTgt spid="30745">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xit" presetSubtype="26" fill="hold" nodeType="clickEffect">
                                  <p:stCondLst>
                                    <p:cond delay="0"/>
                                  </p:stCondLst>
                                  <p:childTnLst>
                                    <p:animEffect transition="out" filter="barn(inHorizontal)">
                                      <p:cBhvr>
                                        <p:cTn id="82" dur="500"/>
                                        <p:tgtEl>
                                          <p:spTgt spid="30746"/>
                                        </p:tgtEl>
                                      </p:cBhvr>
                                    </p:animEffect>
                                    <p:set>
                                      <p:cBhvr>
                                        <p:cTn id="83" dur="1" fill="hold">
                                          <p:stCondLst>
                                            <p:cond delay="499"/>
                                          </p:stCondLst>
                                        </p:cTn>
                                        <p:tgtEl>
                                          <p:spTgt spid="3074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51" presetClass="entr" presetSubtype="0" fill="hold" nodeType="clickEffect">
                                  <p:stCondLst>
                                    <p:cond delay="0"/>
                                  </p:stCondLst>
                                  <p:childTnLst>
                                    <p:set>
                                      <p:cBhvr>
                                        <p:cTn id="87" dur="1" fill="hold">
                                          <p:stCondLst>
                                            <p:cond delay="0"/>
                                          </p:stCondLst>
                                        </p:cTn>
                                        <p:tgtEl>
                                          <p:spTgt spid="30745">
                                            <p:txEl>
                                              <p:pRg st="6" end="6"/>
                                            </p:txEl>
                                          </p:spTgt>
                                        </p:tgtEl>
                                        <p:attrNameLst>
                                          <p:attrName>style.visibility</p:attrName>
                                        </p:attrNameLst>
                                      </p:cBhvr>
                                      <p:to>
                                        <p:strVal val="visible"/>
                                      </p:to>
                                    </p:set>
                                    <p:animEffect transition="in" filter="fade">
                                      <p:cBhvr>
                                        <p:cTn id="88" dur="770" decel="100000"/>
                                        <p:tgtEl>
                                          <p:spTgt spid="30745">
                                            <p:txEl>
                                              <p:pRg st="6" end="6"/>
                                            </p:txEl>
                                          </p:spTgt>
                                        </p:tgtEl>
                                      </p:cBhvr>
                                    </p:animEffect>
                                    <p:animScale>
                                      <p:cBhvr>
                                        <p:cTn id="89" dur="770" decel="100000"/>
                                        <p:tgtEl>
                                          <p:spTgt spid="30745">
                                            <p:txEl>
                                              <p:pRg st="6" end="6"/>
                                            </p:txEl>
                                          </p:spTgt>
                                        </p:tgtEl>
                                      </p:cBhvr>
                                      <p:from x="10000" y="10000"/>
                                      <p:to x="200000" y="450000"/>
                                    </p:animScale>
                                    <p:animScale>
                                      <p:cBhvr>
                                        <p:cTn id="90" dur="1230" accel="100000" fill="hold">
                                          <p:stCondLst>
                                            <p:cond delay="770"/>
                                          </p:stCondLst>
                                        </p:cTn>
                                        <p:tgtEl>
                                          <p:spTgt spid="30745">
                                            <p:txEl>
                                              <p:pRg st="6" end="6"/>
                                            </p:txEl>
                                          </p:spTgt>
                                        </p:tgtEl>
                                      </p:cBhvr>
                                      <p:from x="200000" y="450000"/>
                                      <p:to x="100000" y="100000"/>
                                    </p:animScale>
                                    <p:set>
                                      <p:cBhvr>
                                        <p:cTn id="91" dur="770" fill="hold"/>
                                        <p:tgtEl>
                                          <p:spTgt spid="30745">
                                            <p:txEl>
                                              <p:pRg st="6" end="6"/>
                                            </p:txEl>
                                          </p:spTgt>
                                        </p:tgtEl>
                                        <p:attrNameLst>
                                          <p:attrName>ppt_x</p:attrName>
                                        </p:attrNameLst>
                                      </p:cBhvr>
                                      <p:to>
                                        <p:strVal val="(0.5)"/>
                                      </p:to>
                                    </p:set>
                                    <p:anim from="(0.5)" to="(#ppt_x)" calcmode="lin" valueType="num">
                                      <p:cBhvr>
                                        <p:cTn id="92" dur="1230" accel="100000" fill="hold">
                                          <p:stCondLst>
                                            <p:cond delay="770"/>
                                          </p:stCondLst>
                                        </p:cTn>
                                        <p:tgtEl>
                                          <p:spTgt spid="30745">
                                            <p:txEl>
                                              <p:pRg st="6" end="6"/>
                                            </p:txEl>
                                          </p:spTgt>
                                        </p:tgtEl>
                                        <p:attrNameLst>
                                          <p:attrName>ppt_x</p:attrName>
                                        </p:attrNameLst>
                                      </p:cBhvr>
                                    </p:anim>
                                    <p:set>
                                      <p:cBhvr>
                                        <p:cTn id="93" dur="770" fill="hold"/>
                                        <p:tgtEl>
                                          <p:spTgt spid="30745">
                                            <p:txEl>
                                              <p:pRg st="6" end="6"/>
                                            </p:txEl>
                                          </p:spTgt>
                                        </p:tgtEl>
                                        <p:attrNameLst>
                                          <p:attrName>ppt_y</p:attrName>
                                        </p:attrNameLst>
                                      </p:cBhvr>
                                      <p:to>
                                        <p:strVal val="(#ppt_y+0.4)"/>
                                      </p:to>
                                    </p:set>
                                    <p:anim from="(#ppt_y+0.4)" to="(#ppt_y)" calcmode="lin" valueType="num">
                                      <p:cBhvr>
                                        <p:cTn id="94" dur="1230" accel="100000" fill="hold">
                                          <p:stCondLst>
                                            <p:cond delay="770"/>
                                          </p:stCondLst>
                                        </p:cTn>
                                        <p:tgtEl>
                                          <p:spTgt spid="30745">
                                            <p:txEl>
                                              <p:pRg st="6" end="6"/>
                                            </p:txEl>
                                          </p:spTgt>
                                        </p:tgtEl>
                                        <p:attrNameLst>
                                          <p:attrName>ppt_y</p:attrName>
                                        </p:attrNameLst>
                                      </p:cBhvr>
                                    </p:anim>
                                  </p:childTnLst>
                                </p:cTn>
                              </p:par>
                            </p:childTnLst>
                          </p:cTn>
                        </p:par>
                      </p:childTnLst>
                    </p:cTn>
                  </p:par>
                  <p:par>
                    <p:cTn id="95" fill="hold">
                      <p:stCondLst>
                        <p:cond delay="indefinite"/>
                      </p:stCondLst>
                      <p:childTnLst>
                        <p:par>
                          <p:cTn id="96" fill="hold">
                            <p:stCondLst>
                              <p:cond delay="0"/>
                            </p:stCondLst>
                            <p:childTnLst>
                              <p:par>
                                <p:cTn id="97" presetID="15" presetClass="entr" presetSubtype="0" fill="hold" nodeType="clickEffect">
                                  <p:stCondLst>
                                    <p:cond delay="0"/>
                                  </p:stCondLst>
                                  <p:childTnLst>
                                    <p:set>
                                      <p:cBhvr>
                                        <p:cTn id="98" dur="1" fill="hold">
                                          <p:stCondLst>
                                            <p:cond delay="0"/>
                                          </p:stCondLst>
                                        </p:cTn>
                                        <p:tgtEl>
                                          <p:spTgt spid="30745">
                                            <p:txEl>
                                              <p:pRg st="8" end="8"/>
                                            </p:txEl>
                                          </p:spTgt>
                                        </p:tgtEl>
                                        <p:attrNameLst>
                                          <p:attrName>style.visibility</p:attrName>
                                        </p:attrNameLst>
                                      </p:cBhvr>
                                      <p:to>
                                        <p:strVal val="visible"/>
                                      </p:to>
                                    </p:set>
                                    <p:anim calcmode="lin" valueType="num">
                                      <p:cBhvr>
                                        <p:cTn id="99" dur="1000" fill="hold"/>
                                        <p:tgtEl>
                                          <p:spTgt spid="30745">
                                            <p:txEl>
                                              <p:pRg st="8" end="8"/>
                                            </p:txEl>
                                          </p:spTgt>
                                        </p:tgtEl>
                                        <p:attrNameLst>
                                          <p:attrName>ppt_w</p:attrName>
                                        </p:attrNameLst>
                                      </p:cBhvr>
                                      <p:tavLst>
                                        <p:tav tm="0">
                                          <p:val>
                                            <p:fltVal val="0"/>
                                          </p:val>
                                        </p:tav>
                                        <p:tav tm="100000">
                                          <p:val>
                                            <p:strVal val="#ppt_w"/>
                                          </p:val>
                                        </p:tav>
                                      </p:tavLst>
                                    </p:anim>
                                    <p:anim calcmode="lin" valueType="num">
                                      <p:cBhvr>
                                        <p:cTn id="100" dur="1000" fill="hold"/>
                                        <p:tgtEl>
                                          <p:spTgt spid="30745">
                                            <p:txEl>
                                              <p:pRg st="8" end="8"/>
                                            </p:txEl>
                                          </p:spTgt>
                                        </p:tgtEl>
                                        <p:attrNameLst>
                                          <p:attrName>ppt_h</p:attrName>
                                        </p:attrNameLst>
                                      </p:cBhvr>
                                      <p:tavLst>
                                        <p:tav tm="0">
                                          <p:val>
                                            <p:fltVal val="0"/>
                                          </p:val>
                                        </p:tav>
                                        <p:tav tm="100000">
                                          <p:val>
                                            <p:strVal val="#ppt_h"/>
                                          </p:val>
                                        </p:tav>
                                      </p:tavLst>
                                    </p:anim>
                                    <p:anim calcmode="lin" valueType="num">
                                      <p:cBhvr>
                                        <p:cTn id="101" dur="1000" fill="hold"/>
                                        <p:tgtEl>
                                          <p:spTgt spid="3074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3074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p:stCondLst>
                        <p:cond delay="indefinite"/>
                      </p:stCondLst>
                      <p:childTnLst>
                        <p:par>
                          <p:cTn id="104" fill="hold">
                            <p:stCondLst>
                              <p:cond delay="0"/>
                            </p:stCondLst>
                            <p:childTnLst>
                              <p:par>
                                <p:cTn id="105" presetID="51" presetClass="entr" presetSubtype="0" fill="hold" nodeType="clickEffect">
                                  <p:stCondLst>
                                    <p:cond delay="0"/>
                                  </p:stCondLst>
                                  <p:childTnLst>
                                    <p:set>
                                      <p:cBhvr>
                                        <p:cTn id="106" dur="1" fill="hold">
                                          <p:stCondLst>
                                            <p:cond delay="0"/>
                                          </p:stCondLst>
                                        </p:cTn>
                                        <p:tgtEl>
                                          <p:spTgt spid="30745">
                                            <p:txEl>
                                              <p:pRg st="9" end="9"/>
                                            </p:txEl>
                                          </p:spTgt>
                                        </p:tgtEl>
                                        <p:attrNameLst>
                                          <p:attrName>style.visibility</p:attrName>
                                        </p:attrNameLst>
                                      </p:cBhvr>
                                      <p:to>
                                        <p:strVal val="visible"/>
                                      </p:to>
                                    </p:set>
                                    <p:animEffect transition="in" filter="fade">
                                      <p:cBhvr>
                                        <p:cTn id="107" dur="770" decel="100000"/>
                                        <p:tgtEl>
                                          <p:spTgt spid="30745">
                                            <p:txEl>
                                              <p:pRg st="9" end="9"/>
                                            </p:txEl>
                                          </p:spTgt>
                                        </p:tgtEl>
                                      </p:cBhvr>
                                    </p:animEffect>
                                    <p:animScale>
                                      <p:cBhvr>
                                        <p:cTn id="108" dur="770" decel="100000"/>
                                        <p:tgtEl>
                                          <p:spTgt spid="30745">
                                            <p:txEl>
                                              <p:pRg st="9" end="9"/>
                                            </p:txEl>
                                          </p:spTgt>
                                        </p:tgtEl>
                                      </p:cBhvr>
                                      <p:from x="10000" y="10000"/>
                                      <p:to x="200000" y="450000"/>
                                    </p:animScale>
                                    <p:animScale>
                                      <p:cBhvr>
                                        <p:cTn id="109" dur="1230" accel="100000" fill="hold">
                                          <p:stCondLst>
                                            <p:cond delay="770"/>
                                          </p:stCondLst>
                                        </p:cTn>
                                        <p:tgtEl>
                                          <p:spTgt spid="30745">
                                            <p:txEl>
                                              <p:pRg st="9" end="9"/>
                                            </p:txEl>
                                          </p:spTgt>
                                        </p:tgtEl>
                                      </p:cBhvr>
                                      <p:from x="200000" y="450000"/>
                                      <p:to x="100000" y="100000"/>
                                    </p:animScale>
                                    <p:set>
                                      <p:cBhvr>
                                        <p:cTn id="110" dur="770" fill="hold"/>
                                        <p:tgtEl>
                                          <p:spTgt spid="30745">
                                            <p:txEl>
                                              <p:pRg st="9" end="9"/>
                                            </p:txEl>
                                          </p:spTgt>
                                        </p:tgtEl>
                                        <p:attrNameLst>
                                          <p:attrName>ppt_x</p:attrName>
                                        </p:attrNameLst>
                                      </p:cBhvr>
                                      <p:to>
                                        <p:strVal val="(0.5)"/>
                                      </p:to>
                                    </p:set>
                                    <p:anim from="(0.5)" to="(#ppt_x)" calcmode="lin" valueType="num">
                                      <p:cBhvr>
                                        <p:cTn id="111" dur="1230" accel="100000" fill="hold">
                                          <p:stCondLst>
                                            <p:cond delay="770"/>
                                          </p:stCondLst>
                                        </p:cTn>
                                        <p:tgtEl>
                                          <p:spTgt spid="30745">
                                            <p:txEl>
                                              <p:pRg st="9" end="9"/>
                                            </p:txEl>
                                          </p:spTgt>
                                        </p:tgtEl>
                                        <p:attrNameLst>
                                          <p:attrName>ppt_x</p:attrName>
                                        </p:attrNameLst>
                                      </p:cBhvr>
                                    </p:anim>
                                    <p:set>
                                      <p:cBhvr>
                                        <p:cTn id="112" dur="770" fill="hold"/>
                                        <p:tgtEl>
                                          <p:spTgt spid="30745">
                                            <p:txEl>
                                              <p:pRg st="9" end="9"/>
                                            </p:txEl>
                                          </p:spTgt>
                                        </p:tgtEl>
                                        <p:attrNameLst>
                                          <p:attrName>ppt_y</p:attrName>
                                        </p:attrNameLst>
                                      </p:cBhvr>
                                      <p:to>
                                        <p:strVal val="(#ppt_y+0.4)"/>
                                      </p:to>
                                    </p:set>
                                    <p:anim from="(#ppt_y+0.4)" to="(#ppt_y)" calcmode="lin" valueType="num">
                                      <p:cBhvr>
                                        <p:cTn id="113" dur="1230" accel="100000" fill="hold">
                                          <p:stCondLst>
                                            <p:cond delay="770"/>
                                          </p:stCondLst>
                                        </p:cTn>
                                        <p:tgtEl>
                                          <p:spTgt spid="30745">
                                            <p:txEl>
                                              <p:pRg st="9" end="9"/>
                                            </p:txEl>
                                          </p:spTgt>
                                        </p:tgtEl>
                                        <p:attrNameLst>
                                          <p:attrName>ppt_y</p:attrName>
                                        </p:attrNameLst>
                                      </p:cBhvr>
                                    </p:anim>
                                  </p:childTnLst>
                                </p:cTn>
                              </p:par>
                            </p:childTnLst>
                          </p:cTn>
                        </p:par>
                      </p:childTnLst>
                    </p:cTn>
                  </p:par>
                  <p:par>
                    <p:cTn id="114" fill="hold">
                      <p:stCondLst>
                        <p:cond delay="indefinite"/>
                      </p:stCondLst>
                      <p:childTnLst>
                        <p:par>
                          <p:cTn id="115" fill="hold">
                            <p:stCondLst>
                              <p:cond delay="0"/>
                            </p:stCondLst>
                            <p:childTnLst>
                              <p:par>
                                <p:cTn id="116" presetID="15" presetClass="entr" presetSubtype="0" fill="hold" nodeType="clickEffect">
                                  <p:stCondLst>
                                    <p:cond delay="0"/>
                                  </p:stCondLst>
                                  <p:childTnLst>
                                    <p:set>
                                      <p:cBhvr>
                                        <p:cTn id="117" dur="1" fill="hold">
                                          <p:stCondLst>
                                            <p:cond delay="0"/>
                                          </p:stCondLst>
                                        </p:cTn>
                                        <p:tgtEl>
                                          <p:spTgt spid="30745">
                                            <p:txEl>
                                              <p:pRg st="11" end="11"/>
                                            </p:txEl>
                                          </p:spTgt>
                                        </p:tgtEl>
                                        <p:attrNameLst>
                                          <p:attrName>style.visibility</p:attrName>
                                        </p:attrNameLst>
                                      </p:cBhvr>
                                      <p:to>
                                        <p:strVal val="visible"/>
                                      </p:to>
                                    </p:set>
                                    <p:anim calcmode="lin" valueType="num">
                                      <p:cBhvr>
                                        <p:cTn id="118" dur="1000" fill="hold"/>
                                        <p:tgtEl>
                                          <p:spTgt spid="30745">
                                            <p:txEl>
                                              <p:pRg st="11" end="11"/>
                                            </p:txEl>
                                          </p:spTgt>
                                        </p:tgtEl>
                                        <p:attrNameLst>
                                          <p:attrName>ppt_w</p:attrName>
                                        </p:attrNameLst>
                                      </p:cBhvr>
                                      <p:tavLst>
                                        <p:tav tm="0">
                                          <p:val>
                                            <p:fltVal val="0"/>
                                          </p:val>
                                        </p:tav>
                                        <p:tav tm="100000">
                                          <p:val>
                                            <p:strVal val="#ppt_w"/>
                                          </p:val>
                                        </p:tav>
                                      </p:tavLst>
                                    </p:anim>
                                    <p:anim calcmode="lin" valueType="num">
                                      <p:cBhvr>
                                        <p:cTn id="119" dur="1000" fill="hold"/>
                                        <p:tgtEl>
                                          <p:spTgt spid="30745">
                                            <p:txEl>
                                              <p:pRg st="11" end="11"/>
                                            </p:txEl>
                                          </p:spTgt>
                                        </p:tgtEl>
                                        <p:attrNameLst>
                                          <p:attrName>ppt_h</p:attrName>
                                        </p:attrNameLst>
                                      </p:cBhvr>
                                      <p:tavLst>
                                        <p:tav tm="0">
                                          <p:val>
                                            <p:fltVal val="0"/>
                                          </p:val>
                                        </p:tav>
                                        <p:tav tm="100000">
                                          <p:val>
                                            <p:strVal val="#ppt_h"/>
                                          </p:val>
                                        </p:tav>
                                      </p:tavLst>
                                    </p:anim>
                                    <p:anim calcmode="lin" valueType="num">
                                      <p:cBhvr>
                                        <p:cTn id="120" dur="1000" fill="hold"/>
                                        <p:tgtEl>
                                          <p:spTgt spid="30745">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30745">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2" fill="hold">
                      <p:stCondLst>
                        <p:cond delay="indefinite"/>
                      </p:stCondLst>
                      <p:childTnLst>
                        <p:par>
                          <p:cTn id="123" fill="hold">
                            <p:stCondLst>
                              <p:cond delay="0"/>
                            </p:stCondLst>
                            <p:childTnLst>
                              <p:par>
                                <p:cTn id="124" presetID="51" presetClass="entr" presetSubtype="0" fill="hold" nodeType="clickEffect">
                                  <p:stCondLst>
                                    <p:cond delay="0"/>
                                  </p:stCondLst>
                                  <p:childTnLst>
                                    <p:set>
                                      <p:cBhvr>
                                        <p:cTn id="125" dur="1" fill="hold">
                                          <p:stCondLst>
                                            <p:cond delay="0"/>
                                          </p:stCondLst>
                                        </p:cTn>
                                        <p:tgtEl>
                                          <p:spTgt spid="30745">
                                            <p:txEl>
                                              <p:pRg st="12" end="12"/>
                                            </p:txEl>
                                          </p:spTgt>
                                        </p:tgtEl>
                                        <p:attrNameLst>
                                          <p:attrName>style.visibility</p:attrName>
                                        </p:attrNameLst>
                                      </p:cBhvr>
                                      <p:to>
                                        <p:strVal val="visible"/>
                                      </p:to>
                                    </p:set>
                                    <p:animEffect transition="in" filter="fade">
                                      <p:cBhvr>
                                        <p:cTn id="126" dur="770" decel="100000"/>
                                        <p:tgtEl>
                                          <p:spTgt spid="30745">
                                            <p:txEl>
                                              <p:pRg st="12" end="12"/>
                                            </p:txEl>
                                          </p:spTgt>
                                        </p:tgtEl>
                                      </p:cBhvr>
                                    </p:animEffect>
                                    <p:animScale>
                                      <p:cBhvr>
                                        <p:cTn id="127" dur="770" decel="100000"/>
                                        <p:tgtEl>
                                          <p:spTgt spid="30745">
                                            <p:txEl>
                                              <p:pRg st="12" end="12"/>
                                            </p:txEl>
                                          </p:spTgt>
                                        </p:tgtEl>
                                      </p:cBhvr>
                                      <p:from x="10000" y="10000"/>
                                      <p:to x="200000" y="450000"/>
                                    </p:animScale>
                                    <p:animScale>
                                      <p:cBhvr>
                                        <p:cTn id="128" dur="1230" accel="100000" fill="hold">
                                          <p:stCondLst>
                                            <p:cond delay="770"/>
                                          </p:stCondLst>
                                        </p:cTn>
                                        <p:tgtEl>
                                          <p:spTgt spid="30745">
                                            <p:txEl>
                                              <p:pRg st="12" end="12"/>
                                            </p:txEl>
                                          </p:spTgt>
                                        </p:tgtEl>
                                      </p:cBhvr>
                                      <p:from x="200000" y="450000"/>
                                      <p:to x="100000" y="100000"/>
                                    </p:animScale>
                                    <p:set>
                                      <p:cBhvr>
                                        <p:cTn id="129" dur="770" fill="hold"/>
                                        <p:tgtEl>
                                          <p:spTgt spid="30745">
                                            <p:txEl>
                                              <p:pRg st="12" end="12"/>
                                            </p:txEl>
                                          </p:spTgt>
                                        </p:tgtEl>
                                        <p:attrNameLst>
                                          <p:attrName>ppt_x</p:attrName>
                                        </p:attrNameLst>
                                      </p:cBhvr>
                                      <p:to>
                                        <p:strVal val="(0.5)"/>
                                      </p:to>
                                    </p:set>
                                    <p:anim from="(0.5)" to="(#ppt_x)" calcmode="lin" valueType="num">
                                      <p:cBhvr>
                                        <p:cTn id="130" dur="1230" accel="100000" fill="hold">
                                          <p:stCondLst>
                                            <p:cond delay="770"/>
                                          </p:stCondLst>
                                        </p:cTn>
                                        <p:tgtEl>
                                          <p:spTgt spid="30745">
                                            <p:txEl>
                                              <p:pRg st="12" end="12"/>
                                            </p:txEl>
                                          </p:spTgt>
                                        </p:tgtEl>
                                        <p:attrNameLst>
                                          <p:attrName>ppt_x</p:attrName>
                                        </p:attrNameLst>
                                      </p:cBhvr>
                                    </p:anim>
                                    <p:set>
                                      <p:cBhvr>
                                        <p:cTn id="131" dur="770" fill="hold"/>
                                        <p:tgtEl>
                                          <p:spTgt spid="30745">
                                            <p:txEl>
                                              <p:pRg st="12" end="12"/>
                                            </p:txEl>
                                          </p:spTgt>
                                        </p:tgtEl>
                                        <p:attrNameLst>
                                          <p:attrName>ppt_y</p:attrName>
                                        </p:attrNameLst>
                                      </p:cBhvr>
                                      <p:to>
                                        <p:strVal val="(#ppt_y+0.4)"/>
                                      </p:to>
                                    </p:set>
                                    <p:anim from="(#ppt_y+0.4)" to="(#ppt_y)" calcmode="lin" valueType="num">
                                      <p:cBhvr>
                                        <p:cTn id="132" dur="1230" accel="100000" fill="hold">
                                          <p:stCondLst>
                                            <p:cond delay="770"/>
                                          </p:stCondLst>
                                        </p:cTn>
                                        <p:tgtEl>
                                          <p:spTgt spid="30745">
                                            <p:txEl>
                                              <p:pRg st="12" end="12"/>
                                            </p:txEl>
                                          </p:spTgt>
                                        </p:tgtEl>
                                        <p:attrNameLst>
                                          <p:attrName>ppt_y</p:attrName>
                                        </p:attrNameLst>
                                      </p:cBhvr>
                                    </p:anim>
                                  </p:childTnLst>
                                </p:cTn>
                              </p:par>
                            </p:childTnLst>
                          </p:cTn>
                        </p:par>
                      </p:childTnLst>
                    </p:cTn>
                  </p:par>
                  <p:par>
                    <p:cTn id="133" fill="hold">
                      <p:stCondLst>
                        <p:cond delay="indefinite"/>
                      </p:stCondLst>
                      <p:childTnLst>
                        <p:par>
                          <p:cTn id="134" fill="hold">
                            <p:stCondLst>
                              <p:cond delay="0"/>
                            </p:stCondLst>
                            <p:childTnLst>
                              <p:par>
                                <p:cTn id="135" presetID="51" presetClass="entr" presetSubtype="0" fill="hold" nodeType="clickEffect">
                                  <p:stCondLst>
                                    <p:cond delay="0"/>
                                  </p:stCondLst>
                                  <p:childTnLst>
                                    <p:set>
                                      <p:cBhvr>
                                        <p:cTn id="136" dur="1" fill="hold">
                                          <p:stCondLst>
                                            <p:cond delay="0"/>
                                          </p:stCondLst>
                                        </p:cTn>
                                        <p:tgtEl>
                                          <p:spTgt spid="30745">
                                            <p:txEl>
                                              <p:pRg st="13" end="13"/>
                                            </p:txEl>
                                          </p:spTgt>
                                        </p:tgtEl>
                                        <p:attrNameLst>
                                          <p:attrName>style.visibility</p:attrName>
                                        </p:attrNameLst>
                                      </p:cBhvr>
                                      <p:to>
                                        <p:strVal val="visible"/>
                                      </p:to>
                                    </p:set>
                                    <p:animEffect transition="in" filter="fade">
                                      <p:cBhvr>
                                        <p:cTn id="137" dur="770" decel="100000"/>
                                        <p:tgtEl>
                                          <p:spTgt spid="30745">
                                            <p:txEl>
                                              <p:pRg st="13" end="13"/>
                                            </p:txEl>
                                          </p:spTgt>
                                        </p:tgtEl>
                                      </p:cBhvr>
                                    </p:animEffect>
                                    <p:animScale>
                                      <p:cBhvr>
                                        <p:cTn id="138" dur="770" decel="100000"/>
                                        <p:tgtEl>
                                          <p:spTgt spid="30745">
                                            <p:txEl>
                                              <p:pRg st="13" end="13"/>
                                            </p:txEl>
                                          </p:spTgt>
                                        </p:tgtEl>
                                      </p:cBhvr>
                                      <p:from x="10000" y="10000"/>
                                      <p:to x="200000" y="450000"/>
                                    </p:animScale>
                                    <p:animScale>
                                      <p:cBhvr>
                                        <p:cTn id="139" dur="1230" accel="100000" fill="hold">
                                          <p:stCondLst>
                                            <p:cond delay="770"/>
                                          </p:stCondLst>
                                        </p:cTn>
                                        <p:tgtEl>
                                          <p:spTgt spid="30745">
                                            <p:txEl>
                                              <p:pRg st="13" end="13"/>
                                            </p:txEl>
                                          </p:spTgt>
                                        </p:tgtEl>
                                      </p:cBhvr>
                                      <p:from x="200000" y="450000"/>
                                      <p:to x="100000" y="100000"/>
                                    </p:animScale>
                                    <p:set>
                                      <p:cBhvr>
                                        <p:cTn id="140" dur="770" fill="hold"/>
                                        <p:tgtEl>
                                          <p:spTgt spid="30745">
                                            <p:txEl>
                                              <p:pRg st="13" end="13"/>
                                            </p:txEl>
                                          </p:spTgt>
                                        </p:tgtEl>
                                        <p:attrNameLst>
                                          <p:attrName>ppt_x</p:attrName>
                                        </p:attrNameLst>
                                      </p:cBhvr>
                                      <p:to>
                                        <p:strVal val="(0.5)"/>
                                      </p:to>
                                    </p:set>
                                    <p:anim from="(0.5)" to="(#ppt_x)" calcmode="lin" valueType="num">
                                      <p:cBhvr>
                                        <p:cTn id="141" dur="1230" accel="100000" fill="hold">
                                          <p:stCondLst>
                                            <p:cond delay="770"/>
                                          </p:stCondLst>
                                        </p:cTn>
                                        <p:tgtEl>
                                          <p:spTgt spid="30745">
                                            <p:txEl>
                                              <p:pRg st="13" end="13"/>
                                            </p:txEl>
                                          </p:spTgt>
                                        </p:tgtEl>
                                        <p:attrNameLst>
                                          <p:attrName>ppt_x</p:attrName>
                                        </p:attrNameLst>
                                      </p:cBhvr>
                                    </p:anim>
                                    <p:set>
                                      <p:cBhvr>
                                        <p:cTn id="142" dur="770" fill="hold"/>
                                        <p:tgtEl>
                                          <p:spTgt spid="30745">
                                            <p:txEl>
                                              <p:pRg st="13" end="13"/>
                                            </p:txEl>
                                          </p:spTgt>
                                        </p:tgtEl>
                                        <p:attrNameLst>
                                          <p:attrName>ppt_y</p:attrName>
                                        </p:attrNameLst>
                                      </p:cBhvr>
                                      <p:to>
                                        <p:strVal val="(#ppt_y+0.4)"/>
                                      </p:to>
                                    </p:set>
                                    <p:anim from="(#ppt_y+0.4)" to="(#ppt_y)" calcmode="lin" valueType="num">
                                      <p:cBhvr>
                                        <p:cTn id="143" dur="1230" accel="100000" fill="hold">
                                          <p:stCondLst>
                                            <p:cond delay="770"/>
                                          </p:stCondLst>
                                        </p:cTn>
                                        <p:tgtEl>
                                          <p:spTgt spid="30745">
                                            <p:txEl>
                                              <p:pRg st="13" end="13"/>
                                            </p:txEl>
                                          </p:spTgt>
                                        </p:tgtEl>
                                        <p:attrNameLst>
                                          <p:attrName>ppt_y</p:attrName>
                                        </p:attrNameLst>
                                      </p:cBhvr>
                                    </p:anim>
                                  </p:childTnLst>
                                </p:cTn>
                              </p:par>
                            </p:childTnLst>
                          </p:cTn>
                        </p:par>
                      </p:childTnLst>
                    </p:cTn>
                  </p:par>
                  <p:par>
                    <p:cTn id="144" fill="hold">
                      <p:stCondLst>
                        <p:cond delay="indefinite"/>
                      </p:stCondLst>
                      <p:childTnLst>
                        <p:par>
                          <p:cTn id="145" fill="hold">
                            <p:stCondLst>
                              <p:cond delay="0"/>
                            </p:stCondLst>
                            <p:childTnLst>
                              <p:par>
                                <p:cTn id="146" presetID="15" presetClass="entr" presetSubtype="0" fill="hold" nodeType="clickEffect">
                                  <p:stCondLst>
                                    <p:cond delay="0"/>
                                  </p:stCondLst>
                                  <p:childTnLst>
                                    <p:set>
                                      <p:cBhvr>
                                        <p:cTn id="147" dur="1" fill="hold">
                                          <p:stCondLst>
                                            <p:cond delay="0"/>
                                          </p:stCondLst>
                                        </p:cTn>
                                        <p:tgtEl>
                                          <p:spTgt spid="30745">
                                            <p:txEl>
                                              <p:pRg st="15" end="15"/>
                                            </p:txEl>
                                          </p:spTgt>
                                        </p:tgtEl>
                                        <p:attrNameLst>
                                          <p:attrName>style.visibility</p:attrName>
                                        </p:attrNameLst>
                                      </p:cBhvr>
                                      <p:to>
                                        <p:strVal val="visible"/>
                                      </p:to>
                                    </p:set>
                                    <p:anim calcmode="lin" valueType="num">
                                      <p:cBhvr>
                                        <p:cTn id="148" dur="1000" fill="hold"/>
                                        <p:tgtEl>
                                          <p:spTgt spid="30745">
                                            <p:txEl>
                                              <p:pRg st="15" end="15"/>
                                            </p:txEl>
                                          </p:spTgt>
                                        </p:tgtEl>
                                        <p:attrNameLst>
                                          <p:attrName>ppt_w</p:attrName>
                                        </p:attrNameLst>
                                      </p:cBhvr>
                                      <p:tavLst>
                                        <p:tav tm="0">
                                          <p:val>
                                            <p:fltVal val="0"/>
                                          </p:val>
                                        </p:tav>
                                        <p:tav tm="100000">
                                          <p:val>
                                            <p:strVal val="#ppt_w"/>
                                          </p:val>
                                        </p:tav>
                                      </p:tavLst>
                                    </p:anim>
                                    <p:anim calcmode="lin" valueType="num">
                                      <p:cBhvr>
                                        <p:cTn id="149" dur="1000" fill="hold"/>
                                        <p:tgtEl>
                                          <p:spTgt spid="30745">
                                            <p:txEl>
                                              <p:pRg st="15" end="15"/>
                                            </p:txEl>
                                          </p:spTgt>
                                        </p:tgtEl>
                                        <p:attrNameLst>
                                          <p:attrName>ppt_h</p:attrName>
                                        </p:attrNameLst>
                                      </p:cBhvr>
                                      <p:tavLst>
                                        <p:tav tm="0">
                                          <p:val>
                                            <p:fltVal val="0"/>
                                          </p:val>
                                        </p:tav>
                                        <p:tav tm="100000">
                                          <p:val>
                                            <p:strVal val="#ppt_h"/>
                                          </p:val>
                                        </p:tav>
                                      </p:tavLst>
                                    </p:anim>
                                    <p:anim calcmode="lin" valueType="num">
                                      <p:cBhvr>
                                        <p:cTn id="150" dur="1000" fill="hold"/>
                                        <p:tgtEl>
                                          <p:spTgt spid="30745">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151" dur="1000" fill="hold"/>
                                        <p:tgtEl>
                                          <p:spTgt spid="30745">
                                            <p:txEl>
                                              <p:pRg st="15" end="1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2" fill="hold">
                      <p:stCondLst>
                        <p:cond delay="indefinite"/>
                      </p:stCondLst>
                      <p:childTnLst>
                        <p:par>
                          <p:cTn id="153" fill="hold">
                            <p:stCondLst>
                              <p:cond delay="0"/>
                            </p:stCondLst>
                            <p:childTnLst>
                              <p:par>
                                <p:cTn id="154" presetID="15" presetClass="entr" presetSubtype="0" fill="hold" nodeType="clickEffect">
                                  <p:stCondLst>
                                    <p:cond delay="0"/>
                                  </p:stCondLst>
                                  <p:childTnLst>
                                    <p:set>
                                      <p:cBhvr>
                                        <p:cTn id="155" dur="1" fill="hold">
                                          <p:stCondLst>
                                            <p:cond delay="0"/>
                                          </p:stCondLst>
                                        </p:cTn>
                                        <p:tgtEl>
                                          <p:spTgt spid="30745">
                                            <p:txEl>
                                              <p:pRg st="16" end="16"/>
                                            </p:txEl>
                                          </p:spTgt>
                                        </p:tgtEl>
                                        <p:attrNameLst>
                                          <p:attrName>style.visibility</p:attrName>
                                        </p:attrNameLst>
                                      </p:cBhvr>
                                      <p:to>
                                        <p:strVal val="visible"/>
                                      </p:to>
                                    </p:set>
                                    <p:anim calcmode="lin" valueType="num">
                                      <p:cBhvr>
                                        <p:cTn id="156" dur="1000" fill="hold"/>
                                        <p:tgtEl>
                                          <p:spTgt spid="30745">
                                            <p:txEl>
                                              <p:pRg st="16" end="16"/>
                                            </p:txEl>
                                          </p:spTgt>
                                        </p:tgtEl>
                                        <p:attrNameLst>
                                          <p:attrName>ppt_w</p:attrName>
                                        </p:attrNameLst>
                                      </p:cBhvr>
                                      <p:tavLst>
                                        <p:tav tm="0">
                                          <p:val>
                                            <p:fltVal val="0"/>
                                          </p:val>
                                        </p:tav>
                                        <p:tav tm="100000">
                                          <p:val>
                                            <p:strVal val="#ppt_w"/>
                                          </p:val>
                                        </p:tav>
                                      </p:tavLst>
                                    </p:anim>
                                    <p:anim calcmode="lin" valueType="num">
                                      <p:cBhvr>
                                        <p:cTn id="157" dur="1000" fill="hold"/>
                                        <p:tgtEl>
                                          <p:spTgt spid="30745">
                                            <p:txEl>
                                              <p:pRg st="16" end="16"/>
                                            </p:txEl>
                                          </p:spTgt>
                                        </p:tgtEl>
                                        <p:attrNameLst>
                                          <p:attrName>ppt_h</p:attrName>
                                        </p:attrNameLst>
                                      </p:cBhvr>
                                      <p:tavLst>
                                        <p:tav tm="0">
                                          <p:val>
                                            <p:fltVal val="0"/>
                                          </p:val>
                                        </p:tav>
                                        <p:tav tm="100000">
                                          <p:val>
                                            <p:strVal val="#ppt_h"/>
                                          </p:val>
                                        </p:tav>
                                      </p:tavLst>
                                    </p:anim>
                                    <p:anim calcmode="lin" valueType="num">
                                      <p:cBhvr>
                                        <p:cTn id="158" dur="1000" fill="hold"/>
                                        <p:tgtEl>
                                          <p:spTgt spid="30745">
                                            <p:txEl>
                                              <p:pRg st="16" end="16"/>
                                            </p:txEl>
                                          </p:spTgt>
                                        </p:tgtEl>
                                        <p:attrNameLst>
                                          <p:attrName>ppt_x</p:attrName>
                                        </p:attrNameLst>
                                      </p:cBhvr>
                                      <p:tavLst>
                                        <p:tav tm="0" fmla="#ppt_x+(cos(-2*pi*(1-$))*-#ppt_x-sin(-2*pi*(1-$))*(1-#ppt_y))*(1-$)">
                                          <p:val>
                                            <p:fltVal val="0"/>
                                          </p:val>
                                        </p:tav>
                                        <p:tav tm="100000">
                                          <p:val>
                                            <p:fltVal val="1"/>
                                          </p:val>
                                        </p:tav>
                                      </p:tavLst>
                                    </p:anim>
                                    <p:anim calcmode="lin" valueType="num">
                                      <p:cBhvr>
                                        <p:cTn id="159" dur="1000" fill="hold"/>
                                        <p:tgtEl>
                                          <p:spTgt spid="30745">
                                            <p:txEl>
                                              <p:pRg st="16" end="1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0" fill="hold">
                      <p:stCondLst>
                        <p:cond delay="indefinite"/>
                      </p:stCondLst>
                      <p:childTnLst>
                        <p:par>
                          <p:cTn id="161" fill="hold">
                            <p:stCondLst>
                              <p:cond delay="0"/>
                            </p:stCondLst>
                            <p:childTnLst>
                              <p:par>
                                <p:cTn id="162" presetID="51" presetClass="entr" presetSubtype="0" fill="hold" nodeType="clickEffect">
                                  <p:stCondLst>
                                    <p:cond delay="0"/>
                                  </p:stCondLst>
                                  <p:childTnLst>
                                    <p:set>
                                      <p:cBhvr>
                                        <p:cTn id="163" dur="1" fill="hold">
                                          <p:stCondLst>
                                            <p:cond delay="0"/>
                                          </p:stCondLst>
                                        </p:cTn>
                                        <p:tgtEl>
                                          <p:spTgt spid="30745">
                                            <p:txEl>
                                              <p:pRg st="17" end="17"/>
                                            </p:txEl>
                                          </p:spTgt>
                                        </p:tgtEl>
                                        <p:attrNameLst>
                                          <p:attrName>style.visibility</p:attrName>
                                        </p:attrNameLst>
                                      </p:cBhvr>
                                      <p:to>
                                        <p:strVal val="visible"/>
                                      </p:to>
                                    </p:set>
                                    <p:animEffect transition="in" filter="fade">
                                      <p:cBhvr>
                                        <p:cTn id="164" dur="770" decel="100000"/>
                                        <p:tgtEl>
                                          <p:spTgt spid="30745">
                                            <p:txEl>
                                              <p:pRg st="17" end="17"/>
                                            </p:txEl>
                                          </p:spTgt>
                                        </p:tgtEl>
                                      </p:cBhvr>
                                    </p:animEffect>
                                    <p:animScale>
                                      <p:cBhvr>
                                        <p:cTn id="165" dur="770" decel="100000"/>
                                        <p:tgtEl>
                                          <p:spTgt spid="30745">
                                            <p:txEl>
                                              <p:pRg st="17" end="17"/>
                                            </p:txEl>
                                          </p:spTgt>
                                        </p:tgtEl>
                                      </p:cBhvr>
                                      <p:from x="10000" y="10000"/>
                                      <p:to x="200000" y="450000"/>
                                    </p:animScale>
                                    <p:animScale>
                                      <p:cBhvr>
                                        <p:cTn id="166" dur="1230" accel="100000" fill="hold">
                                          <p:stCondLst>
                                            <p:cond delay="770"/>
                                          </p:stCondLst>
                                        </p:cTn>
                                        <p:tgtEl>
                                          <p:spTgt spid="30745">
                                            <p:txEl>
                                              <p:pRg st="17" end="17"/>
                                            </p:txEl>
                                          </p:spTgt>
                                        </p:tgtEl>
                                      </p:cBhvr>
                                      <p:from x="200000" y="450000"/>
                                      <p:to x="100000" y="100000"/>
                                    </p:animScale>
                                    <p:set>
                                      <p:cBhvr>
                                        <p:cTn id="167" dur="770" fill="hold"/>
                                        <p:tgtEl>
                                          <p:spTgt spid="30745">
                                            <p:txEl>
                                              <p:pRg st="17" end="17"/>
                                            </p:txEl>
                                          </p:spTgt>
                                        </p:tgtEl>
                                        <p:attrNameLst>
                                          <p:attrName>ppt_x</p:attrName>
                                        </p:attrNameLst>
                                      </p:cBhvr>
                                      <p:to>
                                        <p:strVal val="(0.5)"/>
                                      </p:to>
                                    </p:set>
                                    <p:anim from="(0.5)" to="(#ppt_x)" calcmode="lin" valueType="num">
                                      <p:cBhvr>
                                        <p:cTn id="168" dur="1230" accel="100000" fill="hold">
                                          <p:stCondLst>
                                            <p:cond delay="770"/>
                                          </p:stCondLst>
                                        </p:cTn>
                                        <p:tgtEl>
                                          <p:spTgt spid="30745">
                                            <p:txEl>
                                              <p:pRg st="17" end="17"/>
                                            </p:txEl>
                                          </p:spTgt>
                                        </p:tgtEl>
                                        <p:attrNameLst>
                                          <p:attrName>ppt_x</p:attrName>
                                        </p:attrNameLst>
                                      </p:cBhvr>
                                    </p:anim>
                                    <p:set>
                                      <p:cBhvr>
                                        <p:cTn id="169" dur="770" fill="hold"/>
                                        <p:tgtEl>
                                          <p:spTgt spid="30745">
                                            <p:txEl>
                                              <p:pRg st="17" end="17"/>
                                            </p:txEl>
                                          </p:spTgt>
                                        </p:tgtEl>
                                        <p:attrNameLst>
                                          <p:attrName>ppt_y</p:attrName>
                                        </p:attrNameLst>
                                      </p:cBhvr>
                                      <p:to>
                                        <p:strVal val="(#ppt_y+0.4)"/>
                                      </p:to>
                                    </p:set>
                                    <p:anim from="(#ppt_y+0.4)" to="(#ppt_y)" calcmode="lin" valueType="num">
                                      <p:cBhvr>
                                        <p:cTn id="170" dur="1230" accel="100000" fill="hold">
                                          <p:stCondLst>
                                            <p:cond delay="770"/>
                                          </p:stCondLst>
                                        </p:cTn>
                                        <p:tgtEl>
                                          <p:spTgt spid="30745">
                                            <p:txEl>
                                              <p:pRg st="17" end="17"/>
                                            </p:txEl>
                                          </p:spTgt>
                                        </p:tgtEl>
                                        <p:attrNameLst>
                                          <p:attrName>ppt_y</p:attrName>
                                        </p:attrNameLst>
                                      </p:cBhvr>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3" fill="hold" nodeType="clickEffect">
                                  <p:stCondLst>
                                    <p:cond delay="0"/>
                                  </p:stCondLst>
                                  <p:iterate type="lt">
                                    <p:tmPct val="10000"/>
                                  </p:iterate>
                                  <p:childTnLst>
                                    <p:set>
                                      <p:cBhvr>
                                        <p:cTn id="174" dur="1" fill="hold">
                                          <p:stCondLst>
                                            <p:cond delay="0"/>
                                          </p:stCondLst>
                                        </p:cTn>
                                        <p:tgtEl>
                                          <p:spTgt spid="30745">
                                            <p:txEl>
                                              <p:pRg st="18" end="18"/>
                                            </p:txEl>
                                          </p:spTgt>
                                        </p:tgtEl>
                                        <p:attrNameLst>
                                          <p:attrName>style.visibility</p:attrName>
                                        </p:attrNameLst>
                                      </p:cBhvr>
                                      <p:to>
                                        <p:strVal val="visible"/>
                                      </p:to>
                                    </p:set>
                                    <p:anim calcmode="lin" valueType="num">
                                      <p:cBhvr additive="base">
                                        <p:cTn id="175" dur="500" fill="hold"/>
                                        <p:tgtEl>
                                          <p:spTgt spid="30745">
                                            <p:txEl>
                                              <p:pRg st="18" end="18"/>
                                            </p:tx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30745">
                                            <p:txEl>
                                              <p:pRg st="18" end="18"/>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fld id="{D0664075-183F-486A-9DC4-BACEEBCA6678}" type="datetime1">
              <a:rPr lang="en-US"/>
              <a:pPr/>
              <a:t>5/15/2017</a:t>
            </a:fld>
            <a:endParaRPr lang="en-US"/>
          </a:p>
        </p:txBody>
      </p:sp>
      <p:sp>
        <p:nvSpPr>
          <p:cNvPr id="17" name="Slide Number Placeholder 3"/>
          <p:cNvSpPr>
            <a:spLocks noGrp="1"/>
          </p:cNvSpPr>
          <p:nvPr>
            <p:ph type="sldNum" sz="quarter" idx="12"/>
          </p:nvPr>
        </p:nvSpPr>
        <p:spPr/>
        <p:txBody>
          <a:bodyPr/>
          <a:lstStyle/>
          <a:p>
            <a:fld id="{9ED69E92-5EB6-42FD-A118-C95D98EBB894}" type="slidenum">
              <a:rPr lang="en-US"/>
              <a:pPr/>
              <a:t>28</a:t>
            </a:fld>
            <a:endParaRPr lang="en-US"/>
          </a:p>
        </p:txBody>
      </p:sp>
      <p:sp>
        <p:nvSpPr>
          <p:cNvPr id="31748" name="Rectangle 4"/>
          <p:cNvSpPr>
            <a:spLocks noChangeArrowheads="1"/>
          </p:cNvSpPr>
          <p:nvPr/>
        </p:nvSpPr>
        <p:spPr bwMode="auto">
          <a:xfrm>
            <a:off x="0" y="0"/>
            <a:ext cx="3419475" cy="366713"/>
          </a:xfrm>
          <a:prstGeom prst="rect">
            <a:avLst/>
          </a:prstGeom>
          <a:noFill/>
          <a:ln w="9525">
            <a:noFill/>
            <a:miter lim="800000"/>
            <a:headEnd/>
            <a:tailEnd/>
          </a:ln>
          <a:effectLst/>
        </p:spPr>
        <p:txBody>
          <a:bodyPr wrap="none">
            <a:spAutoFit/>
          </a:bodyPr>
          <a:lstStyle/>
          <a:p>
            <a:pPr eaLnBrk="0" hangingPunct="0"/>
            <a:r>
              <a:rPr lang="en-US">
                <a:latin typeface="Verdana" pitchFamily="34" charset="0"/>
              </a:rPr>
              <a:t>PERHATIKAN HAL BERIKUT:</a:t>
            </a:r>
          </a:p>
        </p:txBody>
      </p:sp>
      <p:sp>
        <p:nvSpPr>
          <p:cNvPr id="31750" name="Rectangle 6"/>
          <p:cNvSpPr>
            <a:spLocks noChangeArrowheads="1"/>
          </p:cNvSpPr>
          <p:nvPr/>
        </p:nvSpPr>
        <p:spPr bwMode="auto">
          <a:xfrm>
            <a:off x="0" y="3114675"/>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1749" name="Object 5"/>
          <p:cNvGraphicFramePr>
            <a:graphicFrameLocks noChangeAspect="1"/>
          </p:cNvGraphicFramePr>
          <p:nvPr/>
        </p:nvGraphicFramePr>
        <p:xfrm>
          <a:off x="1600200" y="533400"/>
          <a:ext cx="7175500" cy="1562100"/>
        </p:xfrm>
        <a:graphic>
          <a:graphicData uri="http://schemas.openxmlformats.org/presentationml/2006/ole">
            <mc:AlternateContent xmlns:mc="http://schemas.openxmlformats.org/markup-compatibility/2006">
              <mc:Choice xmlns:v="urn:schemas-microsoft-com:vml" Requires="v">
                <p:oleObj spid="_x0000_s89094" name="Equation" r:id="rId4" imgW="3276360" imgH="711000" progId="Equation.3">
                  <p:embed/>
                </p:oleObj>
              </mc:Choice>
              <mc:Fallback>
                <p:oleObj name="Equation" r:id="rId4" imgW="3276360" imgH="71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33400"/>
                        <a:ext cx="7175500"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1" name="Rectangle 7"/>
          <p:cNvSpPr>
            <a:spLocks noChangeArrowheads="1"/>
          </p:cNvSpPr>
          <p:nvPr/>
        </p:nvSpPr>
        <p:spPr bwMode="auto">
          <a:xfrm>
            <a:off x="228600" y="1066800"/>
            <a:ext cx="1189038" cy="366713"/>
          </a:xfrm>
          <a:prstGeom prst="rect">
            <a:avLst/>
          </a:prstGeom>
          <a:noFill/>
          <a:ln w="9525">
            <a:noFill/>
            <a:miter lim="800000"/>
            <a:headEnd/>
            <a:tailEnd/>
          </a:ln>
          <a:effectLst/>
        </p:spPr>
        <p:txBody>
          <a:bodyPr wrap="none">
            <a:spAutoFit/>
          </a:bodyPr>
          <a:lstStyle/>
          <a:p>
            <a:pPr eaLnBrk="0" hangingPunct="0"/>
            <a:r>
              <a:rPr lang="en-US" b="1">
                <a:latin typeface="Verdana" pitchFamily="34" charset="0"/>
              </a:rPr>
              <a:t>A = L L</a:t>
            </a:r>
            <a:r>
              <a:rPr lang="en-US" b="1" baseline="30000">
                <a:latin typeface="Verdana" pitchFamily="34" charset="0"/>
              </a:rPr>
              <a:t>T</a:t>
            </a:r>
          </a:p>
        </p:txBody>
      </p:sp>
      <p:sp>
        <p:nvSpPr>
          <p:cNvPr id="31752" name="Rectangle 8"/>
          <p:cNvSpPr>
            <a:spLocks noChangeArrowheads="1"/>
          </p:cNvSpPr>
          <p:nvPr/>
        </p:nvSpPr>
        <p:spPr bwMode="auto">
          <a:xfrm>
            <a:off x="0" y="2209800"/>
            <a:ext cx="6011863" cy="641350"/>
          </a:xfrm>
          <a:prstGeom prst="rect">
            <a:avLst/>
          </a:prstGeom>
          <a:noFill/>
          <a:ln w="9525">
            <a:noFill/>
            <a:miter lim="800000"/>
            <a:headEnd/>
            <a:tailEnd/>
          </a:ln>
          <a:effectLst/>
        </p:spPr>
        <p:txBody>
          <a:bodyPr wrap="none" anchor="ctr">
            <a:spAutoFit/>
          </a:bodyPr>
          <a:lstStyle/>
          <a:p>
            <a:pPr algn="just"/>
            <a:r>
              <a:rPr lang="en-US">
                <a:latin typeface="Verdana" pitchFamily="34" charset="0"/>
              </a:rPr>
              <a:t>APABILA KITA PERKALIKAN KEDUA MATRIKS </a:t>
            </a:r>
            <a:r>
              <a:rPr lang="en-US" b="1">
                <a:latin typeface="Verdana" pitchFamily="34" charset="0"/>
              </a:rPr>
              <a:t>LL</a:t>
            </a:r>
            <a:r>
              <a:rPr lang="en-US" b="1" baseline="30000">
                <a:latin typeface="Verdana" pitchFamily="34" charset="0"/>
              </a:rPr>
              <a:t>T</a:t>
            </a:r>
            <a:r>
              <a:rPr lang="en-US">
                <a:latin typeface="Verdana" pitchFamily="34" charset="0"/>
              </a:rPr>
              <a:t>, </a:t>
            </a:r>
          </a:p>
          <a:p>
            <a:pPr algn="just"/>
            <a:r>
              <a:rPr lang="en-US">
                <a:latin typeface="Verdana" pitchFamily="34" charset="0"/>
              </a:rPr>
              <a:t>DIDAPAT: </a:t>
            </a:r>
          </a:p>
        </p:txBody>
      </p:sp>
      <p:sp>
        <p:nvSpPr>
          <p:cNvPr id="31754"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1753" name="Object 9"/>
          <p:cNvGraphicFramePr>
            <a:graphicFrameLocks noChangeAspect="1"/>
          </p:cNvGraphicFramePr>
          <p:nvPr/>
        </p:nvGraphicFramePr>
        <p:xfrm>
          <a:off x="228600" y="2971800"/>
          <a:ext cx="8686800" cy="1522413"/>
        </p:xfrm>
        <a:graphic>
          <a:graphicData uri="http://schemas.openxmlformats.org/presentationml/2006/ole">
            <mc:AlternateContent xmlns:mc="http://schemas.openxmlformats.org/markup-compatibility/2006">
              <mc:Choice xmlns:v="urn:schemas-microsoft-com:vml" Requires="v">
                <p:oleObj spid="_x0000_s89095" name="Equation" r:id="rId6" imgW="4533900" imgH="711200" progId="Equation.3">
                  <p:embed/>
                </p:oleObj>
              </mc:Choice>
              <mc:Fallback>
                <p:oleObj name="Equation" r:id="rId6" imgW="4533900" imgH="71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971800"/>
                        <a:ext cx="8686800" cy="152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5" name="Rectangle 11"/>
          <p:cNvSpPr>
            <a:spLocks noChangeArrowheads="1"/>
          </p:cNvSpPr>
          <p:nvPr/>
        </p:nvSpPr>
        <p:spPr bwMode="auto">
          <a:xfrm>
            <a:off x="0" y="365125"/>
            <a:ext cx="3113088" cy="366713"/>
          </a:xfrm>
          <a:prstGeom prst="rect">
            <a:avLst/>
          </a:prstGeom>
          <a:noFill/>
          <a:ln w="9525">
            <a:noFill/>
            <a:miter lim="800000"/>
            <a:headEnd/>
            <a:tailEnd/>
          </a:ln>
          <a:effectLst/>
        </p:spPr>
        <p:txBody>
          <a:bodyPr wrap="none" anchor="ctr">
            <a:spAutoFit/>
          </a:bodyPr>
          <a:lstStyle/>
          <a:p>
            <a:r>
              <a:rPr lang="en-US">
                <a:latin typeface="Verdana" pitchFamily="34" charset="0"/>
              </a:rPr>
              <a:t>penyelesaian persamaan </a:t>
            </a:r>
          </a:p>
        </p:txBody>
      </p:sp>
      <p:sp>
        <p:nvSpPr>
          <p:cNvPr id="31757" name="Rectangle 13"/>
          <p:cNvSpPr>
            <a:spLocks noChangeArrowheads="1"/>
          </p:cNvSpPr>
          <p:nvPr/>
        </p:nvSpPr>
        <p:spPr bwMode="auto">
          <a:xfrm>
            <a:off x="0" y="27765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1756" name="Object 12"/>
          <p:cNvGraphicFramePr>
            <a:graphicFrameLocks noChangeAspect="1"/>
          </p:cNvGraphicFramePr>
          <p:nvPr/>
        </p:nvGraphicFramePr>
        <p:xfrm>
          <a:off x="304800" y="3200400"/>
          <a:ext cx="8153400" cy="3101975"/>
        </p:xfrm>
        <a:graphic>
          <a:graphicData uri="http://schemas.openxmlformats.org/presentationml/2006/ole">
            <mc:AlternateContent xmlns:mc="http://schemas.openxmlformats.org/markup-compatibility/2006">
              <mc:Choice xmlns:v="urn:schemas-microsoft-com:vml" Requires="v">
                <p:oleObj spid="_x0000_s89096" name="Equation" r:id="rId8" imgW="3937000" imgH="1498600" progId="Equation.3">
                  <p:embed/>
                </p:oleObj>
              </mc:Choice>
              <mc:Fallback>
                <p:oleObj name="Equation" r:id="rId8" imgW="3937000" imgH="149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200400"/>
                        <a:ext cx="8153400" cy="310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9" name="AutoShape 15"/>
          <p:cNvSpPr>
            <a:spLocks noChangeArrowheads="1"/>
          </p:cNvSpPr>
          <p:nvPr/>
        </p:nvSpPr>
        <p:spPr bwMode="auto">
          <a:xfrm>
            <a:off x="5486400" y="152400"/>
            <a:ext cx="1981200" cy="457200"/>
          </a:xfrm>
          <a:prstGeom prst="curvedDownArrow">
            <a:avLst>
              <a:gd name="adj1" fmla="val 86667"/>
              <a:gd name="adj2" fmla="val 173333"/>
              <a:gd name="adj3" fmla="val 33333"/>
            </a:avLst>
          </a:prstGeom>
          <a:solidFill>
            <a:schemeClr val="accent1"/>
          </a:solidFill>
          <a:ln w="9525">
            <a:solidFill>
              <a:schemeClr val="tx1"/>
            </a:solidFill>
            <a:miter lim="800000"/>
            <a:headEnd/>
            <a:tailEnd/>
          </a:ln>
          <a:effectLst/>
        </p:spPr>
        <p:txBody>
          <a:bodyPr wrap="none" anchor="ctr"/>
          <a:lstStyle/>
          <a:p>
            <a:pPr algn="ctr" eaLnBrk="0" hangingPunct="0"/>
            <a:r>
              <a:rPr lang="en-US">
                <a:latin typeface="Verdana" pitchFamily="34" charset="0"/>
              </a:rPr>
              <a:t>kalike</a:t>
            </a:r>
          </a:p>
        </p:txBody>
      </p:sp>
      <p:graphicFrame>
        <p:nvGraphicFramePr>
          <p:cNvPr id="31760" name="Object 16"/>
          <p:cNvGraphicFramePr>
            <a:graphicFrameLocks noChangeAspect="1"/>
          </p:cNvGraphicFramePr>
          <p:nvPr/>
        </p:nvGraphicFramePr>
        <p:xfrm>
          <a:off x="152400" y="1066800"/>
          <a:ext cx="8686800" cy="1522413"/>
        </p:xfrm>
        <a:graphic>
          <a:graphicData uri="http://schemas.openxmlformats.org/presentationml/2006/ole">
            <mc:AlternateContent xmlns:mc="http://schemas.openxmlformats.org/markup-compatibility/2006">
              <mc:Choice xmlns:v="urn:schemas-microsoft-com:vml" Requires="v">
                <p:oleObj spid="_x0000_s89097" name="Equation" r:id="rId10" imgW="4533900" imgH="711200" progId="Equation.3">
                  <p:embed/>
                </p:oleObj>
              </mc:Choice>
              <mc:Fallback>
                <p:oleObj name="Equation" r:id="rId10" imgW="4533900" imgH="71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66800"/>
                        <a:ext cx="8686800" cy="152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1" name="Rectangle 17"/>
          <p:cNvSpPr>
            <a:spLocks noChangeArrowheads="1"/>
          </p:cNvSpPr>
          <p:nvPr/>
        </p:nvSpPr>
        <p:spPr bwMode="auto">
          <a:xfrm>
            <a:off x="0" y="2667000"/>
            <a:ext cx="3902075" cy="366713"/>
          </a:xfrm>
          <a:prstGeom prst="rect">
            <a:avLst/>
          </a:prstGeom>
          <a:noFill/>
          <a:ln w="9525">
            <a:noFill/>
            <a:miter lim="800000"/>
            <a:headEnd/>
            <a:tailEnd/>
          </a:ln>
          <a:effectLst/>
        </p:spPr>
        <p:txBody>
          <a:bodyPr wrap="none">
            <a:spAutoFit/>
          </a:bodyPr>
          <a:lstStyle/>
          <a:p>
            <a:pPr eaLnBrk="0" hangingPunct="0"/>
            <a:r>
              <a:rPr lang="en-US">
                <a:latin typeface="Verdana" pitchFamily="34" charset="0"/>
              </a:rPr>
              <a:t>diperoleh hubungan berikut ini :</a:t>
            </a:r>
          </a:p>
        </p:txBody>
      </p:sp>
    </p:spTree>
    <p:extLst>
      <p:ext uri="{BB962C8B-B14F-4D97-AF65-F5344CB8AC3E}">
        <p14:creationId xmlns:p14="http://schemas.microsoft.com/office/powerpoint/2010/main" val="59982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fade">
                                      <p:cBhvr>
                                        <p:cTn id="7" dur="770" decel="100000"/>
                                        <p:tgtEl>
                                          <p:spTgt spid="31748">
                                            <p:txEl>
                                              <p:pRg st="0" end="0"/>
                                            </p:txEl>
                                          </p:spTgt>
                                        </p:tgtEl>
                                      </p:cBhvr>
                                    </p:animEffect>
                                    <p:animScale>
                                      <p:cBhvr>
                                        <p:cTn id="8" dur="770" decel="100000"/>
                                        <p:tgtEl>
                                          <p:spTgt spid="31748">
                                            <p:txEl>
                                              <p:pRg st="0" end="0"/>
                                            </p:txEl>
                                          </p:spTgt>
                                        </p:tgtEl>
                                      </p:cBhvr>
                                      <p:from x="10000" y="10000"/>
                                      <p:to x="200000" y="450000"/>
                                    </p:animScale>
                                    <p:animScale>
                                      <p:cBhvr>
                                        <p:cTn id="9" dur="1230" accel="100000" fill="hold">
                                          <p:stCondLst>
                                            <p:cond delay="770"/>
                                          </p:stCondLst>
                                        </p:cTn>
                                        <p:tgtEl>
                                          <p:spTgt spid="31748">
                                            <p:txEl>
                                              <p:pRg st="0" end="0"/>
                                            </p:txEl>
                                          </p:spTgt>
                                        </p:tgtEl>
                                      </p:cBhvr>
                                      <p:from x="200000" y="450000"/>
                                      <p:to x="100000" y="100000"/>
                                    </p:animScale>
                                    <p:set>
                                      <p:cBhvr>
                                        <p:cTn id="10" dur="770" fill="hold"/>
                                        <p:tgtEl>
                                          <p:spTgt spid="31748">
                                            <p:txEl>
                                              <p:pRg st="0" end="0"/>
                                            </p:txEl>
                                          </p:spTgt>
                                        </p:tgtEl>
                                        <p:attrNameLst>
                                          <p:attrName>ppt_x</p:attrName>
                                        </p:attrNameLst>
                                      </p:cBhvr>
                                      <p:to>
                                        <p:strVal val="(0.5)"/>
                                      </p:to>
                                    </p:set>
                                    <p:anim from="(0.5)" to="(#ppt_x)" calcmode="lin" valueType="num">
                                      <p:cBhvr>
                                        <p:cTn id="11" dur="1230" accel="100000" fill="hold">
                                          <p:stCondLst>
                                            <p:cond delay="770"/>
                                          </p:stCondLst>
                                        </p:cTn>
                                        <p:tgtEl>
                                          <p:spTgt spid="31748">
                                            <p:txEl>
                                              <p:pRg st="0" end="0"/>
                                            </p:txEl>
                                          </p:spTgt>
                                        </p:tgtEl>
                                        <p:attrNameLst>
                                          <p:attrName>ppt_x</p:attrName>
                                        </p:attrNameLst>
                                      </p:cBhvr>
                                    </p:anim>
                                    <p:set>
                                      <p:cBhvr>
                                        <p:cTn id="12" dur="770" fill="hold"/>
                                        <p:tgtEl>
                                          <p:spTgt spid="3174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1748">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1751">
                                            <p:txEl>
                                              <p:pRg st="0" end="0"/>
                                            </p:txEl>
                                          </p:spTgt>
                                        </p:tgtEl>
                                        <p:attrNameLst>
                                          <p:attrName>style.visibility</p:attrName>
                                        </p:attrNameLst>
                                      </p:cBhvr>
                                      <p:to>
                                        <p:strVal val="visible"/>
                                      </p:to>
                                    </p:set>
                                    <p:animEffect transition="in" filter="fade">
                                      <p:cBhvr>
                                        <p:cTn id="18" dur="770" decel="100000"/>
                                        <p:tgtEl>
                                          <p:spTgt spid="31751">
                                            <p:txEl>
                                              <p:pRg st="0" end="0"/>
                                            </p:txEl>
                                          </p:spTgt>
                                        </p:tgtEl>
                                      </p:cBhvr>
                                    </p:animEffect>
                                    <p:animScale>
                                      <p:cBhvr>
                                        <p:cTn id="19" dur="770" decel="100000"/>
                                        <p:tgtEl>
                                          <p:spTgt spid="31751">
                                            <p:txEl>
                                              <p:pRg st="0" end="0"/>
                                            </p:txEl>
                                          </p:spTgt>
                                        </p:tgtEl>
                                      </p:cBhvr>
                                      <p:from x="10000" y="10000"/>
                                      <p:to x="200000" y="450000"/>
                                    </p:animScale>
                                    <p:animScale>
                                      <p:cBhvr>
                                        <p:cTn id="20" dur="1230" accel="100000" fill="hold">
                                          <p:stCondLst>
                                            <p:cond delay="770"/>
                                          </p:stCondLst>
                                        </p:cTn>
                                        <p:tgtEl>
                                          <p:spTgt spid="31751">
                                            <p:txEl>
                                              <p:pRg st="0" end="0"/>
                                            </p:txEl>
                                          </p:spTgt>
                                        </p:tgtEl>
                                      </p:cBhvr>
                                      <p:from x="200000" y="450000"/>
                                      <p:to x="100000" y="100000"/>
                                    </p:animScale>
                                    <p:set>
                                      <p:cBhvr>
                                        <p:cTn id="21" dur="770" fill="hold"/>
                                        <p:tgtEl>
                                          <p:spTgt spid="31751">
                                            <p:txEl>
                                              <p:pRg st="0" end="0"/>
                                            </p:txEl>
                                          </p:spTgt>
                                        </p:tgtEl>
                                        <p:attrNameLst>
                                          <p:attrName>ppt_x</p:attrName>
                                        </p:attrNameLst>
                                      </p:cBhvr>
                                      <p:to>
                                        <p:strVal val="(0.5)"/>
                                      </p:to>
                                    </p:set>
                                    <p:anim from="(0.5)" to="(#ppt_x)" calcmode="lin" valueType="num">
                                      <p:cBhvr>
                                        <p:cTn id="22" dur="1230" accel="100000" fill="hold">
                                          <p:stCondLst>
                                            <p:cond delay="770"/>
                                          </p:stCondLst>
                                        </p:cTn>
                                        <p:tgtEl>
                                          <p:spTgt spid="31751">
                                            <p:txEl>
                                              <p:pRg st="0" end="0"/>
                                            </p:txEl>
                                          </p:spTgt>
                                        </p:tgtEl>
                                        <p:attrNameLst>
                                          <p:attrName>ppt_x</p:attrName>
                                        </p:attrNameLst>
                                      </p:cBhvr>
                                    </p:anim>
                                    <p:set>
                                      <p:cBhvr>
                                        <p:cTn id="23" dur="770" fill="hold"/>
                                        <p:tgtEl>
                                          <p:spTgt spid="31751">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31751">
                                            <p:txEl>
                                              <p:pRg st="0" end="0"/>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31749"/>
                                        </p:tgtEl>
                                        <p:attrNameLst>
                                          <p:attrName>style.visibility</p:attrName>
                                        </p:attrNameLst>
                                      </p:cBhvr>
                                      <p:to>
                                        <p:strVal val="visible"/>
                                      </p:to>
                                    </p:set>
                                    <p:anim calcmode="lin" valueType="num">
                                      <p:cBhvr>
                                        <p:cTn id="29" dur="1000" fill="hold"/>
                                        <p:tgtEl>
                                          <p:spTgt spid="31749"/>
                                        </p:tgtEl>
                                        <p:attrNameLst>
                                          <p:attrName>ppt_w</p:attrName>
                                        </p:attrNameLst>
                                      </p:cBhvr>
                                      <p:tavLst>
                                        <p:tav tm="0">
                                          <p:val>
                                            <p:fltVal val="0"/>
                                          </p:val>
                                        </p:tav>
                                        <p:tav tm="100000">
                                          <p:val>
                                            <p:strVal val="#ppt_w"/>
                                          </p:val>
                                        </p:tav>
                                      </p:tavLst>
                                    </p:anim>
                                    <p:anim calcmode="lin" valueType="num">
                                      <p:cBhvr>
                                        <p:cTn id="30" dur="1000" fill="hold"/>
                                        <p:tgtEl>
                                          <p:spTgt spid="31749"/>
                                        </p:tgtEl>
                                        <p:attrNameLst>
                                          <p:attrName>ppt_h</p:attrName>
                                        </p:attrNameLst>
                                      </p:cBhvr>
                                      <p:tavLst>
                                        <p:tav tm="0">
                                          <p:val>
                                            <p:fltVal val="0"/>
                                          </p:val>
                                        </p:tav>
                                        <p:tav tm="100000">
                                          <p:val>
                                            <p:strVal val="#ppt_h"/>
                                          </p:val>
                                        </p:tav>
                                      </p:tavLst>
                                    </p:anim>
                                    <p:anim calcmode="lin" valueType="num">
                                      <p:cBhvr>
                                        <p:cTn id="31" dur="1000" fill="hold"/>
                                        <p:tgtEl>
                                          <p:spTgt spid="3174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17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31752">
                                            <p:txEl>
                                              <p:pRg st="0" end="0"/>
                                            </p:txEl>
                                          </p:spTgt>
                                        </p:tgtEl>
                                        <p:attrNameLst>
                                          <p:attrName>style.visibility</p:attrName>
                                        </p:attrNameLst>
                                      </p:cBhvr>
                                      <p:to>
                                        <p:strVal val="visible"/>
                                      </p:to>
                                    </p:set>
                                    <p:anim calcmode="lin" valueType="num">
                                      <p:cBhvr>
                                        <p:cTn id="37" dur="5000" fill="hold"/>
                                        <p:tgtEl>
                                          <p:spTgt spid="31752">
                                            <p:txEl>
                                              <p:pRg st="0" end="0"/>
                                            </p:txEl>
                                          </p:spTgt>
                                        </p:tgtEl>
                                        <p:attrNameLst>
                                          <p:attrName>ppt_w</p:attrName>
                                        </p:attrNameLst>
                                      </p:cBhvr>
                                      <p:tavLst>
                                        <p:tav tm="0" fmla="#ppt_w*sin(2.5*pi*$)">
                                          <p:val>
                                            <p:fltVal val="0"/>
                                          </p:val>
                                        </p:tav>
                                        <p:tav tm="100000">
                                          <p:val>
                                            <p:fltVal val="1"/>
                                          </p:val>
                                        </p:tav>
                                      </p:tavLst>
                                    </p:anim>
                                    <p:anim calcmode="lin" valueType="num">
                                      <p:cBhvr>
                                        <p:cTn id="38" dur="5000" fill="hold"/>
                                        <p:tgtEl>
                                          <p:spTgt spid="3175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31749"/>
                                        </p:tgtEl>
                                        <p:attrNameLst>
                                          <p:attrName>style.visibility</p:attrName>
                                        </p:attrNameLst>
                                      </p:cBhvr>
                                      <p:to>
                                        <p:strVal val="visible"/>
                                      </p:to>
                                    </p:set>
                                    <p:anim calcmode="lin" valueType="num">
                                      <p:cBhvr>
                                        <p:cTn id="43" dur="1000" fill="hold"/>
                                        <p:tgtEl>
                                          <p:spTgt spid="31749"/>
                                        </p:tgtEl>
                                        <p:attrNameLst>
                                          <p:attrName>ppt_w</p:attrName>
                                        </p:attrNameLst>
                                      </p:cBhvr>
                                      <p:tavLst>
                                        <p:tav tm="0">
                                          <p:val>
                                            <p:fltVal val="0"/>
                                          </p:val>
                                        </p:tav>
                                        <p:tav tm="100000">
                                          <p:val>
                                            <p:strVal val="#ppt_w"/>
                                          </p:val>
                                        </p:tav>
                                      </p:tavLst>
                                    </p:anim>
                                    <p:anim calcmode="lin" valueType="num">
                                      <p:cBhvr>
                                        <p:cTn id="44" dur="1000" fill="hold"/>
                                        <p:tgtEl>
                                          <p:spTgt spid="31749"/>
                                        </p:tgtEl>
                                        <p:attrNameLst>
                                          <p:attrName>ppt_h</p:attrName>
                                        </p:attrNameLst>
                                      </p:cBhvr>
                                      <p:tavLst>
                                        <p:tav tm="0">
                                          <p:val>
                                            <p:fltVal val="0"/>
                                          </p:val>
                                        </p:tav>
                                        <p:tav tm="100000">
                                          <p:val>
                                            <p:strVal val="#ppt_h"/>
                                          </p:val>
                                        </p:tav>
                                      </p:tavLst>
                                    </p:anim>
                                    <p:anim calcmode="lin" valueType="num">
                                      <p:cBhvr>
                                        <p:cTn id="45" dur="1000" fill="hold"/>
                                        <p:tgtEl>
                                          <p:spTgt spid="3174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17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repeatCount="3000" fill="hold" grpId="0" nodeType="clickEffect">
                                  <p:stCondLst>
                                    <p:cond delay="0"/>
                                  </p:stCondLst>
                                  <p:childTnLst>
                                    <p:set>
                                      <p:cBhvr>
                                        <p:cTn id="50" dur="1" fill="hold">
                                          <p:stCondLst>
                                            <p:cond delay="0"/>
                                          </p:stCondLst>
                                        </p:cTn>
                                        <p:tgtEl>
                                          <p:spTgt spid="31759">
                                            <p:bg/>
                                          </p:spTgt>
                                        </p:tgtEl>
                                        <p:attrNameLst>
                                          <p:attrName>style.visibility</p:attrName>
                                        </p:attrNameLst>
                                      </p:cBhvr>
                                      <p:to>
                                        <p:strVal val="visible"/>
                                      </p:to>
                                    </p:set>
                                    <p:anim calcmode="lin" valueType="num">
                                      <p:cBhvr>
                                        <p:cTn id="51" dur="500" fill="hold"/>
                                        <p:tgtEl>
                                          <p:spTgt spid="31759">
                                            <p:bg/>
                                          </p:spTgt>
                                        </p:tgtEl>
                                        <p:attrNameLst>
                                          <p:attrName>ppt_w</p:attrName>
                                        </p:attrNameLst>
                                      </p:cBhvr>
                                      <p:tavLst>
                                        <p:tav tm="0">
                                          <p:val>
                                            <p:fltVal val="0"/>
                                          </p:val>
                                        </p:tav>
                                        <p:tav tm="100000">
                                          <p:val>
                                            <p:strVal val="#ppt_w"/>
                                          </p:val>
                                        </p:tav>
                                      </p:tavLst>
                                    </p:anim>
                                    <p:anim calcmode="lin" valueType="num">
                                      <p:cBhvr>
                                        <p:cTn id="52" dur="500" fill="hold"/>
                                        <p:tgtEl>
                                          <p:spTgt spid="31759">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drumroll.wav"/>
                                        </p:tgtEl>
                                      </p:cMediaNode>
                                    </p:audio>
                                  </p:subTnLst>
                                </p:cTn>
                              </p:par>
                            </p:childTnLst>
                          </p:cTn>
                        </p:par>
                      </p:childTnLst>
                    </p:cTn>
                  </p:par>
                  <p:par>
                    <p:cTn id="53" fill="hold">
                      <p:stCondLst>
                        <p:cond delay="indefinite"/>
                      </p:stCondLst>
                      <p:childTnLst>
                        <p:par>
                          <p:cTn id="54" fill="hold">
                            <p:stCondLst>
                              <p:cond delay="0"/>
                            </p:stCondLst>
                            <p:childTnLst>
                              <p:par>
                                <p:cTn id="55" presetID="23" presetClass="entr" presetSubtype="16" repeatCount="3000" fill="hold" grpId="0" nodeType="clickEffect">
                                  <p:stCondLst>
                                    <p:cond delay="0"/>
                                  </p:stCondLst>
                                  <p:childTnLst>
                                    <p:set>
                                      <p:cBhvr>
                                        <p:cTn id="56" dur="1" fill="hold">
                                          <p:stCondLst>
                                            <p:cond delay="0"/>
                                          </p:stCondLst>
                                        </p:cTn>
                                        <p:tgtEl>
                                          <p:spTgt spid="31759">
                                            <p:txEl>
                                              <p:pRg st="0" end="0"/>
                                            </p:txEl>
                                          </p:spTgt>
                                        </p:tgtEl>
                                        <p:attrNameLst>
                                          <p:attrName>style.visibility</p:attrName>
                                        </p:attrNameLst>
                                      </p:cBhvr>
                                      <p:to>
                                        <p:strVal val="visible"/>
                                      </p:to>
                                    </p:set>
                                    <p:anim calcmode="lin" valueType="num">
                                      <p:cBhvr>
                                        <p:cTn id="57" dur="500" fill="hold"/>
                                        <p:tgtEl>
                                          <p:spTgt spid="31759">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31759">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drumroll.wav"/>
                                        </p:tgtEl>
                                      </p:cMediaNode>
                                    </p:audio>
                                  </p:sub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31752">
                                            <p:txEl>
                                              <p:pRg st="1" end="1"/>
                                            </p:txEl>
                                          </p:spTgt>
                                        </p:tgtEl>
                                        <p:attrNameLst>
                                          <p:attrName>style.visibility</p:attrName>
                                        </p:attrNameLst>
                                      </p:cBhvr>
                                      <p:to>
                                        <p:strVal val="visible"/>
                                      </p:to>
                                    </p:set>
                                    <p:anim calcmode="lin" valueType="num">
                                      <p:cBhvr>
                                        <p:cTn id="63" dur="1000" fill="hold"/>
                                        <p:tgtEl>
                                          <p:spTgt spid="31752">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31752">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3175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175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51" presetClass="entr" presetSubtype="0" fill="hold" nodeType="clickEffect">
                                  <p:stCondLst>
                                    <p:cond delay="0"/>
                                  </p:stCondLst>
                                  <p:childTnLst>
                                    <p:set>
                                      <p:cBhvr>
                                        <p:cTn id="70" dur="1" fill="hold">
                                          <p:stCondLst>
                                            <p:cond delay="0"/>
                                          </p:stCondLst>
                                        </p:cTn>
                                        <p:tgtEl>
                                          <p:spTgt spid="31753"/>
                                        </p:tgtEl>
                                        <p:attrNameLst>
                                          <p:attrName>style.visibility</p:attrName>
                                        </p:attrNameLst>
                                      </p:cBhvr>
                                      <p:to>
                                        <p:strVal val="visible"/>
                                      </p:to>
                                    </p:set>
                                    <p:animEffect transition="in" filter="fade">
                                      <p:cBhvr>
                                        <p:cTn id="71" dur="770" decel="100000"/>
                                        <p:tgtEl>
                                          <p:spTgt spid="31753"/>
                                        </p:tgtEl>
                                      </p:cBhvr>
                                    </p:animEffect>
                                    <p:animScale>
                                      <p:cBhvr>
                                        <p:cTn id="72" dur="770" decel="100000"/>
                                        <p:tgtEl>
                                          <p:spTgt spid="31753"/>
                                        </p:tgtEl>
                                      </p:cBhvr>
                                      <p:from x="10000" y="10000"/>
                                      <p:to x="200000" y="450000"/>
                                    </p:animScale>
                                    <p:animScale>
                                      <p:cBhvr>
                                        <p:cTn id="73" dur="1230" accel="100000" fill="hold">
                                          <p:stCondLst>
                                            <p:cond delay="770"/>
                                          </p:stCondLst>
                                        </p:cTn>
                                        <p:tgtEl>
                                          <p:spTgt spid="31753"/>
                                        </p:tgtEl>
                                      </p:cBhvr>
                                      <p:from x="200000" y="450000"/>
                                      <p:to x="100000" y="100000"/>
                                    </p:animScale>
                                    <p:set>
                                      <p:cBhvr>
                                        <p:cTn id="74" dur="770" fill="hold"/>
                                        <p:tgtEl>
                                          <p:spTgt spid="31753"/>
                                        </p:tgtEl>
                                        <p:attrNameLst>
                                          <p:attrName>ppt_x</p:attrName>
                                        </p:attrNameLst>
                                      </p:cBhvr>
                                      <p:to>
                                        <p:strVal val="(0.5)"/>
                                      </p:to>
                                    </p:set>
                                    <p:anim from="(0.5)" to="(#ppt_x)" calcmode="lin" valueType="num">
                                      <p:cBhvr>
                                        <p:cTn id="75" dur="1230" accel="100000" fill="hold">
                                          <p:stCondLst>
                                            <p:cond delay="770"/>
                                          </p:stCondLst>
                                        </p:cTn>
                                        <p:tgtEl>
                                          <p:spTgt spid="31753"/>
                                        </p:tgtEl>
                                        <p:attrNameLst>
                                          <p:attrName>ppt_x</p:attrName>
                                        </p:attrNameLst>
                                      </p:cBhvr>
                                    </p:anim>
                                    <p:set>
                                      <p:cBhvr>
                                        <p:cTn id="76" dur="770" fill="hold"/>
                                        <p:tgtEl>
                                          <p:spTgt spid="31753"/>
                                        </p:tgtEl>
                                        <p:attrNameLst>
                                          <p:attrName>ppt_y</p:attrName>
                                        </p:attrNameLst>
                                      </p:cBhvr>
                                      <p:to>
                                        <p:strVal val="(#ppt_y+0.4)"/>
                                      </p:to>
                                    </p:set>
                                    <p:anim from="(#ppt_y+0.4)" to="(#ppt_y)" calcmode="lin" valueType="num">
                                      <p:cBhvr>
                                        <p:cTn id="77" dur="1230" accel="100000" fill="hold">
                                          <p:stCondLst>
                                            <p:cond delay="770"/>
                                          </p:stCondLst>
                                        </p:cTn>
                                        <p:tgtEl>
                                          <p:spTgt spid="31753"/>
                                        </p:tgtEl>
                                        <p:attrNameLst>
                                          <p:attrName>ppt_y</p:attrName>
                                        </p:attrNameLst>
                                      </p:cBhvr>
                                    </p:anim>
                                  </p:childTnLst>
                                </p:cTn>
                              </p:par>
                            </p:childTnLst>
                          </p:cTn>
                        </p:par>
                      </p:childTnLst>
                    </p:cTn>
                  </p:par>
                  <p:par>
                    <p:cTn id="78" fill="hold">
                      <p:stCondLst>
                        <p:cond delay="indefinite"/>
                      </p:stCondLst>
                      <p:childTnLst>
                        <p:par>
                          <p:cTn id="79" fill="hold">
                            <p:stCondLst>
                              <p:cond delay="0"/>
                            </p:stCondLst>
                            <p:childTnLst>
                              <p:par>
                                <p:cTn id="80" presetID="49" presetClass="exit" presetSubtype="0" accel="100000" fill="hold" grpId="0" nodeType="clickEffect">
                                  <p:stCondLst>
                                    <p:cond delay="0"/>
                                  </p:stCondLst>
                                  <p:childTnLst>
                                    <p:anim calcmode="lin" valueType="num">
                                      <p:cBhvr>
                                        <p:cTn id="81" dur="500"/>
                                        <p:tgtEl>
                                          <p:spTgt spid="31748">
                                            <p:txEl>
                                              <p:pRg st="0" end="0"/>
                                            </p:txEl>
                                          </p:spTgt>
                                        </p:tgtEl>
                                        <p:attrNameLst>
                                          <p:attrName>ppt_w</p:attrName>
                                        </p:attrNameLst>
                                      </p:cBhvr>
                                      <p:tavLst>
                                        <p:tav tm="0">
                                          <p:val>
                                            <p:strVal val="ppt_w"/>
                                          </p:val>
                                        </p:tav>
                                        <p:tav tm="100000">
                                          <p:val>
                                            <p:fltVal val="0"/>
                                          </p:val>
                                        </p:tav>
                                      </p:tavLst>
                                    </p:anim>
                                    <p:anim calcmode="lin" valueType="num">
                                      <p:cBhvr>
                                        <p:cTn id="82" dur="500"/>
                                        <p:tgtEl>
                                          <p:spTgt spid="31748">
                                            <p:txEl>
                                              <p:pRg st="0" end="0"/>
                                            </p:txEl>
                                          </p:spTgt>
                                        </p:tgtEl>
                                        <p:attrNameLst>
                                          <p:attrName>ppt_h</p:attrName>
                                        </p:attrNameLst>
                                      </p:cBhvr>
                                      <p:tavLst>
                                        <p:tav tm="0">
                                          <p:val>
                                            <p:strVal val="ppt_h"/>
                                          </p:val>
                                        </p:tav>
                                        <p:tav tm="100000">
                                          <p:val>
                                            <p:fltVal val="0"/>
                                          </p:val>
                                        </p:tav>
                                      </p:tavLst>
                                    </p:anim>
                                    <p:anim calcmode="lin" valueType="num">
                                      <p:cBhvr>
                                        <p:cTn id="83" dur="500"/>
                                        <p:tgtEl>
                                          <p:spTgt spid="31748">
                                            <p:txEl>
                                              <p:pRg st="0" end="0"/>
                                            </p:txEl>
                                          </p:spTgt>
                                        </p:tgtEl>
                                        <p:attrNameLst>
                                          <p:attrName>style.rotation</p:attrName>
                                        </p:attrNameLst>
                                      </p:cBhvr>
                                      <p:tavLst>
                                        <p:tav tm="0">
                                          <p:val>
                                            <p:fltVal val="0"/>
                                          </p:val>
                                        </p:tav>
                                        <p:tav tm="100000">
                                          <p:val>
                                            <p:fltVal val="360"/>
                                          </p:val>
                                        </p:tav>
                                      </p:tavLst>
                                    </p:anim>
                                    <p:animEffect transition="out" filter="fade">
                                      <p:cBhvr>
                                        <p:cTn id="84" dur="500"/>
                                        <p:tgtEl>
                                          <p:spTgt spid="31748">
                                            <p:txEl>
                                              <p:pRg st="0" end="0"/>
                                            </p:txEl>
                                          </p:spTgt>
                                        </p:tgtEl>
                                      </p:cBhvr>
                                    </p:animEffect>
                                    <p:set>
                                      <p:cBhvr>
                                        <p:cTn id="85" dur="1" fill="hold">
                                          <p:stCondLst>
                                            <p:cond delay="499"/>
                                          </p:stCondLst>
                                        </p:cTn>
                                        <p:tgtEl>
                                          <p:spTgt spid="31748">
                                            <p:txEl>
                                              <p:pRg st="0" end="0"/>
                                            </p:txEl>
                                          </p:spTgt>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xit" presetSubtype="26" fill="hold" grpId="0" nodeType="clickEffect">
                                  <p:stCondLst>
                                    <p:cond delay="0"/>
                                  </p:stCondLst>
                                  <p:childTnLst>
                                    <p:animEffect transition="out" filter="barn(inHorizontal)">
                                      <p:cBhvr>
                                        <p:cTn id="89" dur="500"/>
                                        <p:tgtEl>
                                          <p:spTgt spid="31751">
                                            <p:txEl>
                                              <p:pRg st="0" end="0"/>
                                            </p:txEl>
                                          </p:spTgt>
                                        </p:tgtEl>
                                      </p:cBhvr>
                                    </p:animEffect>
                                    <p:set>
                                      <p:cBhvr>
                                        <p:cTn id="90" dur="1" fill="hold">
                                          <p:stCondLst>
                                            <p:cond delay="499"/>
                                          </p:stCondLst>
                                        </p:cTn>
                                        <p:tgtEl>
                                          <p:spTgt spid="31751">
                                            <p:txEl>
                                              <p:pRg st="0" end="0"/>
                                            </p:txEl>
                                          </p:spTgt>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9" presetClass="exit" presetSubtype="0" accel="100000" fill="hold" nodeType="clickEffect">
                                  <p:stCondLst>
                                    <p:cond delay="0"/>
                                  </p:stCondLst>
                                  <p:childTnLst>
                                    <p:anim calcmode="lin" valueType="num">
                                      <p:cBhvr>
                                        <p:cTn id="94" dur="500"/>
                                        <p:tgtEl>
                                          <p:spTgt spid="31749"/>
                                        </p:tgtEl>
                                        <p:attrNameLst>
                                          <p:attrName>ppt_w</p:attrName>
                                        </p:attrNameLst>
                                      </p:cBhvr>
                                      <p:tavLst>
                                        <p:tav tm="0">
                                          <p:val>
                                            <p:strVal val="ppt_w"/>
                                          </p:val>
                                        </p:tav>
                                        <p:tav tm="100000">
                                          <p:val>
                                            <p:fltVal val="0"/>
                                          </p:val>
                                        </p:tav>
                                      </p:tavLst>
                                    </p:anim>
                                    <p:anim calcmode="lin" valueType="num">
                                      <p:cBhvr>
                                        <p:cTn id="95" dur="500"/>
                                        <p:tgtEl>
                                          <p:spTgt spid="31749"/>
                                        </p:tgtEl>
                                        <p:attrNameLst>
                                          <p:attrName>ppt_h</p:attrName>
                                        </p:attrNameLst>
                                      </p:cBhvr>
                                      <p:tavLst>
                                        <p:tav tm="0">
                                          <p:val>
                                            <p:strVal val="ppt_h"/>
                                          </p:val>
                                        </p:tav>
                                        <p:tav tm="100000">
                                          <p:val>
                                            <p:fltVal val="0"/>
                                          </p:val>
                                        </p:tav>
                                      </p:tavLst>
                                    </p:anim>
                                    <p:anim calcmode="lin" valueType="num">
                                      <p:cBhvr>
                                        <p:cTn id="96" dur="500"/>
                                        <p:tgtEl>
                                          <p:spTgt spid="31749"/>
                                        </p:tgtEl>
                                        <p:attrNameLst>
                                          <p:attrName>style.rotation</p:attrName>
                                        </p:attrNameLst>
                                      </p:cBhvr>
                                      <p:tavLst>
                                        <p:tav tm="0">
                                          <p:val>
                                            <p:fltVal val="0"/>
                                          </p:val>
                                        </p:tav>
                                        <p:tav tm="100000">
                                          <p:val>
                                            <p:fltVal val="360"/>
                                          </p:val>
                                        </p:tav>
                                      </p:tavLst>
                                    </p:anim>
                                    <p:animEffect transition="out" filter="fade">
                                      <p:cBhvr>
                                        <p:cTn id="97" dur="500"/>
                                        <p:tgtEl>
                                          <p:spTgt spid="31749"/>
                                        </p:tgtEl>
                                      </p:cBhvr>
                                    </p:animEffect>
                                    <p:set>
                                      <p:cBhvr>
                                        <p:cTn id="98" dur="1" fill="hold">
                                          <p:stCondLst>
                                            <p:cond delay="499"/>
                                          </p:stCondLst>
                                        </p:cTn>
                                        <p:tgtEl>
                                          <p:spTgt spid="3174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9" presetClass="exit" presetSubtype="0" accel="100000" fill="hold" grpId="1" nodeType="clickEffect">
                                  <p:stCondLst>
                                    <p:cond delay="0"/>
                                  </p:stCondLst>
                                  <p:childTnLst>
                                    <p:anim calcmode="lin" valueType="num">
                                      <p:cBhvr>
                                        <p:cTn id="102" dur="500"/>
                                        <p:tgtEl>
                                          <p:spTgt spid="31759">
                                            <p:txEl>
                                              <p:pRg st="0" end="0"/>
                                            </p:txEl>
                                          </p:spTgt>
                                        </p:tgtEl>
                                        <p:attrNameLst>
                                          <p:attrName>ppt_w</p:attrName>
                                        </p:attrNameLst>
                                      </p:cBhvr>
                                      <p:tavLst>
                                        <p:tav tm="0">
                                          <p:val>
                                            <p:strVal val="ppt_w"/>
                                          </p:val>
                                        </p:tav>
                                        <p:tav tm="100000">
                                          <p:val>
                                            <p:fltVal val="0"/>
                                          </p:val>
                                        </p:tav>
                                      </p:tavLst>
                                    </p:anim>
                                    <p:anim calcmode="lin" valueType="num">
                                      <p:cBhvr>
                                        <p:cTn id="103" dur="500"/>
                                        <p:tgtEl>
                                          <p:spTgt spid="31759">
                                            <p:txEl>
                                              <p:pRg st="0" end="0"/>
                                            </p:txEl>
                                          </p:spTgt>
                                        </p:tgtEl>
                                        <p:attrNameLst>
                                          <p:attrName>ppt_h</p:attrName>
                                        </p:attrNameLst>
                                      </p:cBhvr>
                                      <p:tavLst>
                                        <p:tav tm="0">
                                          <p:val>
                                            <p:strVal val="ppt_h"/>
                                          </p:val>
                                        </p:tav>
                                        <p:tav tm="100000">
                                          <p:val>
                                            <p:fltVal val="0"/>
                                          </p:val>
                                        </p:tav>
                                      </p:tavLst>
                                    </p:anim>
                                    <p:anim calcmode="lin" valueType="num">
                                      <p:cBhvr>
                                        <p:cTn id="104" dur="500"/>
                                        <p:tgtEl>
                                          <p:spTgt spid="31759">
                                            <p:txEl>
                                              <p:pRg st="0" end="0"/>
                                            </p:txEl>
                                          </p:spTgt>
                                        </p:tgtEl>
                                        <p:attrNameLst>
                                          <p:attrName>style.rotation</p:attrName>
                                        </p:attrNameLst>
                                      </p:cBhvr>
                                      <p:tavLst>
                                        <p:tav tm="0">
                                          <p:val>
                                            <p:fltVal val="0"/>
                                          </p:val>
                                        </p:tav>
                                        <p:tav tm="100000">
                                          <p:val>
                                            <p:fltVal val="360"/>
                                          </p:val>
                                        </p:tav>
                                      </p:tavLst>
                                    </p:anim>
                                    <p:animEffect transition="out" filter="fade">
                                      <p:cBhvr>
                                        <p:cTn id="105" dur="500"/>
                                        <p:tgtEl>
                                          <p:spTgt spid="31759">
                                            <p:txEl>
                                              <p:pRg st="0" end="0"/>
                                            </p:txEl>
                                          </p:spTgt>
                                        </p:tgtEl>
                                      </p:cBhvr>
                                    </p:animEffect>
                                    <p:set>
                                      <p:cBhvr>
                                        <p:cTn id="106" dur="1" fill="hold">
                                          <p:stCondLst>
                                            <p:cond delay="499"/>
                                          </p:stCondLst>
                                        </p:cTn>
                                        <p:tgtEl>
                                          <p:spTgt spid="31759">
                                            <p:txEl>
                                              <p:pRg st="0" end="0"/>
                                            </p:txEl>
                                          </p:spTgt>
                                        </p:tgtEl>
                                        <p:attrNameLst>
                                          <p:attrName>style.visibility</p:attrName>
                                        </p:attrNameLst>
                                      </p:cBhvr>
                                      <p:to>
                                        <p:strVal val="hidden"/>
                                      </p:to>
                                    </p:set>
                                  </p:childTnLst>
                                </p:cTn>
                              </p:par>
                              <p:par>
                                <p:cTn id="107" presetID="49" presetClass="exit" presetSubtype="0" accel="100000" fill="hold" grpId="1" nodeType="withEffect">
                                  <p:stCondLst>
                                    <p:cond delay="0"/>
                                  </p:stCondLst>
                                  <p:childTnLst>
                                    <p:anim calcmode="lin" valueType="num">
                                      <p:cBhvr>
                                        <p:cTn id="108" dur="500"/>
                                        <p:tgtEl>
                                          <p:spTgt spid="31759">
                                            <p:bg/>
                                          </p:spTgt>
                                        </p:tgtEl>
                                        <p:attrNameLst>
                                          <p:attrName>ppt_w</p:attrName>
                                        </p:attrNameLst>
                                      </p:cBhvr>
                                      <p:tavLst>
                                        <p:tav tm="0">
                                          <p:val>
                                            <p:strVal val="ppt_w"/>
                                          </p:val>
                                        </p:tav>
                                        <p:tav tm="100000">
                                          <p:val>
                                            <p:fltVal val="0"/>
                                          </p:val>
                                        </p:tav>
                                      </p:tavLst>
                                    </p:anim>
                                    <p:anim calcmode="lin" valueType="num">
                                      <p:cBhvr>
                                        <p:cTn id="109" dur="500"/>
                                        <p:tgtEl>
                                          <p:spTgt spid="31759">
                                            <p:bg/>
                                          </p:spTgt>
                                        </p:tgtEl>
                                        <p:attrNameLst>
                                          <p:attrName>ppt_h</p:attrName>
                                        </p:attrNameLst>
                                      </p:cBhvr>
                                      <p:tavLst>
                                        <p:tav tm="0">
                                          <p:val>
                                            <p:strVal val="ppt_h"/>
                                          </p:val>
                                        </p:tav>
                                        <p:tav tm="100000">
                                          <p:val>
                                            <p:fltVal val="0"/>
                                          </p:val>
                                        </p:tav>
                                      </p:tavLst>
                                    </p:anim>
                                    <p:anim calcmode="lin" valueType="num">
                                      <p:cBhvr>
                                        <p:cTn id="110" dur="500"/>
                                        <p:tgtEl>
                                          <p:spTgt spid="31759">
                                            <p:bg/>
                                          </p:spTgt>
                                        </p:tgtEl>
                                        <p:attrNameLst>
                                          <p:attrName>style.rotation</p:attrName>
                                        </p:attrNameLst>
                                      </p:cBhvr>
                                      <p:tavLst>
                                        <p:tav tm="0">
                                          <p:val>
                                            <p:fltVal val="0"/>
                                          </p:val>
                                        </p:tav>
                                        <p:tav tm="100000">
                                          <p:val>
                                            <p:fltVal val="360"/>
                                          </p:val>
                                        </p:tav>
                                      </p:tavLst>
                                    </p:anim>
                                    <p:animEffect transition="out" filter="fade">
                                      <p:cBhvr>
                                        <p:cTn id="111" dur="500"/>
                                        <p:tgtEl>
                                          <p:spTgt spid="31759">
                                            <p:bg/>
                                          </p:spTgt>
                                        </p:tgtEl>
                                      </p:cBhvr>
                                    </p:animEffect>
                                    <p:set>
                                      <p:cBhvr>
                                        <p:cTn id="112" dur="1" fill="hold">
                                          <p:stCondLst>
                                            <p:cond delay="499"/>
                                          </p:stCondLst>
                                        </p:cTn>
                                        <p:tgtEl>
                                          <p:spTgt spid="31759">
                                            <p:bg/>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9" presetClass="exit" presetSubtype="0" accel="100000" fill="hold" grpId="0" nodeType="clickEffect">
                                  <p:stCondLst>
                                    <p:cond delay="0"/>
                                  </p:stCondLst>
                                  <p:childTnLst>
                                    <p:anim calcmode="lin" valueType="num">
                                      <p:cBhvr>
                                        <p:cTn id="116" dur="500"/>
                                        <p:tgtEl>
                                          <p:spTgt spid="31752">
                                            <p:txEl>
                                              <p:pRg st="0" end="0"/>
                                            </p:txEl>
                                          </p:spTgt>
                                        </p:tgtEl>
                                        <p:attrNameLst>
                                          <p:attrName>ppt_w</p:attrName>
                                        </p:attrNameLst>
                                      </p:cBhvr>
                                      <p:tavLst>
                                        <p:tav tm="0">
                                          <p:val>
                                            <p:strVal val="ppt_w"/>
                                          </p:val>
                                        </p:tav>
                                        <p:tav tm="100000">
                                          <p:val>
                                            <p:fltVal val="0"/>
                                          </p:val>
                                        </p:tav>
                                      </p:tavLst>
                                    </p:anim>
                                    <p:anim calcmode="lin" valueType="num">
                                      <p:cBhvr>
                                        <p:cTn id="117" dur="500"/>
                                        <p:tgtEl>
                                          <p:spTgt spid="31752">
                                            <p:txEl>
                                              <p:pRg st="0" end="0"/>
                                            </p:txEl>
                                          </p:spTgt>
                                        </p:tgtEl>
                                        <p:attrNameLst>
                                          <p:attrName>ppt_h</p:attrName>
                                        </p:attrNameLst>
                                      </p:cBhvr>
                                      <p:tavLst>
                                        <p:tav tm="0">
                                          <p:val>
                                            <p:strVal val="ppt_h"/>
                                          </p:val>
                                        </p:tav>
                                        <p:tav tm="100000">
                                          <p:val>
                                            <p:fltVal val="0"/>
                                          </p:val>
                                        </p:tav>
                                      </p:tavLst>
                                    </p:anim>
                                    <p:anim calcmode="lin" valueType="num">
                                      <p:cBhvr>
                                        <p:cTn id="118" dur="500"/>
                                        <p:tgtEl>
                                          <p:spTgt spid="31752">
                                            <p:txEl>
                                              <p:pRg st="0" end="0"/>
                                            </p:txEl>
                                          </p:spTgt>
                                        </p:tgtEl>
                                        <p:attrNameLst>
                                          <p:attrName>style.rotation</p:attrName>
                                        </p:attrNameLst>
                                      </p:cBhvr>
                                      <p:tavLst>
                                        <p:tav tm="0">
                                          <p:val>
                                            <p:fltVal val="0"/>
                                          </p:val>
                                        </p:tav>
                                        <p:tav tm="100000">
                                          <p:val>
                                            <p:fltVal val="360"/>
                                          </p:val>
                                        </p:tav>
                                      </p:tavLst>
                                    </p:anim>
                                    <p:animEffect transition="out" filter="fade">
                                      <p:cBhvr>
                                        <p:cTn id="119" dur="500"/>
                                        <p:tgtEl>
                                          <p:spTgt spid="31752">
                                            <p:txEl>
                                              <p:pRg st="0" end="0"/>
                                            </p:txEl>
                                          </p:spTgt>
                                        </p:tgtEl>
                                      </p:cBhvr>
                                    </p:animEffect>
                                    <p:set>
                                      <p:cBhvr>
                                        <p:cTn id="120" dur="1" fill="hold">
                                          <p:stCondLst>
                                            <p:cond delay="499"/>
                                          </p:stCondLst>
                                        </p:cTn>
                                        <p:tgtEl>
                                          <p:spTgt spid="31752">
                                            <p:txEl>
                                              <p:pRg st="0" end="0"/>
                                            </p:txEl>
                                          </p:spTgt>
                                        </p:tgtEl>
                                        <p:attrNameLst>
                                          <p:attrName>style.visibility</p:attrName>
                                        </p:attrNameLst>
                                      </p:cBhvr>
                                      <p:to>
                                        <p:strVal val="hidden"/>
                                      </p:to>
                                    </p:set>
                                  </p:childTnLst>
                                </p:cTn>
                              </p:par>
                              <p:par>
                                <p:cTn id="121" presetID="49" presetClass="exit" presetSubtype="0" accel="100000" fill="hold" grpId="0" nodeType="withEffect">
                                  <p:stCondLst>
                                    <p:cond delay="0"/>
                                  </p:stCondLst>
                                  <p:childTnLst>
                                    <p:anim calcmode="lin" valueType="num">
                                      <p:cBhvr>
                                        <p:cTn id="122" dur="500"/>
                                        <p:tgtEl>
                                          <p:spTgt spid="31752">
                                            <p:txEl>
                                              <p:pRg st="1" end="1"/>
                                            </p:txEl>
                                          </p:spTgt>
                                        </p:tgtEl>
                                        <p:attrNameLst>
                                          <p:attrName>ppt_w</p:attrName>
                                        </p:attrNameLst>
                                      </p:cBhvr>
                                      <p:tavLst>
                                        <p:tav tm="0">
                                          <p:val>
                                            <p:strVal val="ppt_w"/>
                                          </p:val>
                                        </p:tav>
                                        <p:tav tm="100000">
                                          <p:val>
                                            <p:fltVal val="0"/>
                                          </p:val>
                                        </p:tav>
                                      </p:tavLst>
                                    </p:anim>
                                    <p:anim calcmode="lin" valueType="num">
                                      <p:cBhvr>
                                        <p:cTn id="123" dur="500"/>
                                        <p:tgtEl>
                                          <p:spTgt spid="31752">
                                            <p:txEl>
                                              <p:pRg st="1" end="1"/>
                                            </p:txEl>
                                          </p:spTgt>
                                        </p:tgtEl>
                                        <p:attrNameLst>
                                          <p:attrName>ppt_h</p:attrName>
                                        </p:attrNameLst>
                                      </p:cBhvr>
                                      <p:tavLst>
                                        <p:tav tm="0">
                                          <p:val>
                                            <p:strVal val="ppt_h"/>
                                          </p:val>
                                        </p:tav>
                                        <p:tav tm="100000">
                                          <p:val>
                                            <p:fltVal val="0"/>
                                          </p:val>
                                        </p:tav>
                                      </p:tavLst>
                                    </p:anim>
                                    <p:anim calcmode="lin" valueType="num">
                                      <p:cBhvr>
                                        <p:cTn id="124" dur="500"/>
                                        <p:tgtEl>
                                          <p:spTgt spid="31752">
                                            <p:txEl>
                                              <p:pRg st="1" end="1"/>
                                            </p:txEl>
                                          </p:spTgt>
                                        </p:tgtEl>
                                        <p:attrNameLst>
                                          <p:attrName>style.rotation</p:attrName>
                                        </p:attrNameLst>
                                      </p:cBhvr>
                                      <p:tavLst>
                                        <p:tav tm="0">
                                          <p:val>
                                            <p:fltVal val="0"/>
                                          </p:val>
                                        </p:tav>
                                        <p:tav tm="100000">
                                          <p:val>
                                            <p:fltVal val="360"/>
                                          </p:val>
                                        </p:tav>
                                      </p:tavLst>
                                    </p:anim>
                                    <p:animEffect transition="out" filter="fade">
                                      <p:cBhvr>
                                        <p:cTn id="125" dur="500"/>
                                        <p:tgtEl>
                                          <p:spTgt spid="31752">
                                            <p:txEl>
                                              <p:pRg st="1" end="1"/>
                                            </p:txEl>
                                          </p:spTgt>
                                        </p:tgtEl>
                                      </p:cBhvr>
                                    </p:animEffect>
                                    <p:set>
                                      <p:cBhvr>
                                        <p:cTn id="126" dur="1" fill="hold">
                                          <p:stCondLst>
                                            <p:cond delay="499"/>
                                          </p:stCondLst>
                                        </p:cTn>
                                        <p:tgtEl>
                                          <p:spTgt spid="31752">
                                            <p:txEl>
                                              <p:pRg st="1" end="1"/>
                                            </p:txEl>
                                          </p:spTgt>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9" presetClass="exit" presetSubtype="0" accel="100000" fill="hold" nodeType="clickEffect">
                                  <p:stCondLst>
                                    <p:cond delay="0"/>
                                  </p:stCondLst>
                                  <p:childTnLst>
                                    <p:anim calcmode="lin" valueType="num">
                                      <p:cBhvr>
                                        <p:cTn id="130" dur="500"/>
                                        <p:tgtEl>
                                          <p:spTgt spid="31753"/>
                                        </p:tgtEl>
                                        <p:attrNameLst>
                                          <p:attrName>ppt_w</p:attrName>
                                        </p:attrNameLst>
                                      </p:cBhvr>
                                      <p:tavLst>
                                        <p:tav tm="0">
                                          <p:val>
                                            <p:strVal val="ppt_w"/>
                                          </p:val>
                                        </p:tav>
                                        <p:tav tm="100000">
                                          <p:val>
                                            <p:fltVal val="0"/>
                                          </p:val>
                                        </p:tav>
                                      </p:tavLst>
                                    </p:anim>
                                    <p:anim calcmode="lin" valueType="num">
                                      <p:cBhvr>
                                        <p:cTn id="131" dur="500"/>
                                        <p:tgtEl>
                                          <p:spTgt spid="31753"/>
                                        </p:tgtEl>
                                        <p:attrNameLst>
                                          <p:attrName>ppt_h</p:attrName>
                                        </p:attrNameLst>
                                      </p:cBhvr>
                                      <p:tavLst>
                                        <p:tav tm="0">
                                          <p:val>
                                            <p:strVal val="ppt_h"/>
                                          </p:val>
                                        </p:tav>
                                        <p:tav tm="100000">
                                          <p:val>
                                            <p:fltVal val="0"/>
                                          </p:val>
                                        </p:tav>
                                      </p:tavLst>
                                    </p:anim>
                                    <p:anim calcmode="lin" valueType="num">
                                      <p:cBhvr>
                                        <p:cTn id="132" dur="500"/>
                                        <p:tgtEl>
                                          <p:spTgt spid="31753"/>
                                        </p:tgtEl>
                                        <p:attrNameLst>
                                          <p:attrName>style.rotation</p:attrName>
                                        </p:attrNameLst>
                                      </p:cBhvr>
                                      <p:tavLst>
                                        <p:tav tm="0">
                                          <p:val>
                                            <p:fltVal val="0"/>
                                          </p:val>
                                        </p:tav>
                                        <p:tav tm="100000">
                                          <p:val>
                                            <p:fltVal val="360"/>
                                          </p:val>
                                        </p:tav>
                                      </p:tavLst>
                                    </p:anim>
                                    <p:animEffect transition="out" filter="fade">
                                      <p:cBhvr>
                                        <p:cTn id="133" dur="500"/>
                                        <p:tgtEl>
                                          <p:spTgt spid="31753"/>
                                        </p:tgtEl>
                                      </p:cBhvr>
                                    </p:animEffect>
                                    <p:set>
                                      <p:cBhvr>
                                        <p:cTn id="134" dur="1" fill="hold">
                                          <p:stCondLst>
                                            <p:cond delay="499"/>
                                          </p:stCondLst>
                                        </p:cTn>
                                        <p:tgtEl>
                                          <p:spTgt spid="3175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51" presetClass="entr" presetSubtype="0" fill="hold" nodeType="clickEffect">
                                  <p:stCondLst>
                                    <p:cond delay="0"/>
                                  </p:stCondLst>
                                  <p:childTnLst>
                                    <p:set>
                                      <p:cBhvr>
                                        <p:cTn id="138" dur="1" fill="hold">
                                          <p:stCondLst>
                                            <p:cond delay="0"/>
                                          </p:stCondLst>
                                        </p:cTn>
                                        <p:tgtEl>
                                          <p:spTgt spid="31755">
                                            <p:txEl>
                                              <p:pRg st="0" end="0"/>
                                            </p:txEl>
                                          </p:spTgt>
                                        </p:tgtEl>
                                        <p:attrNameLst>
                                          <p:attrName>style.visibility</p:attrName>
                                        </p:attrNameLst>
                                      </p:cBhvr>
                                      <p:to>
                                        <p:strVal val="visible"/>
                                      </p:to>
                                    </p:set>
                                    <p:animEffect transition="in" filter="fade">
                                      <p:cBhvr>
                                        <p:cTn id="139" dur="770" decel="100000"/>
                                        <p:tgtEl>
                                          <p:spTgt spid="31755">
                                            <p:txEl>
                                              <p:pRg st="0" end="0"/>
                                            </p:txEl>
                                          </p:spTgt>
                                        </p:tgtEl>
                                      </p:cBhvr>
                                    </p:animEffect>
                                    <p:animScale>
                                      <p:cBhvr>
                                        <p:cTn id="140" dur="770" decel="100000"/>
                                        <p:tgtEl>
                                          <p:spTgt spid="31755">
                                            <p:txEl>
                                              <p:pRg st="0" end="0"/>
                                            </p:txEl>
                                          </p:spTgt>
                                        </p:tgtEl>
                                      </p:cBhvr>
                                      <p:from x="10000" y="10000"/>
                                      <p:to x="200000" y="450000"/>
                                    </p:animScale>
                                    <p:animScale>
                                      <p:cBhvr>
                                        <p:cTn id="141" dur="1230" accel="100000" fill="hold">
                                          <p:stCondLst>
                                            <p:cond delay="770"/>
                                          </p:stCondLst>
                                        </p:cTn>
                                        <p:tgtEl>
                                          <p:spTgt spid="31755">
                                            <p:txEl>
                                              <p:pRg st="0" end="0"/>
                                            </p:txEl>
                                          </p:spTgt>
                                        </p:tgtEl>
                                      </p:cBhvr>
                                      <p:from x="200000" y="450000"/>
                                      <p:to x="100000" y="100000"/>
                                    </p:animScale>
                                    <p:set>
                                      <p:cBhvr>
                                        <p:cTn id="142" dur="770" fill="hold"/>
                                        <p:tgtEl>
                                          <p:spTgt spid="31755">
                                            <p:txEl>
                                              <p:pRg st="0" end="0"/>
                                            </p:txEl>
                                          </p:spTgt>
                                        </p:tgtEl>
                                        <p:attrNameLst>
                                          <p:attrName>ppt_x</p:attrName>
                                        </p:attrNameLst>
                                      </p:cBhvr>
                                      <p:to>
                                        <p:strVal val="(0.5)"/>
                                      </p:to>
                                    </p:set>
                                    <p:anim from="(0.5)" to="(#ppt_x)" calcmode="lin" valueType="num">
                                      <p:cBhvr>
                                        <p:cTn id="143" dur="1230" accel="100000" fill="hold">
                                          <p:stCondLst>
                                            <p:cond delay="770"/>
                                          </p:stCondLst>
                                        </p:cTn>
                                        <p:tgtEl>
                                          <p:spTgt spid="31755">
                                            <p:txEl>
                                              <p:pRg st="0" end="0"/>
                                            </p:txEl>
                                          </p:spTgt>
                                        </p:tgtEl>
                                        <p:attrNameLst>
                                          <p:attrName>ppt_x</p:attrName>
                                        </p:attrNameLst>
                                      </p:cBhvr>
                                    </p:anim>
                                    <p:set>
                                      <p:cBhvr>
                                        <p:cTn id="144" dur="770" fill="hold"/>
                                        <p:tgtEl>
                                          <p:spTgt spid="31755">
                                            <p:txEl>
                                              <p:pRg st="0" end="0"/>
                                            </p:txEl>
                                          </p:spTgt>
                                        </p:tgtEl>
                                        <p:attrNameLst>
                                          <p:attrName>ppt_y</p:attrName>
                                        </p:attrNameLst>
                                      </p:cBhvr>
                                      <p:to>
                                        <p:strVal val="(#ppt_y+0.4)"/>
                                      </p:to>
                                    </p:set>
                                    <p:anim from="(#ppt_y+0.4)" to="(#ppt_y)" calcmode="lin" valueType="num">
                                      <p:cBhvr>
                                        <p:cTn id="145" dur="1230" accel="100000" fill="hold">
                                          <p:stCondLst>
                                            <p:cond delay="770"/>
                                          </p:stCondLst>
                                        </p:cTn>
                                        <p:tgtEl>
                                          <p:spTgt spid="31755">
                                            <p:txEl>
                                              <p:pRg st="0" end="0"/>
                                            </p:txEl>
                                          </p:spTgt>
                                        </p:tgtEl>
                                        <p:attrNameLst>
                                          <p:attrName>ppt_y</p:attrName>
                                        </p:attrNameLst>
                                      </p:cBhvr>
                                    </p:anim>
                                  </p:childTnLst>
                                </p:cTn>
                              </p:par>
                            </p:childTnLst>
                          </p:cTn>
                        </p:par>
                      </p:childTnLst>
                    </p:cTn>
                  </p:par>
                  <p:par>
                    <p:cTn id="146" fill="hold">
                      <p:stCondLst>
                        <p:cond delay="indefinite"/>
                      </p:stCondLst>
                      <p:childTnLst>
                        <p:par>
                          <p:cTn id="147" fill="hold">
                            <p:stCondLst>
                              <p:cond delay="0"/>
                            </p:stCondLst>
                            <p:childTnLst>
                              <p:par>
                                <p:cTn id="148" presetID="51" presetClass="entr" presetSubtype="0" fill="hold" nodeType="clickEffect">
                                  <p:stCondLst>
                                    <p:cond delay="0"/>
                                  </p:stCondLst>
                                  <p:childTnLst>
                                    <p:set>
                                      <p:cBhvr>
                                        <p:cTn id="149" dur="1" fill="hold">
                                          <p:stCondLst>
                                            <p:cond delay="0"/>
                                          </p:stCondLst>
                                        </p:cTn>
                                        <p:tgtEl>
                                          <p:spTgt spid="31760"/>
                                        </p:tgtEl>
                                        <p:attrNameLst>
                                          <p:attrName>style.visibility</p:attrName>
                                        </p:attrNameLst>
                                      </p:cBhvr>
                                      <p:to>
                                        <p:strVal val="visible"/>
                                      </p:to>
                                    </p:set>
                                    <p:animEffect transition="in" filter="fade">
                                      <p:cBhvr>
                                        <p:cTn id="150" dur="770" decel="100000"/>
                                        <p:tgtEl>
                                          <p:spTgt spid="31760"/>
                                        </p:tgtEl>
                                      </p:cBhvr>
                                    </p:animEffect>
                                    <p:animScale>
                                      <p:cBhvr>
                                        <p:cTn id="151" dur="770" decel="100000"/>
                                        <p:tgtEl>
                                          <p:spTgt spid="31760"/>
                                        </p:tgtEl>
                                      </p:cBhvr>
                                      <p:from x="10000" y="10000"/>
                                      <p:to x="200000" y="450000"/>
                                    </p:animScale>
                                    <p:animScale>
                                      <p:cBhvr>
                                        <p:cTn id="152" dur="1230" accel="100000" fill="hold">
                                          <p:stCondLst>
                                            <p:cond delay="770"/>
                                          </p:stCondLst>
                                        </p:cTn>
                                        <p:tgtEl>
                                          <p:spTgt spid="31760"/>
                                        </p:tgtEl>
                                      </p:cBhvr>
                                      <p:from x="200000" y="450000"/>
                                      <p:to x="100000" y="100000"/>
                                    </p:animScale>
                                    <p:set>
                                      <p:cBhvr>
                                        <p:cTn id="153" dur="770" fill="hold"/>
                                        <p:tgtEl>
                                          <p:spTgt spid="31760"/>
                                        </p:tgtEl>
                                        <p:attrNameLst>
                                          <p:attrName>ppt_x</p:attrName>
                                        </p:attrNameLst>
                                      </p:cBhvr>
                                      <p:to>
                                        <p:strVal val="(0.5)"/>
                                      </p:to>
                                    </p:set>
                                    <p:anim from="(0.5)" to="(#ppt_x)" calcmode="lin" valueType="num">
                                      <p:cBhvr>
                                        <p:cTn id="154" dur="1230" accel="100000" fill="hold">
                                          <p:stCondLst>
                                            <p:cond delay="770"/>
                                          </p:stCondLst>
                                        </p:cTn>
                                        <p:tgtEl>
                                          <p:spTgt spid="31760"/>
                                        </p:tgtEl>
                                        <p:attrNameLst>
                                          <p:attrName>ppt_x</p:attrName>
                                        </p:attrNameLst>
                                      </p:cBhvr>
                                    </p:anim>
                                    <p:set>
                                      <p:cBhvr>
                                        <p:cTn id="155" dur="770" fill="hold"/>
                                        <p:tgtEl>
                                          <p:spTgt spid="31760"/>
                                        </p:tgtEl>
                                        <p:attrNameLst>
                                          <p:attrName>ppt_y</p:attrName>
                                        </p:attrNameLst>
                                      </p:cBhvr>
                                      <p:to>
                                        <p:strVal val="(#ppt_y+0.4)"/>
                                      </p:to>
                                    </p:set>
                                    <p:anim from="(#ppt_y+0.4)" to="(#ppt_y)" calcmode="lin" valueType="num">
                                      <p:cBhvr>
                                        <p:cTn id="156" dur="1230" accel="100000" fill="hold">
                                          <p:stCondLst>
                                            <p:cond delay="770"/>
                                          </p:stCondLst>
                                        </p:cTn>
                                        <p:tgtEl>
                                          <p:spTgt spid="31760"/>
                                        </p:tgtEl>
                                        <p:attrNameLst>
                                          <p:attrName>ppt_y</p:attrName>
                                        </p:attrNameLst>
                                      </p:cBhvr>
                                    </p:anim>
                                  </p:childTnLst>
                                </p:cTn>
                              </p:par>
                            </p:childTnLst>
                          </p:cTn>
                        </p:par>
                      </p:childTnLst>
                    </p:cTn>
                  </p:par>
                  <p:par>
                    <p:cTn id="157" fill="hold">
                      <p:stCondLst>
                        <p:cond delay="indefinite"/>
                      </p:stCondLst>
                      <p:childTnLst>
                        <p:par>
                          <p:cTn id="158" fill="hold">
                            <p:stCondLst>
                              <p:cond delay="0"/>
                            </p:stCondLst>
                            <p:childTnLst>
                              <p:par>
                                <p:cTn id="159" presetID="51" presetClass="entr" presetSubtype="0" fill="hold" nodeType="clickEffect">
                                  <p:stCondLst>
                                    <p:cond delay="0"/>
                                  </p:stCondLst>
                                  <p:childTnLst>
                                    <p:set>
                                      <p:cBhvr>
                                        <p:cTn id="160" dur="1" fill="hold">
                                          <p:stCondLst>
                                            <p:cond delay="0"/>
                                          </p:stCondLst>
                                        </p:cTn>
                                        <p:tgtEl>
                                          <p:spTgt spid="31761">
                                            <p:txEl>
                                              <p:pRg st="0" end="0"/>
                                            </p:txEl>
                                          </p:spTgt>
                                        </p:tgtEl>
                                        <p:attrNameLst>
                                          <p:attrName>style.visibility</p:attrName>
                                        </p:attrNameLst>
                                      </p:cBhvr>
                                      <p:to>
                                        <p:strVal val="visible"/>
                                      </p:to>
                                    </p:set>
                                    <p:animEffect transition="in" filter="fade">
                                      <p:cBhvr>
                                        <p:cTn id="161" dur="770" decel="100000"/>
                                        <p:tgtEl>
                                          <p:spTgt spid="31761">
                                            <p:txEl>
                                              <p:pRg st="0" end="0"/>
                                            </p:txEl>
                                          </p:spTgt>
                                        </p:tgtEl>
                                      </p:cBhvr>
                                    </p:animEffect>
                                    <p:animScale>
                                      <p:cBhvr>
                                        <p:cTn id="162" dur="770" decel="100000"/>
                                        <p:tgtEl>
                                          <p:spTgt spid="31761">
                                            <p:txEl>
                                              <p:pRg st="0" end="0"/>
                                            </p:txEl>
                                          </p:spTgt>
                                        </p:tgtEl>
                                      </p:cBhvr>
                                      <p:from x="10000" y="10000"/>
                                      <p:to x="200000" y="450000"/>
                                    </p:animScale>
                                    <p:animScale>
                                      <p:cBhvr>
                                        <p:cTn id="163" dur="1230" accel="100000" fill="hold">
                                          <p:stCondLst>
                                            <p:cond delay="770"/>
                                          </p:stCondLst>
                                        </p:cTn>
                                        <p:tgtEl>
                                          <p:spTgt spid="31761">
                                            <p:txEl>
                                              <p:pRg st="0" end="0"/>
                                            </p:txEl>
                                          </p:spTgt>
                                        </p:tgtEl>
                                      </p:cBhvr>
                                      <p:from x="200000" y="450000"/>
                                      <p:to x="100000" y="100000"/>
                                    </p:animScale>
                                    <p:set>
                                      <p:cBhvr>
                                        <p:cTn id="164" dur="770" fill="hold"/>
                                        <p:tgtEl>
                                          <p:spTgt spid="31761">
                                            <p:txEl>
                                              <p:pRg st="0" end="0"/>
                                            </p:txEl>
                                          </p:spTgt>
                                        </p:tgtEl>
                                        <p:attrNameLst>
                                          <p:attrName>ppt_x</p:attrName>
                                        </p:attrNameLst>
                                      </p:cBhvr>
                                      <p:to>
                                        <p:strVal val="(0.5)"/>
                                      </p:to>
                                    </p:set>
                                    <p:anim from="(0.5)" to="(#ppt_x)" calcmode="lin" valueType="num">
                                      <p:cBhvr>
                                        <p:cTn id="165" dur="1230" accel="100000" fill="hold">
                                          <p:stCondLst>
                                            <p:cond delay="770"/>
                                          </p:stCondLst>
                                        </p:cTn>
                                        <p:tgtEl>
                                          <p:spTgt spid="31761">
                                            <p:txEl>
                                              <p:pRg st="0" end="0"/>
                                            </p:txEl>
                                          </p:spTgt>
                                        </p:tgtEl>
                                        <p:attrNameLst>
                                          <p:attrName>ppt_x</p:attrName>
                                        </p:attrNameLst>
                                      </p:cBhvr>
                                    </p:anim>
                                    <p:set>
                                      <p:cBhvr>
                                        <p:cTn id="166" dur="770" fill="hold"/>
                                        <p:tgtEl>
                                          <p:spTgt spid="31761">
                                            <p:txEl>
                                              <p:pRg st="0" end="0"/>
                                            </p:txEl>
                                          </p:spTgt>
                                        </p:tgtEl>
                                        <p:attrNameLst>
                                          <p:attrName>ppt_y</p:attrName>
                                        </p:attrNameLst>
                                      </p:cBhvr>
                                      <p:to>
                                        <p:strVal val="(#ppt_y+0.4)"/>
                                      </p:to>
                                    </p:set>
                                    <p:anim from="(#ppt_y+0.4)" to="(#ppt_y)" calcmode="lin" valueType="num">
                                      <p:cBhvr>
                                        <p:cTn id="167" dur="1230" accel="100000" fill="hold">
                                          <p:stCondLst>
                                            <p:cond delay="770"/>
                                          </p:stCondLst>
                                        </p:cTn>
                                        <p:tgtEl>
                                          <p:spTgt spid="31761">
                                            <p:txEl>
                                              <p:pRg st="0" end="0"/>
                                            </p:txEl>
                                          </p:spTgt>
                                        </p:tgtEl>
                                        <p:attrNameLst>
                                          <p:attrName>ppt_y</p:attrName>
                                        </p:attrNameLst>
                                      </p:cBhvr>
                                    </p:anim>
                                  </p:childTnLst>
                                </p:cTn>
                              </p:par>
                            </p:childTnLst>
                          </p:cTn>
                        </p:par>
                      </p:childTnLst>
                    </p:cTn>
                  </p:par>
                  <p:par>
                    <p:cTn id="168" fill="hold">
                      <p:stCondLst>
                        <p:cond delay="indefinite"/>
                      </p:stCondLst>
                      <p:childTnLst>
                        <p:par>
                          <p:cTn id="169" fill="hold">
                            <p:stCondLst>
                              <p:cond delay="0"/>
                            </p:stCondLst>
                            <p:childTnLst>
                              <p:par>
                                <p:cTn id="170" presetID="51" presetClass="entr" presetSubtype="0" fill="hold" nodeType="clickEffect">
                                  <p:stCondLst>
                                    <p:cond delay="0"/>
                                  </p:stCondLst>
                                  <p:childTnLst>
                                    <p:set>
                                      <p:cBhvr>
                                        <p:cTn id="171" dur="1" fill="hold">
                                          <p:stCondLst>
                                            <p:cond delay="0"/>
                                          </p:stCondLst>
                                        </p:cTn>
                                        <p:tgtEl>
                                          <p:spTgt spid="31756"/>
                                        </p:tgtEl>
                                        <p:attrNameLst>
                                          <p:attrName>style.visibility</p:attrName>
                                        </p:attrNameLst>
                                      </p:cBhvr>
                                      <p:to>
                                        <p:strVal val="visible"/>
                                      </p:to>
                                    </p:set>
                                    <p:animEffect transition="in" filter="fade">
                                      <p:cBhvr>
                                        <p:cTn id="172" dur="770" decel="100000"/>
                                        <p:tgtEl>
                                          <p:spTgt spid="31756"/>
                                        </p:tgtEl>
                                      </p:cBhvr>
                                    </p:animEffect>
                                    <p:animScale>
                                      <p:cBhvr>
                                        <p:cTn id="173" dur="770" decel="100000"/>
                                        <p:tgtEl>
                                          <p:spTgt spid="31756"/>
                                        </p:tgtEl>
                                      </p:cBhvr>
                                      <p:from x="10000" y="10000"/>
                                      <p:to x="200000" y="450000"/>
                                    </p:animScale>
                                    <p:animScale>
                                      <p:cBhvr>
                                        <p:cTn id="174" dur="1230" accel="100000" fill="hold">
                                          <p:stCondLst>
                                            <p:cond delay="770"/>
                                          </p:stCondLst>
                                        </p:cTn>
                                        <p:tgtEl>
                                          <p:spTgt spid="31756"/>
                                        </p:tgtEl>
                                      </p:cBhvr>
                                      <p:from x="200000" y="450000"/>
                                      <p:to x="100000" y="100000"/>
                                    </p:animScale>
                                    <p:set>
                                      <p:cBhvr>
                                        <p:cTn id="175" dur="770" fill="hold"/>
                                        <p:tgtEl>
                                          <p:spTgt spid="31756"/>
                                        </p:tgtEl>
                                        <p:attrNameLst>
                                          <p:attrName>ppt_x</p:attrName>
                                        </p:attrNameLst>
                                      </p:cBhvr>
                                      <p:to>
                                        <p:strVal val="(0.5)"/>
                                      </p:to>
                                    </p:set>
                                    <p:anim from="(0.5)" to="(#ppt_x)" calcmode="lin" valueType="num">
                                      <p:cBhvr>
                                        <p:cTn id="176" dur="1230" accel="100000" fill="hold">
                                          <p:stCondLst>
                                            <p:cond delay="770"/>
                                          </p:stCondLst>
                                        </p:cTn>
                                        <p:tgtEl>
                                          <p:spTgt spid="31756"/>
                                        </p:tgtEl>
                                        <p:attrNameLst>
                                          <p:attrName>ppt_x</p:attrName>
                                        </p:attrNameLst>
                                      </p:cBhvr>
                                    </p:anim>
                                    <p:set>
                                      <p:cBhvr>
                                        <p:cTn id="177" dur="770" fill="hold"/>
                                        <p:tgtEl>
                                          <p:spTgt spid="31756"/>
                                        </p:tgtEl>
                                        <p:attrNameLst>
                                          <p:attrName>ppt_y</p:attrName>
                                        </p:attrNameLst>
                                      </p:cBhvr>
                                      <p:to>
                                        <p:strVal val="(#ppt_y+0.4)"/>
                                      </p:to>
                                    </p:set>
                                    <p:anim from="(#ppt_y+0.4)" to="(#ppt_y)" calcmode="lin" valueType="num">
                                      <p:cBhvr>
                                        <p:cTn id="178" dur="1230" accel="100000" fill="hold">
                                          <p:stCondLst>
                                            <p:cond delay="770"/>
                                          </p:stCondLst>
                                        </p:cTn>
                                        <p:tgtEl>
                                          <p:spTgt spid="317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allAtOnce"/>
      <p:bldP spid="31751" grpId="0" build="allAtOnce"/>
      <p:bldP spid="31752" grpId="0" build="allAtOnce"/>
      <p:bldP spid="31759" grpId="0" build="p" animBg="1"/>
      <p:bldP spid="31759" grpId="1"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half" idx="10"/>
          </p:nvPr>
        </p:nvSpPr>
        <p:spPr/>
        <p:txBody>
          <a:bodyPr/>
          <a:lstStyle/>
          <a:p>
            <a:fld id="{A21AD44D-9CB0-457E-BCC8-C19AA9481CC2}" type="datetime1">
              <a:rPr lang="en-US"/>
              <a:pPr/>
              <a:t>5/15/2017</a:t>
            </a:fld>
            <a:endParaRPr lang="en-US"/>
          </a:p>
        </p:txBody>
      </p:sp>
      <p:sp>
        <p:nvSpPr>
          <p:cNvPr id="15" name="Slide Number Placeholder 3"/>
          <p:cNvSpPr>
            <a:spLocks noGrp="1"/>
          </p:cNvSpPr>
          <p:nvPr>
            <p:ph type="sldNum" sz="quarter" idx="12"/>
          </p:nvPr>
        </p:nvSpPr>
        <p:spPr/>
        <p:txBody>
          <a:bodyPr/>
          <a:lstStyle/>
          <a:p>
            <a:fld id="{265834B8-96BD-4E78-BC9D-BBD3CBFC4AFE}" type="slidenum">
              <a:rPr lang="en-US"/>
              <a:pPr/>
              <a:t>29</a:t>
            </a:fld>
            <a:endParaRPr lang="en-US"/>
          </a:p>
        </p:txBody>
      </p:sp>
      <p:sp>
        <p:nvSpPr>
          <p:cNvPr id="32772" name="Rectangle 4"/>
          <p:cNvSpPr>
            <a:spLocks noChangeArrowheads="1"/>
          </p:cNvSpPr>
          <p:nvPr/>
        </p:nvSpPr>
        <p:spPr bwMode="auto">
          <a:xfrm>
            <a:off x="0" y="0"/>
            <a:ext cx="6021388" cy="641350"/>
          </a:xfrm>
          <a:prstGeom prst="rect">
            <a:avLst/>
          </a:prstGeom>
          <a:noFill/>
          <a:ln w="9525">
            <a:noFill/>
            <a:miter lim="800000"/>
            <a:headEnd/>
            <a:tailEnd/>
          </a:ln>
          <a:effectLst/>
        </p:spPr>
        <p:txBody>
          <a:bodyPr wrap="none" anchor="ctr">
            <a:spAutoFit/>
          </a:bodyPr>
          <a:lstStyle/>
          <a:p>
            <a:pPr algn="just"/>
            <a:r>
              <a:rPr lang="en-US">
                <a:latin typeface="Verdana" pitchFamily="34" charset="0"/>
              </a:rPr>
              <a:t>RUMUS UNTUK MEMPEROLEH ELEMEN </a:t>
            </a:r>
            <a:r>
              <a:rPr lang="en-US" b="1">
                <a:latin typeface="Verdana" pitchFamily="34" charset="0"/>
              </a:rPr>
              <a:t>L</a:t>
            </a:r>
            <a:r>
              <a:rPr lang="en-US">
                <a:latin typeface="Verdana" pitchFamily="34" charset="0"/>
              </a:rPr>
              <a:t> ADALAH :</a:t>
            </a:r>
          </a:p>
          <a:p>
            <a:pPr algn="just"/>
            <a:r>
              <a:rPr lang="en-US">
                <a:latin typeface="Verdana" pitchFamily="34" charset="0"/>
              </a:rPr>
              <a:t>dari</a:t>
            </a:r>
          </a:p>
        </p:txBody>
      </p:sp>
      <p:graphicFrame>
        <p:nvGraphicFramePr>
          <p:cNvPr id="32773" name="Object 5"/>
          <p:cNvGraphicFramePr>
            <a:graphicFrameLocks noChangeAspect="1"/>
          </p:cNvGraphicFramePr>
          <p:nvPr/>
        </p:nvGraphicFramePr>
        <p:xfrm>
          <a:off x="685800" y="533400"/>
          <a:ext cx="7864475" cy="1682750"/>
        </p:xfrm>
        <a:graphic>
          <a:graphicData uri="http://schemas.openxmlformats.org/presentationml/2006/ole">
            <mc:AlternateContent xmlns:mc="http://schemas.openxmlformats.org/markup-compatibility/2006">
              <mc:Choice xmlns:v="urn:schemas-microsoft-com:vml" Requires="v">
                <p:oleObj spid="_x0000_s90119" name="Equation" r:id="rId3" imgW="3797280" imgH="812520" progId="Equation.3">
                  <p:embed/>
                </p:oleObj>
              </mc:Choice>
              <mc:Fallback>
                <p:oleObj name="Equation" r:id="rId3" imgW="3797280" imgH="81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7864475" cy="168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4" name="Rectangle 6"/>
          <p:cNvSpPr>
            <a:spLocks noChangeArrowheads="1"/>
          </p:cNvSpPr>
          <p:nvPr/>
        </p:nvSpPr>
        <p:spPr bwMode="auto">
          <a:xfrm>
            <a:off x="0" y="3429000"/>
            <a:ext cx="608013"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dan</a:t>
            </a:r>
          </a:p>
        </p:txBody>
      </p:sp>
      <p:graphicFrame>
        <p:nvGraphicFramePr>
          <p:cNvPr id="32775" name="Object 7"/>
          <p:cNvGraphicFramePr>
            <a:graphicFrameLocks noChangeAspect="1"/>
          </p:cNvGraphicFramePr>
          <p:nvPr/>
        </p:nvGraphicFramePr>
        <p:xfrm>
          <a:off x="838200" y="3810000"/>
          <a:ext cx="7364413" cy="1419225"/>
        </p:xfrm>
        <a:graphic>
          <a:graphicData uri="http://schemas.openxmlformats.org/presentationml/2006/ole">
            <mc:AlternateContent xmlns:mc="http://schemas.openxmlformats.org/markup-compatibility/2006">
              <mc:Choice xmlns:v="urn:schemas-microsoft-com:vml" Requires="v">
                <p:oleObj spid="_x0000_s90120" name="Equation" r:id="rId5" imgW="3555720" imgH="685800" progId="Equation.3">
                  <p:embed/>
                </p:oleObj>
              </mc:Choice>
              <mc:Fallback>
                <p:oleObj name="Equation" r:id="rId5" imgW="355572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810000"/>
                        <a:ext cx="7364413"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7" name="Rectangle 9"/>
          <p:cNvSpPr>
            <a:spLocks noChangeArrowheads="1"/>
          </p:cNvSpPr>
          <p:nvPr/>
        </p:nvSpPr>
        <p:spPr bwMode="auto">
          <a:xfrm>
            <a:off x="0" y="29718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2776" name="Object 8"/>
          <p:cNvGraphicFramePr>
            <a:graphicFrameLocks noChangeAspect="1"/>
          </p:cNvGraphicFramePr>
          <p:nvPr/>
        </p:nvGraphicFramePr>
        <p:xfrm>
          <a:off x="609600" y="2590800"/>
          <a:ext cx="7612063" cy="936625"/>
        </p:xfrm>
        <a:graphic>
          <a:graphicData uri="http://schemas.openxmlformats.org/presentationml/2006/ole">
            <mc:AlternateContent xmlns:mc="http://schemas.openxmlformats.org/markup-compatibility/2006">
              <mc:Choice xmlns:v="urn:schemas-microsoft-com:vml" Requires="v">
                <p:oleObj spid="_x0000_s90121" name="Equation" r:id="rId7" imgW="3454200" imgH="495000" progId="Equation.3">
                  <p:embed/>
                </p:oleObj>
              </mc:Choice>
              <mc:Fallback>
                <p:oleObj name="Equation" r:id="rId7" imgW="3454200" imgH="495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590800"/>
                        <a:ext cx="7612063"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8" name="Rectangle 10"/>
          <p:cNvSpPr>
            <a:spLocks noChangeArrowheads="1"/>
          </p:cNvSpPr>
          <p:nvPr/>
        </p:nvSpPr>
        <p:spPr bwMode="auto">
          <a:xfrm>
            <a:off x="0" y="2133600"/>
            <a:ext cx="1039813"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didapat</a:t>
            </a:r>
          </a:p>
        </p:txBody>
      </p:sp>
      <p:sp>
        <p:nvSpPr>
          <p:cNvPr id="32779" name="Rectangle 11"/>
          <p:cNvSpPr>
            <a:spLocks noChangeArrowheads="1"/>
          </p:cNvSpPr>
          <p:nvPr/>
        </p:nvSpPr>
        <p:spPr bwMode="auto">
          <a:xfrm>
            <a:off x="0" y="5486400"/>
            <a:ext cx="1039813"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didapat</a:t>
            </a:r>
          </a:p>
        </p:txBody>
      </p:sp>
      <p:sp>
        <p:nvSpPr>
          <p:cNvPr id="32781" name="Rectangle 1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2780" name="Object 12"/>
          <p:cNvGraphicFramePr>
            <a:graphicFrameLocks noChangeAspect="1"/>
          </p:cNvGraphicFramePr>
          <p:nvPr/>
        </p:nvGraphicFramePr>
        <p:xfrm>
          <a:off x="1447800" y="5257800"/>
          <a:ext cx="6705600" cy="1312863"/>
        </p:xfrm>
        <a:graphic>
          <a:graphicData uri="http://schemas.openxmlformats.org/presentationml/2006/ole">
            <mc:AlternateContent xmlns:mc="http://schemas.openxmlformats.org/markup-compatibility/2006">
              <mc:Choice xmlns:v="urn:schemas-microsoft-com:vml" Requires="v">
                <p:oleObj spid="_x0000_s90122" name="Equation" r:id="rId9" imgW="3124080" imgH="711000" progId="Equation.3">
                  <p:embed/>
                </p:oleObj>
              </mc:Choice>
              <mc:Fallback>
                <p:oleObj name="Equation" r:id="rId9" imgW="3124080" imgH="711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257800"/>
                        <a:ext cx="6705600" cy="1312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2" name="Object 14"/>
          <p:cNvGraphicFramePr>
            <a:graphicFrameLocks noChangeAspect="1"/>
          </p:cNvGraphicFramePr>
          <p:nvPr/>
        </p:nvGraphicFramePr>
        <p:xfrm>
          <a:off x="685800" y="762000"/>
          <a:ext cx="8153400" cy="3101975"/>
        </p:xfrm>
        <a:graphic>
          <a:graphicData uri="http://schemas.openxmlformats.org/presentationml/2006/ole">
            <mc:AlternateContent xmlns:mc="http://schemas.openxmlformats.org/markup-compatibility/2006">
              <mc:Choice xmlns:v="urn:schemas-microsoft-com:vml" Requires="v">
                <p:oleObj spid="_x0000_s90123" name="Equation" r:id="rId11" imgW="3937000" imgH="1498600" progId="Equation.3">
                  <p:embed/>
                </p:oleObj>
              </mc:Choice>
              <mc:Fallback>
                <p:oleObj name="Equation" r:id="rId11" imgW="3937000" imgH="149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762000"/>
                        <a:ext cx="8153400" cy="310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4294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fade">
                                      <p:cBhvr>
                                        <p:cTn id="7" dur="770" decel="100000"/>
                                        <p:tgtEl>
                                          <p:spTgt spid="32772">
                                            <p:txEl>
                                              <p:pRg st="0" end="0"/>
                                            </p:txEl>
                                          </p:spTgt>
                                        </p:tgtEl>
                                      </p:cBhvr>
                                    </p:animEffect>
                                    <p:animScale>
                                      <p:cBhvr>
                                        <p:cTn id="8" dur="770" decel="100000"/>
                                        <p:tgtEl>
                                          <p:spTgt spid="32772">
                                            <p:txEl>
                                              <p:pRg st="0" end="0"/>
                                            </p:txEl>
                                          </p:spTgt>
                                        </p:tgtEl>
                                      </p:cBhvr>
                                      <p:from x="10000" y="10000"/>
                                      <p:to x="200000" y="450000"/>
                                    </p:animScale>
                                    <p:animScale>
                                      <p:cBhvr>
                                        <p:cTn id="9" dur="1230" accel="100000" fill="hold">
                                          <p:stCondLst>
                                            <p:cond delay="770"/>
                                          </p:stCondLst>
                                        </p:cTn>
                                        <p:tgtEl>
                                          <p:spTgt spid="32772">
                                            <p:txEl>
                                              <p:pRg st="0" end="0"/>
                                            </p:txEl>
                                          </p:spTgt>
                                        </p:tgtEl>
                                      </p:cBhvr>
                                      <p:from x="200000" y="450000"/>
                                      <p:to x="100000" y="100000"/>
                                    </p:animScale>
                                    <p:set>
                                      <p:cBhvr>
                                        <p:cTn id="10" dur="770" fill="hold"/>
                                        <p:tgtEl>
                                          <p:spTgt spid="32772">
                                            <p:txEl>
                                              <p:pRg st="0" end="0"/>
                                            </p:txEl>
                                          </p:spTgt>
                                        </p:tgtEl>
                                        <p:attrNameLst>
                                          <p:attrName>ppt_x</p:attrName>
                                        </p:attrNameLst>
                                      </p:cBhvr>
                                      <p:to>
                                        <p:strVal val="(0.5)"/>
                                      </p:to>
                                    </p:set>
                                    <p:anim from="(0.5)" to="(#ppt_x)" calcmode="lin" valueType="num">
                                      <p:cBhvr>
                                        <p:cTn id="11" dur="1230" accel="100000" fill="hold">
                                          <p:stCondLst>
                                            <p:cond delay="770"/>
                                          </p:stCondLst>
                                        </p:cTn>
                                        <p:tgtEl>
                                          <p:spTgt spid="32772">
                                            <p:txEl>
                                              <p:pRg st="0" end="0"/>
                                            </p:txEl>
                                          </p:spTgt>
                                        </p:tgtEl>
                                        <p:attrNameLst>
                                          <p:attrName>ppt_x</p:attrName>
                                        </p:attrNameLst>
                                      </p:cBhvr>
                                    </p:anim>
                                    <p:set>
                                      <p:cBhvr>
                                        <p:cTn id="12" dur="770" fill="hold"/>
                                        <p:tgtEl>
                                          <p:spTgt spid="3277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2772">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32772">
                                            <p:txEl>
                                              <p:pRg st="1" end="1"/>
                                            </p:txEl>
                                          </p:spTgt>
                                        </p:tgtEl>
                                        <p:attrNameLst>
                                          <p:attrName>style.visibility</p:attrName>
                                        </p:attrNameLst>
                                      </p:cBhvr>
                                      <p:to>
                                        <p:strVal val="visible"/>
                                      </p:to>
                                    </p:set>
                                    <p:anim calcmode="lin" valueType="num">
                                      <p:cBhvr>
                                        <p:cTn id="18" dur="1000" fill="hold"/>
                                        <p:tgtEl>
                                          <p:spTgt spid="32772">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2772">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277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277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32782"/>
                                        </p:tgtEl>
                                        <p:attrNameLst>
                                          <p:attrName>style.visibility</p:attrName>
                                        </p:attrNameLst>
                                      </p:cBhvr>
                                      <p:to>
                                        <p:strVal val="visible"/>
                                      </p:to>
                                    </p:set>
                                    <p:animEffect transition="in" filter="fade">
                                      <p:cBhvr>
                                        <p:cTn id="26" dur="770" decel="100000"/>
                                        <p:tgtEl>
                                          <p:spTgt spid="32782"/>
                                        </p:tgtEl>
                                      </p:cBhvr>
                                    </p:animEffect>
                                    <p:animScale>
                                      <p:cBhvr>
                                        <p:cTn id="27" dur="770" decel="100000"/>
                                        <p:tgtEl>
                                          <p:spTgt spid="32782"/>
                                        </p:tgtEl>
                                      </p:cBhvr>
                                      <p:from x="10000" y="10000"/>
                                      <p:to x="200000" y="450000"/>
                                    </p:animScale>
                                    <p:animScale>
                                      <p:cBhvr>
                                        <p:cTn id="28" dur="1230" accel="100000" fill="hold">
                                          <p:stCondLst>
                                            <p:cond delay="770"/>
                                          </p:stCondLst>
                                        </p:cTn>
                                        <p:tgtEl>
                                          <p:spTgt spid="32782"/>
                                        </p:tgtEl>
                                      </p:cBhvr>
                                      <p:from x="200000" y="450000"/>
                                      <p:to x="100000" y="100000"/>
                                    </p:animScale>
                                    <p:set>
                                      <p:cBhvr>
                                        <p:cTn id="29" dur="770" fill="hold"/>
                                        <p:tgtEl>
                                          <p:spTgt spid="32782"/>
                                        </p:tgtEl>
                                        <p:attrNameLst>
                                          <p:attrName>ppt_x</p:attrName>
                                        </p:attrNameLst>
                                      </p:cBhvr>
                                      <p:to>
                                        <p:strVal val="(0.5)"/>
                                      </p:to>
                                    </p:set>
                                    <p:anim from="(0.5)" to="(#ppt_x)" calcmode="lin" valueType="num">
                                      <p:cBhvr>
                                        <p:cTn id="30" dur="1230" accel="100000" fill="hold">
                                          <p:stCondLst>
                                            <p:cond delay="770"/>
                                          </p:stCondLst>
                                        </p:cTn>
                                        <p:tgtEl>
                                          <p:spTgt spid="32782"/>
                                        </p:tgtEl>
                                        <p:attrNameLst>
                                          <p:attrName>ppt_x</p:attrName>
                                        </p:attrNameLst>
                                      </p:cBhvr>
                                    </p:anim>
                                    <p:set>
                                      <p:cBhvr>
                                        <p:cTn id="31" dur="770" fill="hold"/>
                                        <p:tgtEl>
                                          <p:spTgt spid="32782"/>
                                        </p:tgtEl>
                                        <p:attrNameLst>
                                          <p:attrName>ppt_y</p:attrName>
                                        </p:attrNameLst>
                                      </p:cBhvr>
                                      <p:to>
                                        <p:strVal val="(#ppt_y+0.4)"/>
                                      </p:to>
                                    </p:set>
                                    <p:anim from="(#ppt_y+0.4)" to="(#ppt_y)" calcmode="lin" valueType="num">
                                      <p:cBhvr>
                                        <p:cTn id="32" dur="1230" accel="100000" fill="hold">
                                          <p:stCondLst>
                                            <p:cond delay="770"/>
                                          </p:stCondLst>
                                        </p:cTn>
                                        <p:tgtEl>
                                          <p:spTgt spid="32782"/>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49" presetClass="exit" presetSubtype="0" accel="100000" fill="hold" nodeType="clickEffect">
                                  <p:stCondLst>
                                    <p:cond delay="0"/>
                                  </p:stCondLst>
                                  <p:childTnLst>
                                    <p:anim calcmode="lin" valueType="num">
                                      <p:cBhvr>
                                        <p:cTn id="36" dur="500"/>
                                        <p:tgtEl>
                                          <p:spTgt spid="32782"/>
                                        </p:tgtEl>
                                        <p:attrNameLst>
                                          <p:attrName>ppt_w</p:attrName>
                                        </p:attrNameLst>
                                      </p:cBhvr>
                                      <p:tavLst>
                                        <p:tav tm="0">
                                          <p:val>
                                            <p:strVal val="ppt_w"/>
                                          </p:val>
                                        </p:tav>
                                        <p:tav tm="100000">
                                          <p:val>
                                            <p:fltVal val="0"/>
                                          </p:val>
                                        </p:tav>
                                      </p:tavLst>
                                    </p:anim>
                                    <p:anim calcmode="lin" valueType="num">
                                      <p:cBhvr>
                                        <p:cTn id="37" dur="500"/>
                                        <p:tgtEl>
                                          <p:spTgt spid="32782"/>
                                        </p:tgtEl>
                                        <p:attrNameLst>
                                          <p:attrName>ppt_h</p:attrName>
                                        </p:attrNameLst>
                                      </p:cBhvr>
                                      <p:tavLst>
                                        <p:tav tm="0">
                                          <p:val>
                                            <p:strVal val="ppt_h"/>
                                          </p:val>
                                        </p:tav>
                                        <p:tav tm="100000">
                                          <p:val>
                                            <p:fltVal val="0"/>
                                          </p:val>
                                        </p:tav>
                                      </p:tavLst>
                                    </p:anim>
                                    <p:anim calcmode="lin" valueType="num">
                                      <p:cBhvr>
                                        <p:cTn id="38" dur="500"/>
                                        <p:tgtEl>
                                          <p:spTgt spid="32782"/>
                                        </p:tgtEl>
                                        <p:attrNameLst>
                                          <p:attrName>style.rotation</p:attrName>
                                        </p:attrNameLst>
                                      </p:cBhvr>
                                      <p:tavLst>
                                        <p:tav tm="0">
                                          <p:val>
                                            <p:fltVal val="0"/>
                                          </p:val>
                                        </p:tav>
                                        <p:tav tm="100000">
                                          <p:val>
                                            <p:fltVal val="360"/>
                                          </p:val>
                                        </p:tav>
                                      </p:tavLst>
                                    </p:anim>
                                    <p:animEffect transition="out" filter="fade">
                                      <p:cBhvr>
                                        <p:cTn id="39" dur="500"/>
                                        <p:tgtEl>
                                          <p:spTgt spid="32782"/>
                                        </p:tgtEl>
                                      </p:cBhvr>
                                    </p:animEffect>
                                    <p:set>
                                      <p:cBhvr>
                                        <p:cTn id="40" dur="1" fill="hold">
                                          <p:stCondLst>
                                            <p:cond delay="499"/>
                                          </p:stCondLst>
                                        </p:cTn>
                                        <p:tgtEl>
                                          <p:spTgt spid="3278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32773"/>
                                        </p:tgtEl>
                                        <p:attrNameLst>
                                          <p:attrName>style.visibility</p:attrName>
                                        </p:attrNameLst>
                                      </p:cBhvr>
                                      <p:to>
                                        <p:strVal val="visible"/>
                                      </p:to>
                                    </p:set>
                                    <p:animEffect transition="in" filter="fade">
                                      <p:cBhvr>
                                        <p:cTn id="45" dur="770" decel="100000"/>
                                        <p:tgtEl>
                                          <p:spTgt spid="32773"/>
                                        </p:tgtEl>
                                      </p:cBhvr>
                                    </p:animEffect>
                                    <p:animScale>
                                      <p:cBhvr>
                                        <p:cTn id="46" dur="770" decel="100000"/>
                                        <p:tgtEl>
                                          <p:spTgt spid="32773"/>
                                        </p:tgtEl>
                                      </p:cBhvr>
                                      <p:from x="10000" y="10000"/>
                                      <p:to x="200000" y="450000"/>
                                    </p:animScale>
                                    <p:animScale>
                                      <p:cBhvr>
                                        <p:cTn id="47" dur="1230" accel="100000" fill="hold">
                                          <p:stCondLst>
                                            <p:cond delay="770"/>
                                          </p:stCondLst>
                                        </p:cTn>
                                        <p:tgtEl>
                                          <p:spTgt spid="32773"/>
                                        </p:tgtEl>
                                      </p:cBhvr>
                                      <p:from x="200000" y="450000"/>
                                      <p:to x="100000" y="100000"/>
                                    </p:animScale>
                                    <p:set>
                                      <p:cBhvr>
                                        <p:cTn id="48" dur="770" fill="hold"/>
                                        <p:tgtEl>
                                          <p:spTgt spid="32773"/>
                                        </p:tgtEl>
                                        <p:attrNameLst>
                                          <p:attrName>ppt_x</p:attrName>
                                        </p:attrNameLst>
                                      </p:cBhvr>
                                      <p:to>
                                        <p:strVal val="(0.5)"/>
                                      </p:to>
                                    </p:set>
                                    <p:anim from="(0.5)" to="(#ppt_x)" calcmode="lin" valueType="num">
                                      <p:cBhvr>
                                        <p:cTn id="49" dur="1230" accel="100000" fill="hold">
                                          <p:stCondLst>
                                            <p:cond delay="770"/>
                                          </p:stCondLst>
                                        </p:cTn>
                                        <p:tgtEl>
                                          <p:spTgt spid="32773"/>
                                        </p:tgtEl>
                                        <p:attrNameLst>
                                          <p:attrName>ppt_x</p:attrName>
                                        </p:attrNameLst>
                                      </p:cBhvr>
                                    </p:anim>
                                    <p:set>
                                      <p:cBhvr>
                                        <p:cTn id="50" dur="770" fill="hold"/>
                                        <p:tgtEl>
                                          <p:spTgt spid="32773"/>
                                        </p:tgtEl>
                                        <p:attrNameLst>
                                          <p:attrName>ppt_y</p:attrName>
                                        </p:attrNameLst>
                                      </p:cBhvr>
                                      <p:to>
                                        <p:strVal val="(#ppt_y+0.4)"/>
                                      </p:to>
                                    </p:set>
                                    <p:anim from="(#ppt_y+0.4)" to="(#ppt_y)" calcmode="lin" valueType="num">
                                      <p:cBhvr>
                                        <p:cTn id="51" dur="1230" accel="100000" fill="hold">
                                          <p:stCondLst>
                                            <p:cond delay="770"/>
                                          </p:stCondLst>
                                        </p:cTn>
                                        <p:tgtEl>
                                          <p:spTgt spid="32773"/>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nodeType="clickEffect">
                                  <p:stCondLst>
                                    <p:cond delay="0"/>
                                  </p:stCondLst>
                                  <p:childTnLst>
                                    <p:set>
                                      <p:cBhvr>
                                        <p:cTn id="55" dur="1" fill="hold">
                                          <p:stCondLst>
                                            <p:cond delay="0"/>
                                          </p:stCondLst>
                                        </p:cTn>
                                        <p:tgtEl>
                                          <p:spTgt spid="32778">
                                            <p:txEl>
                                              <p:pRg st="0" end="0"/>
                                            </p:txEl>
                                          </p:spTgt>
                                        </p:tgtEl>
                                        <p:attrNameLst>
                                          <p:attrName>style.visibility</p:attrName>
                                        </p:attrNameLst>
                                      </p:cBhvr>
                                      <p:to>
                                        <p:strVal val="visible"/>
                                      </p:to>
                                    </p:set>
                                    <p:animEffect transition="in" filter="fade">
                                      <p:cBhvr>
                                        <p:cTn id="56" dur="770" decel="100000"/>
                                        <p:tgtEl>
                                          <p:spTgt spid="32778">
                                            <p:txEl>
                                              <p:pRg st="0" end="0"/>
                                            </p:txEl>
                                          </p:spTgt>
                                        </p:tgtEl>
                                      </p:cBhvr>
                                    </p:animEffect>
                                    <p:animScale>
                                      <p:cBhvr>
                                        <p:cTn id="57" dur="770" decel="100000"/>
                                        <p:tgtEl>
                                          <p:spTgt spid="32778">
                                            <p:txEl>
                                              <p:pRg st="0" end="0"/>
                                            </p:txEl>
                                          </p:spTgt>
                                        </p:tgtEl>
                                      </p:cBhvr>
                                      <p:from x="10000" y="10000"/>
                                      <p:to x="200000" y="450000"/>
                                    </p:animScale>
                                    <p:animScale>
                                      <p:cBhvr>
                                        <p:cTn id="58" dur="1230" accel="100000" fill="hold">
                                          <p:stCondLst>
                                            <p:cond delay="770"/>
                                          </p:stCondLst>
                                        </p:cTn>
                                        <p:tgtEl>
                                          <p:spTgt spid="32778">
                                            <p:txEl>
                                              <p:pRg st="0" end="0"/>
                                            </p:txEl>
                                          </p:spTgt>
                                        </p:tgtEl>
                                      </p:cBhvr>
                                      <p:from x="200000" y="450000"/>
                                      <p:to x="100000" y="100000"/>
                                    </p:animScale>
                                    <p:set>
                                      <p:cBhvr>
                                        <p:cTn id="59" dur="770" fill="hold"/>
                                        <p:tgtEl>
                                          <p:spTgt spid="32778">
                                            <p:txEl>
                                              <p:pRg st="0" end="0"/>
                                            </p:txEl>
                                          </p:spTgt>
                                        </p:tgtEl>
                                        <p:attrNameLst>
                                          <p:attrName>ppt_x</p:attrName>
                                        </p:attrNameLst>
                                      </p:cBhvr>
                                      <p:to>
                                        <p:strVal val="(0.5)"/>
                                      </p:to>
                                    </p:set>
                                    <p:anim from="(0.5)" to="(#ppt_x)" calcmode="lin" valueType="num">
                                      <p:cBhvr>
                                        <p:cTn id="60" dur="1230" accel="100000" fill="hold">
                                          <p:stCondLst>
                                            <p:cond delay="770"/>
                                          </p:stCondLst>
                                        </p:cTn>
                                        <p:tgtEl>
                                          <p:spTgt spid="32778">
                                            <p:txEl>
                                              <p:pRg st="0" end="0"/>
                                            </p:txEl>
                                          </p:spTgt>
                                        </p:tgtEl>
                                        <p:attrNameLst>
                                          <p:attrName>ppt_x</p:attrName>
                                        </p:attrNameLst>
                                      </p:cBhvr>
                                    </p:anim>
                                    <p:set>
                                      <p:cBhvr>
                                        <p:cTn id="61" dur="770" fill="hold"/>
                                        <p:tgtEl>
                                          <p:spTgt spid="32778">
                                            <p:txEl>
                                              <p:pRg st="0" end="0"/>
                                            </p:txEl>
                                          </p:spTgt>
                                        </p:tgtEl>
                                        <p:attrNameLst>
                                          <p:attrName>ppt_y</p:attrName>
                                        </p:attrNameLst>
                                      </p:cBhvr>
                                      <p:to>
                                        <p:strVal val="(#ppt_y+0.4)"/>
                                      </p:to>
                                    </p:set>
                                    <p:anim from="(#ppt_y+0.4)" to="(#ppt_y)" calcmode="lin" valueType="num">
                                      <p:cBhvr>
                                        <p:cTn id="62" dur="1230" accel="100000" fill="hold">
                                          <p:stCondLst>
                                            <p:cond delay="770"/>
                                          </p:stCondLst>
                                        </p:cTn>
                                        <p:tgtEl>
                                          <p:spTgt spid="32778">
                                            <p:txEl>
                                              <p:pRg st="0" end="0"/>
                                            </p:txEl>
                                          </p:spTgt>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childTnLst>
                                    <p:set>
                                      <p:cBhvr>
                                        <p:cTn id="66" dur="1" fill="hold">
                                          <p:stCondLst>
                                            <p:cond delay="0"/>
                                          </p:stCondLst>
                                        </p:cTn>
                                        <p:tgtEl>
                                          <p:spTgt spid="32776"/>
                                        </p:tgtEl>
                                        <p:attrNameLst>
                                          <p:attrName>style.visibility</p:attrName>
                                        </p:attrNameLst>
                                      </p:cBhvr>
                                      <p:to>
                                        <p:strVal val="visible"/>
                                      </p:to>
                                    </p:set>
                                    <p:anim calcmode="lin" valueType="num">
                                      <p:cBhvr>
                                        <p:cTn id="67" dur="1000" fill="hold"/>
                                        <p:tgtEl>
                                          <p:spTgt spid="32776"/>
                                        </p:tgtEl>
                                        <p:attrNameLst>
                                          <p:attrName>ppt_w</p:attrName>
                                        </p:attrNameLst>
                                      </p:cBhvr>
                                      <p:tavLst>
                                        <p:tav tm="0">
                                          <p:val>
                                            <p:fltVal val="0"/>
                                          </p:val>
                                        </p:tav>
                                        <p:tav tm="100000">
                                          <p:val>
                                            <p:strVal val="#ppt_w"/>
                                          </p:val>
                                        </p:tav>
                                      </p:tavLst>
                                    </p:anim>
                                    <p:anim calcmode="lin" valueType="num">
                                      <p:cBhvr>
                                        <p:cTn id="68" dur="1000" fill="hold"/>
                                        <p:tgtEl>
                                          <p:spTgt spid="32776"/>
                                        </p:tgtEl>
                                        <p:attrNameLst>
                                          <p:attrName>ppt_h</p:attrName>
                                        </p:attrNameLst>
                                      </p:cBhvr>
                                      <p:tavLst>
                                        <p:tav tm="0">
                                          <p:val>
                                            <p:fltVal val="0"/>
                                          </p:val>
                                        </p:tav>
                                        <p:tav tm="100000">
                                          <p:val>
                                            <p:strVal val="#ppt_h"/>
                                          </p:val>
                                        </p:tav>
                                      </p:tavLst>
                                    </p:anim>
                                    <p:anim calcmode="lin" valueType="num">
                                      <p:cBhvr>
                                        <p:cTn id="69"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27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15" presetClass="entr" presetSubtype="0" fill="hold" nodeType="clickEffect">
                                  <p:stCondLst>
                                    <p:cond delay="0"/>
                                  </p:stCondLst>
                                  <p:childTnLst>
                                    <p:set>
                                      <p:cBhvr>
                                        <p:cTn id="74" dur="1" fill="hold">
                                          <p:stCondLst>
                                            <p:cond delay="0"/>
                                          </p:stCondLst>
                                        </p:cTn>
                                        <p:tgtEl>
                                          <p:spTgt spid="32774">
                                            <p:txEl>
                                              <p:pRg st="0" end="0"/>
                                            </p:txEl>
                                          </p:spTgt>
                                        </p:tgtEl>
                                        <p:attrNameLst>
                                          <p:attrName>style.visibility</p:attrName>
                                        </p:attrNameLst>
                                      </p:cBhvr>
                                      <p:to>
                                        <p:strVal val="visible"/>
                                      </p:to>
                                    </p:set>
                                    <p:anim calcmode="lin" valueType="num">
                                      <p:cBhvr>
                                        <p:cTn id="75" dur="1000" fill="hold"/>
                                        <p:tgtEl>
                                          <p:spTgt spid="32774">
                                            <p:txEl>
                                              <p:pRg st="0" end="0"/>
                                            </p:txEl>
                                          </p:spTgt>
                                        </p:tgtEl>
                                        <p:attrNameLst>
                                          <p:attrName>ppt_w</p:attrName>
                                        </p:attrNameLst>
                                      </p:cBhvr>
                                      <p:tavLst>
                                        <p:tav tm="0">
                                          <p:val>
                                            <p:fltVal val="0"/>
                                          </p:val>
                                        </p:tav>
                                        <p:tav tm="100000">
                                          <p:val>
                                            <p:strVal val="#ppt_w"/>
                                          </p:val>
                                        </p:tav>
                                      </p:tavLst>
                                    </p:anim>
                                    <p:anim calcmode="lin" valueType="num">
                                      <p:cBhvr>
                                        <p:cTn id="76" dur="1000" fill="hold"/>
                                        <p:tgtEl>
                                          <p:spTgt spid="32774">
                                            <p:txEl>
                                              <p:pRg st="0" end="0"/>
                                            </p:txEl>
                                          </p:spTgt>
                                        </p:tgtEl>
                                        <p:attrNameLst>
                                          <p:attrName>ppt_h</p:attrName>
                                        </p:attrNameLst>
                                      </p:cBhvr>
                                      <p:tavLst>
                                        <p:tav tm="0">
                                          <p:val>
                                            <p:fltVal val="0"/>
                                          </p:val>
                                        </p:tav>
                                        <p:tav tm="100000">
                                          <p:val>
                                            <p:strVal val="#ppt_h"/>
                                          </p:val>
                                        </p:tav>
                                      </p:tavLst>
                                    </p:anim>
                                    <p:anim calcmode="lin" valueType="num">
                                      <p:cBhvr>
                                        <p:cTn id="77" dur="1000" fill="hold"/>
                                        <p:tgtEl>
                                          <p:spTgt spid="3277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277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 fill="hold">
                      <p:stCondLst>
                        <p:cond delay="indefinite"/>
                      </p:stCondLst>
                      <p:childTnLst>
                        <p:par>
                          <p:cTn id="80" fill="hold">
                            <p:stCondLst>
                              <p:cond delay="0"/>
                            </p:stCondLst>
                            <p:childTnLst>
                              <p:par>
                                <p:cTn id="81" presetID="51" presetClass="entr" presetSubtype="0" fill="hold" nodeType="clickEffect">
                                  <p:stCondLst>
                                    <p:cond delay="0"/>
                                  </p:stCondLst>
                                  <p:childTnLst>
                                    <p:set>
                                      <p:cBhvr>
                                        <p:cTn id="82" dur="1" fill="hold">
                                          <p:stCondLst>
                                            <p:cond delay="0"/>
                                          </p:stCondLst>
                                        </p:cTn>
                                        <p:tgtEl>
                                          <p:spTgt spid="32775"/>
                                        </p:tgtEl>
                                        <p:attrNameLst>
                                          <p:attrName>style.visibility</p:attrName>
                                        </p:attrNameLst>
                                      </p:cBhvr>
                                      <p:to>
                                        <p:strVal val="visible"/>
                                      </p:to>
                                    </p:set>
                                    <p:animEffect transition="in" filter="fade">
                                      <p:cBhvr>
                                        <p:cTn id="83" dur="770" decel="100000"/>
                                        <p:tgtEl>
                                          <p:spTgt spid="32775"/>
                                        </p:tgtEl>
                                      </p:cBhvr>
                                    </p:animEffect>
                                    <p:animScale>
                                      <p:cBhvr>
                                        <p:cTn id="84" dur="770" decel="100000"/>
                                        <p:tgtEl>
                                          <p:spTgt spid="32775"/>
                                        </p:tgtEl>
                                      </p:cBhvr>
                                      <p:from x="10000" y="10000"/>
                                      <p:to x="200000" y="450000"/>
                                    </p:animScale>
                                    <p:animScale>
                                      <p:cBhvr>
                                        <p:cTn id="85" dur="1230" accel="100000" fill="hold">
                                          <p:stCondLst>
                                            <p:cond delay="770"/>
                                          </p:stCondLst>
                                        </p:cTn>
                                        <p:tgtEl>
                                          <p:spTgt spid="32775"/>
                                        </p:tgtEl>
                                      </p:cBhvr>
                                      <p:from x="200000" y="450000"/>
                                      <p:to x="100000" y="100000"/>
                                    </p:animScale>
                                    <p:set>
                                      <p:cBhvr>
                                        <p:cTn id="86" dur="770" fill="hold"/>
                                        <p:tgtEl>
                                          <p:spTgt spid="32775"/>
                                        </p:tgtEl>
                                        <p:attrNameLst>
                                          <p:attrName>ppt_x</p:attrName>
                                        </p:attrNameLst>
                                      </p:cBhvr>
                                      <p:to>
                                        <p:strVal val="(0.5)"/>
                                      </p:to>
                                    </p:set>
                                    <p:anim from="(0.5)" to="(#ppt_x)" calcmode="lin" valueType="num">
                                      <p:cBhvr>
                                        <p:cTn id="87" dur="1230" accel="100000" fill="hold">
                                          <p:stCondLst>
                                            <p:cond delay="770"/>
                                          </p:stCondLst>
                                        </p:cTn>
                                        <p:tgtEl>
                                          <p:spTgt spid="32775"/>
                                        </p:tgtEl>
                                        <p:attrNameLst>
                                          <p:attrName>ppt_x</p:attrName>
                                        </p:attrNameLst>
                                      </p:cBhvr>
                                    </p:anim>
                                    <p:set>
                                      <p:cBhvr>
                                        <p:cTn id="88" dur="770" fill="hold"/>
                                        <p:tgtEl>
                                          <p:spTgt spid="32775"/>
                                        </p:tgtEl>
                                        <p:attrNameLst>
                                          <p:attrName>ppt_y</p:attrName>
                                        </p:attrNameLst>
                                      </p:cBhvr>
                                      <p:to>
                                        <p:strVal val="(#ppt_y+0.4)"/>
                                      </p:to>
                                    </p:set>
                                    <p:anim from="(#ppt_y+0.4)" to="(#ppt_y)" calcmode="lin" valueType="num">
                                      <p:cBhvr>
                                        <p:cTn id="89" dur="1230" accel="100000" fill="hold">
                                          <p:stCondLst>
                                            <p:cond delay="770"/>
                                          </p:stCondLst>
                                        </p:cTn>
                                        <p:tgtEl>
                                          <p:spTgt spid="32775"/>
                                        </p:tgtEl>
                                        <p:attrNameLst>
                                          <p:attrName>ppt_y</p:attrName>
                                        </p:attrNameLst>
                                      </p:cBhvr>
                                    </p:anim>
                                  </p:childTnLst>
                                </p:cTn>
                              </p:par>
                            </p:childTnLst>
                          </p:cTn>
                        </p:par>
                      </p:childTnLst>
                    </p:cTn>
                  </p:par>
                  <p:par>
                    <p:cTn id="90" fill="hold">
                      <p:stCondLst>
                        <p:cond delay="indefinite"/>
                      </p:stCondLst>
                      <p:childTnLst>
                        <p:par>
                          <p:cTn id="91" fill="hold">
                            <p:stCondLst>
                              <p:cond delay="0"/>
                            </p:stCondLst>
                            <p:childTnLst>
                              <p:par>
                                <p:cTn id="92" presetID="51" presetClass="entr" presetSubtype="0" fill="hold" nodeType="clickEffect">
                                  <p:stCondLst>
                                    <p:cond delay="0"/>
                                  </p:stCondLst>
                                  <p:childTnLst>
                                    <p:set>
                                      <p:cBhvr>
                                        <p:cTn id="93" dur="1" fill="hold">
                                          <p:stCondLst>
                                            <p:cond delay="0"/>
                                          </p:stCondLst>
                                        </p:cTn>
                                        <p:tgtEl>
                                          <p:spTgt spid="32779">
                                            <p:txEl>
                                              <p:pRg st="0" end="0"/>
                                            </p:txEl>
                                          </p:spTgt>
                                        </p:tgtEl>
                                        <p:attrNameLst>
                                          <p:attrName>style.visibility</p:attrName>
                                        </p:attrNameLst>
                                      </p:cBhvr>
                                      <p:to>
                                        <p:strVal val="visible"/>
                                      </p:to>
                                    </p:set>
                                    <p:animEffect transition="in" filter="fade">
                                      <p:cBhvr>
                                        <p:cTn id="94" dur="770" decel="100000"/>
                                        <p:tgtEl>
                                          <p:spTgt spid="32779">
                                            <p:txEl>
                                              <p:pRg st="0" end="0"/>
                                            </p:txEl>
                                          </p:spTgt>
                                        </p:tgtEl>
                                      </p:cBhvr>
                                    </p:animEffect>
                                    <p:animScale>
                                      <p:cBhvr>
                                        <p:cTn id="95" dur="770" decel="100000"/>
                                        <p:tgtEl>
                                          <p:spTgt spid="32779">
                                            <p:txEl>
                                              <p:pRg st="0" end="0"/>
                                            </p:txEl>
                                          </p:spTgt>
                                        </p:tgtEl>
                                      </p:cBhvr>
                                      <p:from x="10000" y="10000"/>
                                      <p:to x="200000" y="450000"/>
                                    </p:animScale>
                                    <p:animScale>
                                      <p:cBhvr>
                                        <p:cTn id="96" dur="1230" accel="100000" fill="hold">
                                          <p:stCondLst>
                                            <p:cond delay="770"/>
                                          </p:stCondLst>
                                        </p:cTn>
                                        <p:tgtEl>
                                          <p:spTgt spid="32779">
                                            <p:txEl>
                                              <p:pRg st="0" end="0"/>
                                            </p:txEl>
                                          </p:spTgt>
                                        </p:tgtEl>
                                      </p:cBhvr>
                                      <p:from x="200000" y="450000"/>
                                      <p:to x="100000" y="100000"/>
                                    </p:animScale>
                                    <p:set>
                                      <p:cBhvr>
                                        <p:cTn id="97" dur="770" fill="hold"/>
                                        <p:tgtEl>
                                          <p:spTgt spid="32779">
                                            <p:txEl>
                                              <p:pRg st="0" end="0"/>
                                            </p:txEl>
                                          </p:spTgt>
                                        </p:tgtEl>
                                        <p:attrNameLst>
                                          <p:attrName>ppt_x</p:attrName>
                                        </p:attrNameLst>
                                      </p:cBhvr>
                                      <p:to>
                                        <p:strVal val="(0.5)"/>
                                      </p:to>
                                    </p:set>
                                    <p:anim from="(0.5)" to="(#ppt_x)" calcmode="lin" valueType="num">
                                      <p:cBhvr>
                                        <p:cTn id="98" dur="1230" accel="100000" fill="hold">
                                          <p:stCondLst>
                                            <p:cond delay="770"/>
                                          </p:stCondLst>
                                        </p:cTn>
                                        <p:tgtEl>
                                          <p:spTgt spid="32779">
                                            <p:txEl>
                                              <p:pRg st="0" end="0"/>
                                            </p:txEl>
                                          </p:spTgt>
                                        </p:tgtEl>
                                        <p:attrNameLst>
                                          <p:attrName>ppt_x</p:attrName>
                                        </p:attrNameLst>
                                      </p:cBhvr>
                                    </p:anim>
                                    <p:set>
                                      <p:cBhvr>
                                        <p:cTn id="99" dur="770" fill="hold"/>
                                        <p:tgtEl>
                                          <p:spTgt spid="32779">
                                            <p:txEl>
                                              <p:pRg st="0" end="0"/>
                                            </p:txEl>
                                          </p:spTgt>
                                        </p:tgtEl>
                                        <p:attrNameLst>
                                          <p:attrName>ppt_y</p:attrName>
                                        </p:attrNameLst>
                                      </p:cBhvr>
                                      <p:to>
                                        <p:strVal val="(#ppt_y+0.4)"/>
                                      </p:to>
                                    </p:set>
                                    <p:anim from="(#ppt_y+0.4)" to="(#ppt_y)" calcmode="lin" valueType="num">
                                      <p:cBhvr>
                                        <p:cTn id="100" dur="1230" accel="100000" fill="hold">
                                          <p:stCondLst>
                                            <p:cond delay="770"/>
                                          </p:stCondLst>
                                        </p:cTn>
                                        <p:tgtEl>
                                          <p:spTgt spid="32779">
                                            <p:txEl>
                                              <p:pRg st="0" end="0"/>
                                            </p:txEl>
                                          </p:spTgt>
                                        </p:tgtEl>
                                        <p:attrNameLst>
                                          <p:attrName>ppt_y</p:attrName>
                                        </p:attrNameLst>
                                      </p:cBhvr>
                                    </p:anim>
                                  </p:childTnLst>
                                </p:cTn>
                              </p:par>
                            </p:childTnLst>
                          </p:cTn>
                        </p:par>
                      </p:childTnLst>
                    </p:cTn>
                  </p:par>
                  <p:par>
                    <p:cTn id="101" fill="hold">
                      <p:stCondLst>
                        <p:cond delay="indefinite"/>
                      </p:stCondLst>
                      <p:childTnLst>
                        <p:par>
                          <p:cTn id="102" fill="hold">
                            <p:stCondLst>
                              <p:cond delay="0"/>
                            </p:stCondLst>
                            <p:childTnLst>
                              <p:par>
                                <p:cTn id="103" presetID="19" presetClass="entr" presetSubtype="10" fill="hold" nodeType="clickEffect">
                                  <p:stCondLst>
                                    <p:cond delay="0"/>
                                  </p:stCondLst>
                                  <p:childTnLst>
                                    <p:set>
                                      <p:cBhvr>
                                        <p:cTn id="104" dur="1" fill="hold">
                                          <p:stCondLst>
                                            <p:cond delay="0"/>
                                          </p:stCondLst>
                                        </p:cTn>
                                        <p:tgtEl>
                                          <p:spTgt spid="32780"/>
                                        </p:tgtEl>
                                        <p:attrNameLst>
                                          <p:attrName>style.visibility</p:attrName>
                                        </p:attrNameLst>
                                      </p:cBhvr>
                                      <p:to>
                                        <p:strVal val="visible"/>
                                      </p:to>
                                    </p:set>
                                    <p:anim calcmode="lin" valueType="num">
                                      <p:cBhvr>
                                        <p:cTn id="105" dur="5000" fill="hold"/>
                                        <p:tgtEl>
                                          <p:spTgt spid="32780"/>
                                        </p:tgtEl>
                                        <p:attrNameLst>
                                          <p:attrName>ppt_w</p:attrName>
                                        </p:attrNameLst>
                                      </p:cBhvr>
                                      <p:tavLst>
                                        <p:tav tm="0" fmla="#ppt_w*sin(2.5*pi*$)">
                                          <p:val>
                                            <p:fltVal val="0"/>
                                          </p:val>
                                        </p:tav>
                                        <p:tav tm="100000">
                                          <p:val>
                                            <p:fltVal val="1"/>
                                          </p:val>
                                        </p:tav>
                                      </p:tavLst>
                                    </p:anim>
                                    <p:anim calcmode="lin" valueType="num">
                                      <p:cBhvr>
                                        <p:cTn id="106" dur="5000" fill="hold"/>
                                        <p:tgtEl>
                                          <p:spTgt spid="327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E4F04AF9-588A-42F6-9E9A-5448412599C9}" type="slidenum">
              <a:rPr lang="en-US" altLang="en-US"/>
              <a:pPr/>
              <a:t>3</a:t>
            </a:fld>
            <a:endParaRPr lang="en-US" altLang="en-US"/>
          </a:p>
        </p:txBody>
      </p:sp>
      <p:sp>
        <p:nvSpPr>
          <p:cNvPr id="63492" name="Rectangle 4"/>
          <p:cNvSpPr>
            <a:spLocks noChangeArrowheads="1"/>
          </p:cNvSpPr>
          <p:nvPr/>
        </p:nvSpPr>
        <p:spPr bwMode="auto">
          <a:xfrm>
            <a:off x="533400" y="304800"/>
            <a:ext cx="8305800" cy="6232525"/>
          </a:xfrm>
          <a:prstGeom prst="rect">
            <a:avLst/>
          </a:prstGeom>
          <a:noFill/>
          <a:ln w="9525" algn="ctr">
            <a:noFill/>
            <a:miter lim="800000"/>
            <a:headEnd/>
            <a:tailEnd/>
          </a:ln>
          <a:effectLst/>
        </p:spPr>
        <p:txBody>
          <a:bodyPr lIns="0" tIns="0" rIns="0" bIns="0" anchor="ctr">
            <a:spAutoFit/>
          </a:bodyPr>
          <a:lstStyle/>
          <a:p>
            <a:pPr algn="just" eaLnBrk="0" hangingPunct="0"/>
            <a:r>
              <a:rPr lang="en-US" sz="2400" b="1">
                <a:latin typeface="Garamond" pitchFamily="18" charset="0"/>
              </a:rPr>
              <a:t>MODULAR PROGRAMMING (MP)</a:t>
            </a:r>
            <a:endParaRPr lang="en-US" sz="2400">
              <a:latin typeface="Garamond" pitchFamily="18" charset="0"/>
            </a:endParaRPr>
          </a:p>
          <a:p>
            <a:pPr algn="just" eaLnBrk="0" hangingPunct="0"/>
            <a:r>
              <a:rPr lang="en-US" sz="1600">
                <a:latin typeface="Garamond" pitchFamily="18" charset="0"/>
              </a:rPr>
              <a:t>SALAH SATU CARA UNTUK MENINGKATKAN PRODUKTIVI TAS PROGRAMMER MELALUI PERENCANAAN YANG BAIK, YAITU DENGAN MENGGUNAKAN </a:t>
            </a:r>
            <a:r>
              <a:rPr lang="en-US" sz="1600" b="1">
                <a:latin typeface="Garamond" pitchFamily="18" charset="0"/>
              </a:rPr>
              <a:t>MP</a:t>
            </a:r>
            <a:r>
              <a:rPr lang="en-US" sz="1600">
                <a:latin typeface="Garamond" pitchFamily="18" charset="0"/>
              </a:rPr>
              <a:t>. </a:t>
            </a:r>
          </a:p>
          <a:p>
            <a:pPr algn="just" eaLnBrk="0" hangingPunct="0"/>
            <a:r>
              <a:rPr lang="en-US" sz="1600">
                <a:latin typeface="Garamond" pitchFamily="18" charset="0"/>
              </a:rPr>
              <a:t>DALAM MP, PROGRAM DIPECAH DALAM UNIT-UNIT DISEBUT MODUL</a:t>
            </a:r>
          </a:p>
          <a:p>
            <a:pPr algn="just" eaLnBrk="0" hangingPunct="0"/>
            <a:r>
              <a:rPr lang="en-US" sz="1600">
                <a:latin typeface="Garamond" pitchFamily="18" charset="0"/>
              </a:rPr>
              <a:t>MODUL MEMILIKI FUNGSI SENDIRI DAN TERBATAS, DAN MODUL DAPAT DIBUAT DAN DI UJI SECARA TERPISAH. </a:t>
            </a:r>
          </a:p>
          <a:p>
            <a:pPr algn="just" eaLnBrk="0" hangingPunct="0"/>
            <a:r>
              <a:rPr lang="en-US" sz="1600">
                <a:latin typeface="Garamond" pitchFamily="18" charset="0"/>
              </a:rPr>
              <a:t>KARENA UKURAN DAN KEGUNAAN YANG TERBATAS, MAKA KESALAHAN YANG MUNGKIN TERJADI SEMAKIN KECIL.</a:t>
            </a:r>
          </a:p>
          <a:p>
            <a:pPr algn="just" eaLnBrk="0" hangingPunct="0"/>
            <a:r>
              <a:rPr lang="en-US" sz="1600">
                <a:latin typeface="Garamond" pitchFamily="18" charset="0"/>
              </a:rPr>
              <a:t>PROGRAM TERDIRI DARI MODUL UTAMA ATAU PROGRAM UTAMA. </a:t>
            </a:r>
          </a:p>
          <a:p>
            <a:pPr algn="just" eaLnBrk="0" hangingPunct="0"/>
            <a:r>
              <a:rPr lang="en-US" sz="1600">
                <a:latin typeface="Garamond" pitchFamily="18" charset="0"/>
              </a:rPr>
              <a:t>PROGRAM UTAMA DAPAT MEMINDAHKAN KENDALI KE SUBMODUL AGAR MODUL DAPAT MELAKSANAKAN FUNGSINYA, TETAPI SETIAP SUBMODUL HARUS KEMBALI MENYERAHKAN KENDALI KEPADA PROGRAM UTAMA </a:t>
            </a:r>
          </a:p>
          <a:p>
            <a:pPr algn="just" eaLnBrk="0" hangingPunct="0"/>
            <a:r>
              <a:rPr lang="en-US" sz="1600">
                <a:latin typeface="Garamond" pitchFamily="18" charset="0"/>
              </a:rPr>
              <a:t>JIKA FUNGSI SUBMODUL INI DEMIKIAN KOMPLEK, MAKA SUBMODUL INI DAPAT PULA DIPECAH KEDALAM BEBERAPA MODUL. </a:t>
            </a:r>
          </a:p>
          <a:p>
            <a:pPr algn="just" eaLnBrk="0" hangingPunct="0"/>
            <a:r>
              <a:rPr lang="en-US" sz="1600">
                <a:latin typeface="Garamond" pitchFamily="18" charset="0"/>
              </a:rPr>
              <a:t>SETIAP MODUL HANYA MELAKSANAKAN FUNGSI YANG TERBATAS. MISALNYA PEMBACAAN RECORD, PENCETAK AN OUTPUT, MANIPULASI DATA, MENGENDALIKAN MODUL LAIN, ATAU KOMBINASI DARI HAL DIATAS. </a:t>
            </a:r>
          </a:p>
          <a:p>
            <a:pPr algn="just" eaLnBrk="0" hangingPunct="0"/>
            <a:r>
              <a:rPr lang="en-US" sz="1600">
                <a:latin typeface="Garamond" pitchFamily="18" charset="0"/>
              </a:rPr>
              <a:t>SEBUAH MODUL DAPAT MEMINDAHKAN KENDALI KE MODUL LAIN, TETAPI SETIAP MODUL HARUS ME-NGEMBALIKAN KENDALINYA KE MODUL ASAL. </a:t>
            </a:r>
          </a:p>
          <a:p>
            <a:pPr algn="just" eaLnBrk="0" hangingPunct="0"/>
            <a:r>
              <a:rPr lang="en-US" sz="1600">
                <a:latin typeface="Garamond" pitchFamily="18" charset="0"/>
              </a:rPr>
              <a:t>HASIL YANG DIBUAT OLEH SEBUAH MODUL DAPAT DIGUNAKAN OLEH MODUL LAINNYA.</a:t>
            </a:r>
          </a:p>
          <a:p>
            <a:pPr algn="just" eaLnBrk="0" hangingPunct="0"/>
            <a:r>
              <a:rPr lang="en-US" sz="1600">
                <a:latin typeface="Garamond" pitchFamily="18" charset="0"/>
              </a:rPr>
              <a:t>KARENA MODUL BERDIRI SENDIRI, PROGRAMMER BERBEDA DAPAT BEKERJA SECARA SIMULTAN DALAM BAGIAN BERBEDA DALAM SEBUAH PROGRAM. </a:t>
            </a:r>
          </a:p>
          <a:p>
            <a:pPr algn="just" eaLnBrk="0" hangingPunct="0"/>
            <a:r>
              <a:rPr lang="en-US" sz="1600">
                <a:latin typeface="Garamond" pitchFamily="18" charset="0"/>
              </a:rPr>
              <a:t>SEBUAH MODUL DAPAT DIUBAH TANPA MENGGANGGU MODUL LAIN, ASAL FUNGSINYA TIDAK BERUBAH. </a:t>
            </a:r>
          </a:p>
        </p:txBody>
      </p:sp>
      <p:sp>
        <p:nvSpPr>
          <p:cNvPr id="63495" name="AutoShape 7"/>
          <p:cNvSpPr>
            <a:spLocks noChangeArrowheads="1"/>
          </p:cNvSpPr>
          <p:nvPr/>
        </p:nvSpPr>
        <p:spPr bwMode="auto">
          <a:xfrm>
            <a:off x="3352800" y="1828800"/>
            <a:ext cx="1752600" cy="2895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a:effectLst/>
        </p:spPr>
        <p:txBody>
          <a:bodyPr lIns="0" tIns="0" rIns="0" bIns="0" anchor="ctr">
            <a:spAutoFit/>
          </a:bodyPr>
          <a:lstStyle/>
          <a:p>
            <a:endParaRPr lang="id-ID"/>
          </a:p>
        </p:txBody>
      </p:sp>
      <p:sp>
        <p:nvSpPr>
          <p:cNvPr id="63497" name="AutoShape 9"/>
          <p:cNvSpPr>
            <a:spLocks noChangeArrowheads="1"/>
          </p:cNvSpPr>
          <p:nvPr/>
        </p:nvSpPr>
        <p:spPr bwMode="auto">
          <a:xfrm>
            <a:off x="838200" y="1812925"/>
            <a:ext cx="1925638" cy="2755900"/>
          </a:xfrm>
          <a:prstGeom prst="flowChartProcess">
            <a:avLst/>
          </a:prstGeom>
          <a:solidFill>
            <a:schemeClr val="accent1"/>
          </a:solidFill>
          <a:ln w="9525" algn="ctr">
            <a:solidFill>
              <a:schemeClr val="tx1"/>
            </a:solidFill>
            <a:miter lim="800000"/>
            <a:headEnd/>
            <a:tailEnd/>
          </a:ln>
          <a:effectLst/>
        </p:spPr>
        <p:txBody>
          <a:bodyPr wrap="none" lIns="0" tIns="0" rIns="0" bIns="0" anchor="ctr">
            <a:spAutoFit/>
          </a:bodyPr>
          <a:lstStyle/>
          <a:p>
            <a:pPr eaLnBrk="0" hangingPunct="0"/>
            <a:r>
              <a:rPr lang="en-US">
                <a:solidFill>
                  <a:srgbClr val="FF66FF"/>
                </a:solidFill>
                <a:latin typeface="Garamond" pitchFamily="18" charset="0"/>
              </a:rPr>
              <a:t>PROGRAM ALPHA</a:t>
            </a:r>
          </a:p>
          <a:p>
            <a:pPr eaLnBrk="0" hangingPunct="0"/>
            <a:r>
              <a:rPr lang="en-US">
                <a:solidFill>
                  <a:srgbClr val="FF66FF"/>
                </a:solidFill>
                <a:latin typeface="Garamond" pitchFamily="18" charset="0"/>
              </a:rPr>
              <a:t>READ DATA</a:t>
            </a:r>
          </a:p>
          <a:p>
            <a:pPr eaLnBrk="0" hangingPunct="0"/>
            <a:endParaRPr lang="en-US">
              <a:solidFill>
                <a:srgbClr val="FF66FF"/>
              </a:solidFill>
              <a:latin typeface="Garamond" pitchFamily="18" charset="0"/>
            </a:endParaRPr>
          </a:p>
          <a:p>
            <a:pPr eaLnBrk="0" hangingPunct="0"/>
            <a:endParaRPr lang="en-US">
              <a:solidFill>
                <a:srgbClr val="FF66FF"/>
              </a:solidFill>
              <a:latin typeface="Garamond" pitchFamily="18" charset="0"/>
            </a:endParaRPr>
          </a:p>
          <a:p>
            <a:pPr eaLnBrk="0" hangingPunct="0"/>
            <a:endParaRPr lang="en-US">
              <a:solidFill>
                <a:srgbClr val="FF66FF"/>
              </a:solidFill>
              <a:latin typeface="Garamond" pitchFamily="18" charset="0"/>
            </a:endParaRPr>
          </a:p>
          <a:p>
            <a:pPr eaLnBrk="0" hangingPunct="0"/>
            <a:r>
              <a:rPr lang="en-US">
                <a:solidFill>
                  <a:srgbClr val="FF66FF"/>
                </a:solidFill>
                <a:latin typeface="Garamond" pitchFamily="18" charset="0"/>
              </a:rPr>
              <a:t>PERFORM CALC</a:t>
            </a:r>
          </a:p>
          <a:p>
            <a:pPr eaLnBrk="0" hangingPunct="0"/>
            <a:endParaRPr lang="en-US">
              <a:solidFill>
                <a:srgbClr val="FF66FF"/>
              </a:solidFill>
              <a:latin typeface="Garamond" pitchFamily="18" charset="0"/>
            </a:endParaRPr>
          </a:p>
          <a:p>
            <a:pPr eaLnBrk="0" hangingPunct="0"/>
            <a:r>
              <a:rPr lang="en-US">
                <a:latin typeface="Garamond" pitchFamily="18" charset="0"/>
              </a:rPr>
              <a:t>WRITE RESULT</a:t>
            </a:r>
          </a:p>
          <a:p>
            <a:pPr eaLnBrk="0" hangingPunct="0"/>
            <a:r>
              <a:rPr lang="en-US">
                <a:latin typeface="Garamond" pitchFamily="18" charset="0"/>
              </a:rPr>
              <a:t>STOP</a:t>
            </a:r>
          </a:p>
          <a:p>
            <a:pPr eaLnBrk="0" hangingPunct="0"/>
            <a:r>
              <a:rPr lang="en-US">
                <a:latin typeface="Garamond" pitchFamily="18" charset="0"/>
              </a:rPr>
              <a:t>END</a:t>
            </a:r>
          </a:p>
        </p:txBody>
      </p:sp>
      <p:sp>
        <p:nvSpPr>
          <p:cNvPr id="63498" name="AutoShape 10"/>
          <p:cNvSpPr>
            <a:spLocks noChangeArrowheads="1"/>
          </p:cNvSpPr>
          <p:nvPr/>
        </p:nvSpPr>
        <p:spPr bwMode="auto">
          <a:xfrm>
            <a:off x="5562600" y="4238625"/>
            <a:ext cx="2057400" cy="284163"/>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a:latin typeface="Garamond" pitchFamily="18" charset="0"/>
              </a:rPr>
              <a:t>WRITE RESULT</a:t>
            </a:r>
          </a:p>
        </p:txBody>
      </p:sp>
      <p:sp>
        <p:nvSpPr>
          <p:cNvPr id="63499" name="AutoShape 11"/>
          <p:cNvSpPr>
            <a:spLocks noChangeArrowheads="1"/>
          </p:cNvSpPr>
          <p:nvPr/>
        </p:nvSpPr>
        <p:spPr bwMode="auto">
          <a:xfrm>
            <a:off x="5562600" y="3476625"/>
            <a:ext cx="2057400" cy="284163"/>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a:latin typeface="Garamond" pitchFamily="18" charset="0"/>
              </a:rPr>
              <a:t>MODUL 3</a:t>
            </a:r>
          </a:p>
        </p:txBody>
      </p:sp>
      <p:sp>
        <p:nvSpPr>
          <p:cNvPr id="63500" name="AutoShape 12"/>
          <p:cNvSpPr>
            <a:spLocks noChangeArrowheads="1"/>
          </p:cNvSpPr>
          <p:nvPr/>
        </p:nvSpPr>
        <p:spPr bwMode="auto">
          <a:xfrm>
            <a:off x="5562600" y="2714625"/>
            <a:ext cx="2057400" cy="284163"/>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a:latin typeface="Garamond" pitchFamily="18" charset="0"/>
              </a:rPr>
              <a:t>PERFORM CALC</a:t>
            </a:r>
          </a:p>
        </p:txBody>
      </p:sp>
      <p:sp>
        <p:nvSpPr>
          <p:cNvPr id="63501" name="AutoShape 13"/>
          <p:cNvSpPr>
            <a:spLocks noChangeArrowheads="1"/>
          </p:cNvSpPr>
          <p:nvPr/>
        </p:nvSpPr>
        <p:spPr bwMode="auto">
          <a:xfrm>
            <a:off x="5562600" y="1952625"/>
            <a:ext cx="2057400" cy="284163"/>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a:latin typeface="Garamond" pitchFamily="18" charset="0"/>
              </a:rPr>
              <a:t>READ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fade">
                                      <p:cBhvr>
                                        <p:cTn id="7" dur="770" decel="100000"/>
                                        <p:tgtEl>
                                          <p:spTgt spid="63492">
                                            <p:txEl>
                                              <p:pRg st="0" end="0"/>
                                            </p:txEl>
                                          </p:spTgt>
                                        </p:tgtEl>
                                      </p:cBhvr>
                                    </p:animEffect>
                                    <p:animScale>
                                      <p:cBhvr>
                                        <p:cTn id="8" dur="770" decel="100000"/>
                                        <p:tgtEl>
                                          <p:spTgt spid="63492">
                                            <p:txEl>
                                              <p:pRg st="0" end="0"/>
                                            </p:txEl>
                                          </p:spTgt>
                                        </p:tgtEl>
                                      </p:cBhvr>
                                      <p:from x="10000" y="10000"/>
                                      <p:to x="200000" y="450000"/>
                                    </p:animScale>
                                    <p:animScale>
                                      <p:cBhvr>
                                        <p:cTn id="9" dur="1230" accel="100000" fill="hold">
                                          <p:stCondLst>
                                            <p:cond delay="770"/>
                                          </p:stCondLst>
                                        </p:cTn>
                                        <p:tgtEl>
                                          <p:spTgt spid="63492">
                                            <p:txEl>
                                              <p:pRg st="0" end="0"/>
                                            </p:txEl>
                                          </p:spTgt>
                                        </p:tgtEl>
                                      </p:cBhvr>
                                      <p:from x="200000" y="450000"/>
                                      <p:to x="100000" y="100000"/>
                                    </p:animScale>
                                    <p:set>
                                      <p:cBhvr>
                                        <p:cTn id="10" dur="770" fill="hold"/>
                                        <p:tgtEl>
                                          <p:spTgt spid="63492">
                                            <p:txEl>
                                              <p:pRg st="0" end="0"/>
                                            </p:txEl>
                                          </p:spTgt>
                                        </p:tgtEl>
                                        <p:attrNameLst>
                                          <p:attrName>ppt_x</p:attrName>
                                        </p:attrNameLst>
                                      </p:cBhvr>
                                      <p:to>
                                        <p:strVal val="(0.5)"/>
                                      </p:to>
                                    </p:set>
                                    <p:anim from="(0.5)" to="(#ppt_x)" calcmode="lin" valueType="num">
                                      <p:cBhvr>
                                        <p:cTn id="11" dur="1230" accel="100000" fill="hold">
                                          <p:stCondLst>
                                            <p:cond delay="770"/>
                                          </p:stCondLst>
                                        </p:cTn>
                                        <p:tgtEl>
                                          <p:spTgt spid="63492">
                                            <p:txEl>
                                              <p:pRg st="0" end="0"/>
                                            </p:txEl>
                                          </p:spTgt>
                                        </p:tgtEl>
                                        <p:attrNameLst>
                                          <p:attrName>ppt_x</p:attrName>
                                        </p:attrNameLst>
                                      </p:cBhvr>
                                    </p:anim>
                                    <p:set>
                                      <p:cBhvr>
                                        <p:cTn id="12" dur="770" fill="hold"/>
                                        <p:tgtEl>
                                          <p:spTgt spid="6349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3492">
                                            <p:txEl>
                                              <p:pRg st="0" end="0"/>
                                            </p:txEl>
                                          </p:spTgt>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38" presetClass="entr" presetSubtype="0" accel="50000" fill="hold" nodeType="clickEffect">
                                  <p:stCondLst>
                                    <p:cond delay="0"/>
                                  </p:stCondLst>
                                  <p:iterate type="lt">
                                    <p:tmPct val="10000"/>
                                  </p:iterate>
                                  <p:childTnLst>
                                    <p:set>
                                      <p:cBhvr>
                                        <p:cTn id="17" dur="1" fill="hold">
                                          <p:stCondLst>
                                            <p:cond delay="0"/>
                                          </p:stCondLst>
                                        </p:cTn>
                                        <p:tgtEl>
                                          <p:spTgt spid="63492">
                                            <p:txEl>
                                              <p:pRg st="1" end="1"/>
                                            </p:txEl>
                                          </p:spTgt>
                                        </p:tgtEl>
                                        <p:attrNameLst>
                                          <p:attrName>style.visibility</p:attrName>
                                        </p:attrNameLst>
                                      </p:cBhvr>
                                      <p:to>
                                        <p:strVal val="visible"/>
                                      </p:to>
                                    </p:set>
                                    <p:set>
                                      <p:cBhvr>
                                        <p:cTn id="18" dur="455" fill="hold">
                                          <p:stCondLst>
                                            <p:cond delay="0"/>
                                          </p:stCondLst>
                                        </p:cTn>
                                        <p:tgtEl>
                                          <p:spTgt spid="63492">
                                            <p:txEl>
                                              <p:pRg st="1" end="1"/>
                                            </p:txEl>
                                          </p:spTgt>
                                        </p:tgtEl>
                                        <p:attrNameLst>
                                          <p:attrName>style.rotation</p:attrName>
                                        </p:attrNameLst>
                                      </p:cBhvr>
                                      <p:to>
                                        <p:strVal val="-45.0"/>
                                      </p:to>
                                    </p:set>
                                    <p:anim calcmode="lin" valueType="num">
                                      <p:cBhvr>
                                        <p:cTn id="19" dur="455" fill="hold">
                                          <p:stCondLst>
                                            <p:cond delay="455"/>
                                          </p:stCondLst>
                                        </p:cTn>
                                        <p:tgtEl>
                                          <p:spTgt spid="6349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63492">
                                            <p:txEl>
                                              <p:pRg st="1" end="1"/>
                                            </p:txEl>
                                          </p:spTgt>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6349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63492">
                                            <p:txEl>
                                              <p:pRg st="1" end="1"/>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arrow.wav"/>
                                        </p:tgtEl>
                                      </p:cMediaNode>
                                    </p:audio>
                                  </p:sub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nodeType="clickEffect">
                                  <p:stCondLst>
                                    <p:cond delay="0"/>
                                  </p:stCondLst>
                                  <p:iterate type="lt">
                                    <p:tmPct val="10000"/>
                                  </p:iterate>
                                  <p:childTnLst>
                                    <p:set>
                                      <p:cBhvr>
                                        <p:cTn id="26" dur="1" fill="hold">
                                          <p:stCondLst>
                                            <p:cond delay="0"/>
                                          </p:stCondLst>
                                        </p:cTn>
                                        <p:tgtEl>
                                          <p:spTgt spid="63492">
                                            <p:txEl>
                                              <p:pRg st="2" end="2"/>
                                            </p:txEl>
                                          </p:spTgt>
                                        </p:tgtEl>
                                        <p:attrNameLst>
                                          <p:attrName>style.visibility</p:attrName>
                                        </p:attrNameLst>
                                      </p:cBhvr>
                                      <p:to>
                                        <p:strVal val="visible"/>
                                      </p:to>
                                    </p:set>
                                    <p:set>
                                      <p:cBhvr>
                                        <p:cTn id="27" dur="455" fill="hold">
                                          <p:stCondLst>
                                            <p:cond delay="0"/>
                                          </p:stCondLst>
                                        </p:cTn>
                                        <p:tgtEl>
                                          <p:spTgt spid="63492">
                                            <p:txEl>
                                              <p:pRg st="2" end="2"/>
                                            </p:txEl>
                                          </p:spTgt>
                                        </p:tgtEl>
                                        <p:attrNameLst>
                                          <p:attrName>style.rotation</p:attrName>
                                        </p:attrNameLst>
                                      </p:cBhvr>
                                      <p:to>
                                        <p:strVal val="-45.0"/>
                                      </p:to>
                                    </p:set>
                                    <p:anim calcmode="lin" valueType="num">
                                      <p:cBhvr>
                                        <p:cTn id="28" dur="455" fill="hold">
                                          <p:stCondLst>
                                            <p:cond delay="455"/>
                                          </p:stCondLst>
                                        </p:cTn>
                                        <p:tgtEl>
                                          <p:spTgt spid="63492">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63492">
                                            <p:txEl>
                                              <p:pRg st="2" end="2"/>
                                            </p:txEl>
                                          </p:spTgt>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63492">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63492">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3497"/>
                                        </p:tgtEl>
                                        <p:attrNameLst>
                                          <p:attrName>style.visibility</p:attrName>
                                        </p:attrNameLst>
                                      </p:cBhvr>
                                      <p:to>
                                        <p:strVal val="visible"/>
                                      </p:to>
                                    </p:set>
                                    <p:animEffect transition="in" filter="circle(in)">
                                      <p:cBhvr>
                                        <p:cTn id="36" dur="2000"/>
                                        <p:tgtEl>
                                          <p:spTgt spid="6349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3495"/>
                                        </p:tgtEl>
                                        <p:attrNameLst>
                                          <p:attrName>style.visibility</p:attrName>
                                        </p:attrNameLst>
                                      </p:cBhvr>
                                      <p:to>
                                        <p:strVal val="visible"/>
                                      </p:to>
                                    </p:set>
                                    <p:animEffect transition="in" filter="box(in)">
                                      <p:cBhvr>
                                        <p:cTn id="41" dur="500"/>
                                        <p:tgtEl>
                                          <p:spTgt spid="6349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3501"/>
                                        </p:tgtEl>
                                        <p:attrNameLst>
                                          <p:attrName>style.visibility</p:attrName>
                                        </p:attrNameLst>
                                      </p:cBhvr>
                                      <p:to>
                                        <p:strVal val="visible"/>
                                      </p:to>
                                    </p:set>
                                    <p:animEffect transition="in" filter="circle(in)">
                                      <p:cBhvr>
                                        <p:cTn id="46" dur="2000"/>
                                        <p:tgtEl>
                                          <p:spTgt spid="63501"/>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63500"/>
                                        </p:tgtEl>
                                        <p:attrNameLst>
                                          <p:attrName>style.visibility</p:attrName>
                                        </p:attrNameLst>
                                      </p:cBhvr>
                                      <p:to>
                                        <p:strVal val="visible"/>
                                      </p:to>
                                    </p:set>
                                    <p:animEffect transition="in" filter="diamond(in)">
                                      <p:cBhvr>
                                        <p:cTn id="51" dur="2000"/>
                                        <p:tgtEl>
                                          <p:spTgt spid="6350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63499"/>
                                        </p:tgtEl>
                                        <p:attrNameLst>
                                          <p:attrName>style.visibility</p:attrName>
                                        </p:attrNameLst>
                                      </p:cBhvr>
                                      <p:to>
                                        <p:strVal val="visible"/>
                                      </p:to>
                                    </p:set>
                                    <p:animEffect transition="in" filter="circle(in)">
                                      <p:cBhvr>
                                        <p:cTn id="56" dur="2000"/>
                                        <p:tgtEl>
                                          <p:spTgt spid="6349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63498"/>
                                        </p:tgtEl>
                                        <p:attrNameLst>
                                          <p:attrName>style.visibility</p:attrName>
                                        </p:attrNameLst>
                                      </p:cBhvr>
                                      <p:to>
                                        <p:strVal val="visible"/>
                                      </p:to>
                                    </p:set>
                                    <p:animEffect transition="in" filter="circle(in)">
                                      <p:cBhvr>
                                        <p:cTn id="61" dur="2000"/>
                                        <p:tgtEl>
                                          <p:spTgt spid="6349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63497"/>
                                        </p:tgtEl>
                                        <p:attrNameLst>
                                          <p:attrName>ppt_x</p:attrName>
                                        </p:attrNameLst>
                                      </p:cBhvr>
                                      <p:tavLst>
                                        <p:tav tm="0">
                                          <p:val>
                                            <p:strVal val="ppt_x"/>
                                          </p:val>
                                        </p:tav>
                                        <p:tav tm="100000">
                                          <p:val>
                                            <p:strVal val="ppt_x"/>
                                          </p:val>
                                        </p:tav>
                                      </p:tavLst>
                                    </p:anim>
                                    <p:anim calcmode="lin" valueType="num">
                                      <p:cBhvr additive="base">
                                        <p:cTn id="66" dur="500"/>
                                        <p:tgtEl>
                                          <p:spTgt spid="63497"/>
                                        </p:tgtEl>
                                        <p:attrNameLst>
                                          <p:attrName>ppt_y</p:attrName>
                                        </p:attrNameLst>
                                      </p:cBhvr>
                                      <p:tavLst>
                                        <p:tav tm="0">
                                          <p:val>
                                            <p:strVal val="ppt_y"/>
                                          </p:val>
                                        </p:tav>
                                        <p:tav tm="100000">
                                          <p:val>
                                            <p:strVal val="1+ppt_h/2"/>
                                          </p:val>
                                        </p:tav>
                                      </p:tavLst>
                                    </p:anim>
                                    <p:set>
                                      <p:cBhvr>
                                        <p:cTn id="67" dur="1" fill="hold">
                                          <p:stCondLst>
                                            <p:cond delay="499"/>
                                          </p:stCondLst>
                                        </p:cTn>
                                        <p:tgtEl>
                                          <p:spTgt spid="6349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 presetClass="exit" presetSubtype="10" fill="hold" grpId="1" nodeType="clickEffect">
                                  <p:stCondLst>
                                    <p:cond delay="0"/>
                                  </p:stCondLst>
                                  <p:childTnLst>
                                    <p:animEffect transition="out" filter="checkerboard(across)">
                                      <p:cBhvr>
                                        <p:cTn id="71" dur="500"/>
                                        <p:tgtEl>
                                          <p:spTgt spid="63495"/>
                                        </p:tgtEl>
                                      </p:cBhvr>
                                    </p:animEffect>
                                    <p:set>
                                      <p:cBhvr>
                                        <p:cTn id="72" dur="1" fill="hold">
                                          <p:stCondLst>
                                            <p:cond delay="499"/>
                                          </p:stCondLst>
                                        </p:cTn>
                                        <p:tgtEl>
                                          <p:spTgt spid="6349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8" presetClass="exit" presetSubtype="16" fill="hold" grpId="1" nodeType="clickEffect">
                                  <p:stCondLst>
                                    <p:cond delay="0"/>
                                  </p:stCondLst>
                                  <p:childTnLst>
                                    <p:animEffect transition="out" filter="diamond(in)">
                                      <p:cBhvr>
                                        <p:cTn id="76" dur="2000"/>
                                        <p:tgtEl>
                                          <p:spTgt spid="63500"/>
                                        </p:tgtEl>
                                      </p:cBhvr>
                                    </p:animEffect>
                                    <p:set>
                                      <p:cBhvr>
                                        <p:cTn id="77" dur="1" fill="hold">
                                          <p:stCondLst>
                                            <p:cond delay="1999"/>
                                          </p:stCondLst>
                                        </p:cTn>
                                        <p:tgtEl>
                                          <p:spTgt spid="6350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1" nodeType="clickEffect">
                                  <p:stCondLst>
                                    <p:cond delay="0"/>
                                  </p:stCondLst>
                                  <p:childTnLst>
                                    <p:anim calcmode="lin" valueType="num">
                                      <p:cBhvr additive="base">
                                        <p:cTn id="81" dur="500"/>
                                        <p:tgtEl>
                                          <p:spTgt spid="63499"/>
                                        </p:tgtEl>
                                        <p:attrNameLst>
                                          <p:attrName>ppt_x</p:attrName>
                                        </p:attrNameLst>
                                      </p:cBhvr>
                                      <p:tavLst>
                                        <p:tav tm="0">
                                          <p:val>
                                            <p:strVal val="ppt_x"/>
                                          </p:val>
                                        </p:tav>
                                        <p:tav tm="100000">
                                          <p:val>
                                            <p:strVal val="ppt_x"/>
                                          </p:val>
                                        </p:tav>
                                      </p:tavLst>
                                    </p:anim>
                                    <p:anim calcmode="lin" valueType="num">
                                      <p:cBhvr additive="base">
                                        <p:cTn id="82" dur="500"/>
                                        <p:tgtEl>
                                          <p:spTgt spid="63499"/>
                                        </p:tgtEl>
                                        <p:attrNameLst>
                                          <p:attrName>ppt_y</p:attrName>
                                        </p:attrNameLst>
                                      </p:cBhvr>
                                      <p:tavLst>
                                        <p:tav tm="0">
                                          <p:val>
                                            <p:strVal val="ppt_y"/>
                                          </p:val>
                                        </p:tav>
                                        <p:tav tm="100000">
                                          <p:val>
                                            <p:strVal val="1+ppt_h/2"/>
                                          </p:val>
                                        </p:tav>
                                      </p:tavLst>
                                    </p:anim>
                                    <p:set>
                                      <p:cBhvr>
                                        <p:cTn id="83" dur="1" fill="hold">
                                          <p:stCondLst>
                                            <p:cond delay="499"/>
                                          </p:stCondLst>
                                        </p:cTn>
                                        <p:tgtEl>
                                          <p:spTgt spid="6349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grpId="1" nodeType="clickEffect">
                                  <p:stCondLst>
                                    <p:cond delay="0"/>
                                  </p:stCondLst>
                                  <p:childTnLst>
                                    <p:animEffect transition="out" filter="blinds(horizontal)">
                                      <p:cBhvr>
                                        <p:cTn id="87" dur="500"/>
                                        <p:tgtEl>
                                          <p:spTgt spid="63498"/>
                                        </p:tgtEl>
                                      </p:cBhvr>
                                    </p:animEffect>
                                    <p:set>
                                      <p:cBhvr>
                                        <p:cTn id="88" dur="1" fill="hold">
                                          <p:stCondLst>
                                            <p:cond delay="499"/>
                                          </p:stCondLst>
                                        </p:cTn>
                                        <p:tgtEl>
                                          <p:spTgt spid="6349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 presetClass="exit" presetSubtype="16" fill="hold" grpId="1" nodeType="clickEffect">
                                  <p:stCondLst>
                                    <p:cond delay="0"/>
                                  </p:stCondLst>
                                  <p:childTnLst>
                                    <p:animEffect transition="out" filter="box(in)">
                                      <p:cBhvr>
                                        <p:cTn id="92" dur="500"/>
                                        <p:tgtEl>
                                          <p:spTgt spid="63501"/>
                                        </p:tgtEl>
                                      </p:cBhvr>
                                    </p:animEffect>
                                    <p:set>
                                      <p:cBhvr>
                                        <p:cTn id="93" dur="1" fill="hold">
                                          <p:stCondLst>
                                            <p:cond delay="499"/>
                                          </p:stCondLst>
                                        </p:cTn>
                                        <p:tgtEl>
                                          <p:spTgt spid="6350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38" presetClass="entr" presetSubtype="0" accel="50000" fill="hold" nodeType="clickEffect">
                                  <p:stCondLst>
                                    <p:cond delay="0"/>
                                  </p:stCondLst>
                                  <p:iterate type="lt">
                                    <p:tmPct val="10000"/>
                                  </p:iterate>
                                  <p:childTnLst>
                                    <p:set>
                                      <p:cBhvr>
                                        <p:cTn id="97" dur="1" fill="hold">
                                          <p:stCondLst>
                                            <p:cond delay="0"/>
                                          </p:stCondLst>
                                        </p:cTn>
                                        <p:tgtEl>
                                          <p:spTgt spid="63492">
                                            <p:txEl>
                                              <p:pRg st="3" end="3"/>
                                            </p:txEl>
                                          </p:spTgt>
                                        </p:tgtEl>
                                        <p:attrNameLst>
                                          <p:attrName>style.visibility</p:attrName>
                                        </p:attrNameLst>
                                      </p:cBhvr>
                                      <p:to>
                                        <p:strVal val="visible"/>
                                      </p:to>
                                    </p:set>
                                    <p:set>
                                      <p:cBhvr>
                                        <p:cTn id="98" dur="455" fill="hold">
                                          <p:stCondLst>
                                            <p:cond delay="0"/>
                                          </p:stCondLst>
                                        </p:cTn>
                                        <p:tgtEl>
                                          <p:spTgt spid="63492">
                                            <p:txEl>
                                              <p:pRg st="3" end="3"/>
                                            </p:txEl>
                                          </p:spTgt>
                                        </p:tgtEl>
                                        <p:attrNameLst>
                                          <p:attrName>style.rotation</p:attrName>
                                        </p:attrNameLst>
                                      </p:cBhvr>
                                      <p:to>
                                        <p:strVal val="-45.0"/>
                                      </p:to>
                                    </p:set>
                                    <p:anim calcmode="lin" valueType="num">
                                      <p:cBhvr>
                                        <p:cTn id="99" dur="455" fill="hold">
                                          <p:stCondLst>
                                            <p:cond delay="455"/>
                                          </p:stCondLst>
                                        </p:cTn>
                                        <p:tgtEl>
                                          <p:spTgt spid="63492">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100" dur="455" fill="hold">
                                          <p:stCondLst>
                                            <p:cond delay="0"/>
                                          </p:stCondLst>
                                        </p:cTn>
                                        <p:tgtEl>
                                          <p:spTgt spid="63492">
                                            <p:txEl>
                                              <p:pRg st="3" end="3"/>
                                            </p:txEl>
                                          </p:spTgt>
                                        </p:tgtEl>
                                        <p:attrNameLst>
                                          <p:attrName>ppt_y</p:attrName>
                                        </p:attrNameLst>
                                      </p:cBhvr>
                                      <p:tavLst>
                                        <p:tav tm="0">
                                          <p:val>
                                            <p:strVal val="#ppt_y-1"/>
                                          </p:val>
                                        </p:tav>
                                        <p:tav tm="100000">
                                          <p:val>
                                            <p:strVal val="#ppt_y-(0.354*#ppt_w-0.172*#ppt_h)"/>
                                          </p:val>
                                        </p:tav>
                                      </p:tavLst>
                                    </p:anim>
                                    <p:anim calcmode="lin" valueType="num">
                                      <p:cBhvr>
                                        <p:cTn id="101" dur="156" decel="50000" autoRev="1" fill="hold">
                                          <p:stCondLst>
                                            <p:cond delay="455"/>
                                          </p:stCondLst>
                                        </p:cTn>
                                        <p:tgtEl>
                                          <p:spTgt spid="63492">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102" dur="136" fill="hold">
                                          <p:stCondLst>
                                            <p:cond delay="864"/>
                                          </p:stCondLst>
                                        </p:cTn>
                                        <p:tgtEl>
                                          <p:spTgt spid="63492">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8" presetClass="entr" presetSubtype="0" accel="50000" fill="hold" nodeType="clickEffect">
                                  <p:stCondLst>
                                    <p:cond delay="0"/>
                                  </p:stCondLst>
                                  <p:iterate type="lt">
                                    <p:tmPct val="50000"/>
                                  </p:iterate>
                                  <p:childTnLst>
                                    <p:set>
                                      <p:cBhvr>
                                        <p:cTn id="106" dur="1" fill="hold">
                                          <p:stCondLst>
                                            <p:cond delay="0"/>
                                          </p:stCondLst>
                                        </p:cTn>
                                        <p:tgtEl>
                                          <p:spTgt spid="63492">
                                            <p:txEl>
                                              <p:pRg st="4" end="4"/>
                                            </p:txEl>
                                          </p:spTgt>
                                        </p:tgtEl>
                                        <p:attrNameLst>
                                          <p:attrName>style.visibility</p:attrName>
                                        </p:attrNameLst>
                                      </p:cBhvr>
                                      <p:to>
                                        <p:strVal val="visible"/>
                                      </p:to>
                                    </p:set>
                                    <p:set>
                                      <p:cBhvr>
                                        <p:cTn id="107" dur="455" fill="hold">
                                          <p:stCondLst>
                                            <p:cond delay="0"/>
                                          </p:stCondLst>
                                        </p:cTn>
                                        <p:tgtEl>
                                          <p:spTgt spid="63492">
                                            <p:txEl>
                                              <p:pRg st="4" end="4"/>
                                            </p:txEl>
                                          </p:spTgt>
                                        </p:tgtEl>
                                        <p:attrNameLst>
                                          <p:attrName>style.rotation</p:attrName>
                                        </p:attrNameLst>
                                      </p:cBhvr>
                                      <p:to>
                                        <p:strVal val="-45.0"/>
                                      </p:to>
                                    </p:set>
                                    <p:anim calcmode="lin" valueType="num">
                                      <p:cBhvr>
                                        <p:cTn id="108" dur="455" fill="hold">
                                          <p:stCondLst>
                                            <p:cond delay="455"/>
                                          </p:stCondLst>
                                        </p:cTn>
                                        <p:tgtEl>
                                          <p:spTgt spid="63492">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109" dur="455" fill="hold">
                                          <p:stCondLst>
                                            <p:cond delay="0"/>
                                          </p:stCondLst>
                                        </p:cTn>
                                        <p:tgtEl>
                                          <p:spTgt spid="63492">
                                            <p:txEl>
                                              <p:pRg st="4" end="4"/>
                                            </p:txEl>
                                          </p:spTgt>
                                        </p:tgtEl>
                                        <p:attrNameLst>
                                          <p:attrName>ppt_y</p:attrName>
                                        </p:attrNameLst>
                                      </p:cBhvr>
                                      <p:tavLst>
                                        <p:tav tm="0">
                                          <p:val>
                                            <p:strVal val="#ppt_y-1"/>
                                          </p:val>
                                        </p:tav>
                                        <p:tav tm="100000">
                                          <p:val>
                                            <p:strVal val="#ppt_y-(0.354*#ppt_w-0.172*#ppt_h)"/>
                                          </p:val>
                                        </p:tav>
                                      </p:tavLst>
                                    </p:anim>
                                    <p:anim calcmode="lin" valueType="num">
                                      <p:cBhvr>
                                        <p:cTn id="110" dur="156" decel="50000" autoRev="1" fill="hold">
                                          <p:stCondLst>
                                            <p:cond delay="455"/>
                                          </p:stCondLst>
                                        </p:cTn>
                                        <p:tgtEl>
                                          <p:spTgt spid="63492">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111" dur="136" fill="hold">
                                          <p:stCondLst>
                                            <p:cond delay="864"/>
                                          </p:stCondLst>
                                        </p:cTn>
                                        <p:tgtEl>
                                          <p:spTgt spid="63492">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38" presetClass="entr" presetSubtype="0" accel="50000" fill="hold" nodeType="clickEffect">
                                  <p:stCondLst>
                                    <p:cond delay="0"/>
                                  </p:stCondLst>
                                  <p:iterate type="lt">
                                    <p:tmPct val="50000"/>
                                  </p:iterate>
                                  <p:childTnLst>
                                    <p:set>
                                      <p:cBhvr>
                                        <p:cTn id="115" dur="1" fill="hold">
                                          <p:stCondLst>
                                            <p:cond delay="0"/>
                                          </p:stCondLst>
                                        </p:cTn>
                                        <p:tgtEl>
                                          <p:spTgt spid="63492">
                                            <p:txEl>
                                              <p:pRg st="5" end="5"/>
                                            </p:txEl>
                                          </p:spTgt>
                                        </p:tgtEl>
                                        <p:attrNameLst>
                                          <p:attrName>style.visibility</p:attrName>
                                        </p:attrNameLst>
                                      </p:cBhvr>
                                      <p:to>
                                        <p:strVal val="visible"/>
                                      </p:to>
                                    </p:set>
                                    <p:set>
                                      <p:cBhvr>
                                        <p:cTn id="116" dur="455" fill="hold">
                                          <p:stCondLst>
                                            <p:cond delay="0"/>
                                          </p:stCondLst>
                                        </p:cTn>
                                        <p:tgtEl>
                                          <p:spTgt spid="63492">
                                            <p:txEl>
                                              <p:pRg st="5" end="5"/>
                                            </p:txEl>
                                          </p:spTgt>
                                        </p:tgtEl>
                                        <p:attrNameLst>
                                          <p:attrName>style.rotation</p:attrName>
                                        </p:attrNameLst>
                                      </p:cBhvr>
                                      <p:to>
                                        <p:strVal val="-45.0"/>
                                      </p:to>
                                    </p:set>
                                    <p:anim calcmode="lin" valueType="num">
                                      <p:cBhvr>
                                        <p:cTn id="117" dur="455" fill="hold">
                                          <p:stCondLst>
                                            <p:cond delay="455"/>
                                          </p:stCondLst>
                                        </p:cTn>
                                        <p:tgtEl>
                                          <p:spTgt spid="63492">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118" dur="455" fill="hold">
                                          <p:stCondLst>
                                            <p:cond delay="0"/>
                                          </p:stCondLst>
                                        </p:cTn>
                                        <p:tgtEl>
                                          <p:spTgt spid="63492">
                                            <p:txEl>
                                              <p:pRg st="5" end="5"/>
                                            </p:txEl>
                                          </p:spTgt>
                                        </p:tgtEl>
                                        <p:attrNameLst>
                                          <p:attrName>ppt_y</p:attrName>
                                        </p:attrNameLst>
                                      </p:cBhvr>
                                      <p:tavLst>
                                        <p:tav tm="0">
                                          <p:val>
                                            <p:strVal val="#ppt_y-1"/>
                                          </p:val>
                                        </p:tav>
                                        <p:tav tm="100000">
                                          <p:val>
                                            <p:strVal val="#ppt_y-(0.354*#ppt_w-0.172*#ppt_h)"/>
                                          </p:val>
                                        </p:tav>
                                      </p:tavLst>
                                    </p:anim>
                                    <p:anim calcmode="lin" valueType="num">
                                      <p:cBhvr>
                                        <p:cTn id="119" dur="156" decel="50000" autoRev="1" fill="hold">
                                          <p:stCondLst>
                                            <p:cond delay="455"/>
                                          </p:stCondLst>
                                        </p:cTn>
                                        <p:tgtEl>
                                          <p:spTgt spid="63492">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120" dur="136" fill="hold">
                                          <p:stCondLst>
                                            <p:cond delay="864"/>
                                          </p:stCondLst>
                                        </p:cTn>
                                        <p:tgtEl>
                                          <p:spTgt spid="63492">
                                            <p:txEl>
                                              <p:pRg st="5" end="5"/>
                                            </p:txEl>
                                          </p:spTgt>
                                        </p:tgtEl>
                                        <p:attrNameLst>
                                          <p:attrName>ppt_y</p:attrName>
                                        </p:attrNameLst>
                                      </p:cBhvr>
                                      <p:tavLst>
                                        <p:tav tm="0">
                                          <p:val>
                                            <p:strVal val="#ppt_y-(0.354*#ppt_w-0.172*#ppt_h)"/>
                                          </p:val>
                                        </p:tav>
                                        <p:tav tm="100000">
                                          <p:val>
                                            <p:strVal val="#ppt_y"/>
                                          </p:val>
                                        </p:tav>
                                      </p:tavLst>
                                    </p:anim>
                                  </p:childTnLst>
                                </p:cTn>
                              </p:par>
                              <p:par>
                                <p:cTn id="121" presetID="38" presetClass="entr" presetSubtype="0" accel="50000" fill="hold" nodeType="withEffect">
                                  <p:stCondLst>
                                    <p:cond delay="0"/>
                                  </p:stCondLst>
                                  <p:iterate type="lt">
                                    <p:tmPct val="50000"/>
                                  </p:iterate>
                                  <p:childTnLst>
                                    <p:set>
                                      <p:cBhvr>
                                        <p:cTn id="122" dur="1" fill="hold">
                                          <p:stCondLst>
                                            <p:cond delay="0"/>
                                          </p:stCondLst>
                                        </p:cTn>
                                        <p:tgtEl>
                                          <p:spTgt spid="63492">
                                            <p:txEl>
                                              <p:pRg st="6" end="6"/>
                                            </p:txEl>
                                          </p:spTgt>
                                        </p:tgtEl>
                                        <p:attrNameLst>
                                          <p:attrName>style.visibility</p:attrName>
                                        </p:attrNameLst>
                                      </p:cBhvr>
                                      <p:to>
                                        <p:strVal val="visible"/>
                                      </p:to>
                                    </p:set>
                                    <p:set>
                                      <p:cBhvr>
                                        <p:cTn id="123" dur="455" fill="hold">
                                          <p:stCondLst>
                                            <p:cond delay="0"/>
                                          </p:stCondLst>
                                        </p:cTn>
                                        <p:tgtEl>
                                          <p:spTgt spid="63492">
                                            <p:txEl>
                                              <p:pRg st="6" end="6"/>
                                            </p:txEl>
                                          </p:spTgt>
                                        </p:tgtEl>
                                        <p:attrNameLst>
                                          <p:attrName>style.rotation</p:attrName>
                                        </p:attrNameLst>
                                      </p:cBhvr>
                                      <p:to>
                                        <p:strVal val="-45.0"/>
                                      </p:to>
                                    </p:set>
                                    <p:anim calcmode="lin" valueType="num">
                                      <p:cBhvr>
                                        <p:cTn id="124" dur="455" fill="hold">
                                          <p:stCondLst>
                                            <p:cond delay="455"/>
                                          </p:stCondLst>
                                        </p:cTn>
                                        <p:tgtEl>
                                          <p:spTgt spid="63492">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125" dur="455" fill="hold">
                                          <p:stCondLst>
                                            <p:cond delay="0"/>
                                          </p:stCondLst>
                                        </p:cTn>
                                        <p:tgtEl>
                                          <p:spTgt spid="63492">
                                            <p:txEl>
                                              <p:pRg st="6" end="6"/>
                                            </p:txEl>
                                          </p:spTgt>
                                        </p:tgtEl>
                                        <p:attrNameLst>
                                          <p:attrName>ppt_y</p:attrName>
                                        </p:attrNameLst>
                                      </p:cBhvr>
                                      <p:tavLst>
                                        <p:tav tm="0">
                                          <p:val>
                                            <p:strVal val="#ppt_y-1"/>
                                          </p:val>
                                        </p:tav>
                                        <p:tav tm="100000">
                                          <p:val>
                                            <p:strVal val="#ppt_y-(0.354*#ppt_w-0.172*#ppt_h)"/>
                                          </p:val>
                                        </p:tav>
                                      </p:tavLst>
                                    </p:anim>
                                    <p:anim calcmode="lin" valueType="num">
                                      <p:cBhvr>
                                        <p:cTn id="126" dur="156" decel="50000" autoRev="1" fill="hold">
                                          <p:stCondLst>
                                            <p:cond delay="455"/>
                                          </p:stCondLst>
                                        </p:cTn>
                                        <p:tgtEl>
                                          <p:spTgt spid="63492">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127" dur="136" fill="hold">
                                          <p:stCondLst>
                                            <p:cond delay="864"/>
                                          </p:stCondLst>
                                        </p:cTn>
                                        <p:tgtEl>
                                          <p:spTgt spid="63492">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38" presetClass="entr" presetSubtype="0" accel="50000" fill="hold" nodeType="clickEffect">
                                  <p:stCondLst>
                                    <p:cond delay="0"/>
                                  </p:stCondLst>
                                  <p:iterate type="lt">
                                    <p:tmPct val="50000"/>
                                  </p:iterate>
                                  <p:childTnLst>
                                    <p:set>
                                      <p:cBhvr>
                                        <p:cTn id="131" dur="1" fill="hold">
                                          <p:stCondLst>
                                            <p:cond delay="0"/>
                                          </p:stCondLst>
                                        </p:cTn>
                                        <p:tgtEl>
                                          <p:spTgt spid="63492">
                                            <p:txEl>
                                              <p:pRg st="7" end="7"/>
                                            </p:txEl>
                                          </p:spTgt>
                                        </p:tgtEl>
                                        <p:attrNameLst>
                                          <p:attrName>style.visibility</p:attrName>
                                        </p:attrNameLst>
                                      </p:cBhvr>
                                      <p:to>
                                        <p:strVal val="visible"/>
                                      </p:to>
                                    </p:set>
                                    <p:set>
                                      <p:cBhvr>
                                        <p:cTn id="132" dur="455" fill="hold">
                                          <p:stCondLst>
                                            <p:cond delay="0"/>
                                          </p:stCondLst>
                                        </p:cTn>
                                        <p:tgtEl>
                                          <p:spTgt spid="63492">
                                            <p:txEl>
                                              <p:pRg st="7" end="7"/>
                                            </p:txEl>
                                          </p:spTgt>
                                        </p:tgtEl>
                                        <p:attrNameLst>
                                          <p:attrName>style.rotation</p:attrName>
                                        </p:attrNameLst>
                                      </p:cBhvr>
                                      <p:to>
                                        <p:strVal val="-45.0"/>
                                      </p:to>
                                    </p:set>
                                    <p:anim calcmode="lin" valueType="num">
                                      <p:cBhvr>
                                        <p:cTn id="133" dur="455" fill="hold">
                                          <p:stCondLst>
                                            <p:cond delay="455"/>
                                          </p:stCondLst>
                                        </p:cTn>
                                        <p:tgtEl>
                                          <p:spTgt spid="63492">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134" dur="455" fill="hold">
                                          <p:stCondLst>
                                            <p:cond delay="0"/>
                                          </p:stCondLst>
                                        </p:cTn>
                                        <p:tgtEl>
                                          <p:spTgt spid="63492">
                                            <p:txEl>
                                              <p:pRg st="7" end="7"/>
                                            </p:txEl>
                                          </p:spTgt>
                                        </p:tgtEl>
                                        <p:attrNameLst>
                                          <p:attrName>ppt_y</p:attrName>
                                        </p:attrNameLst>
                                      </p:cBhvr>
                                      <p:tavLst>
                                        <p:tav tm="0">
                                          <p:val>
                                            <p:strVal val="#ppt_y-1"/>
                                          </p:val>
                                        </p:tav>
                                        <p:tav tm="100000">
                                          <p:val>
                                            <p:strVal val="#ppt_y-(0.354*#ppt_w-0.172*#ppt_h)"/>
                                          </p:val>
                                        </p:tav>
                                      </p:tavLst>
                                    </p:anim>
                                    <p:anim calcmode="lin" valueType="num">
                                      <p:cBhvr>
                                        <p:cTn id="135" dur="156" decel="50000" autoRev="1" fill="hold">
                                          <p:stCondLst>
                                            <p:cond delay="455"/>
                                          </p:stCondLst>
                                        </p:cTn>
                                        <p:tgtEl>
                                          <p:spTgt spid="63492">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136" dur="136" fill="hold">
                                          <p:stCondLst>
                                            <p:cond delay="864"/>
                                          </p:stCondLst>
                                        </p:cTn>
                                        <p:tgtEl>
                                          <p:spTgt spid="63492">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38" presetClass="entr" presetSubtype="0" accel="50000" fill="hold" nodeType="clickEffect">
                                  <p:stCondLst>
                                    <p:cond delay="0"/>
                                  </p:stCondLst>
                                  <p:iterate type="lt">
                                    <p:tmPct val="50000"/>
                                  </p:iterate>
                                  <p:childTnLst>
                                    <p:set>
                                      <p:cBhvr>
                                        <p:cTn id="140" dur="1" fill="hold">
                                          <p:stCondLst>
                                            <p:cond delay="0"/>
                                          </p:stCondLst>
                                        </p:cTn>
                                        <p:tgtEl>
                                          <p:spTgt spid="63492">
                                            <p:txEl>
                                              <p:pRg st="8" end="8"/>
                                            </p:txEl>
                                          </p:spTgt>
                                        </p:tgtEl>
                                        <p:attrNameLst>
                                          <p:attrName>style.visibility</p:attrName>
                                        </p:attrNameLst>
                                      </p:cBhvr>
                                      <p:to>
                                        <p:strVal val="visible"/>
                                      </p:to>
                                    </p:set>
                                    <p:set>
                                      <p:cBhvr>
                                        <p:cTn id="141" dur="455" fill="hold">
                                          <p:stCondLst>
                                            <p:cond delay="0"/>
                                          </p:stCondLst>
                                        </p:cTn>
                                        <p:tgtEl>
                                          <p:spTgt spid="63492">
                                            <p:txEl>
                                              <p:pRg st="8" end="8"/>
                                            </p:txEl>
                                          </p:spTgt>
                                        </p:tgtEl>
                                        <p:attrNameLst>
                                          <p:attrName>style.rotation</p:attrName>
                                        </p:attrNameLst>
                                      </p:cBhvr>
                                      <p:to>
                                        <p:strVal val="-45.0"/>
                                      </p:to>
                                    </p:set>
                                    <p:anim calcmode="lin" valueType="num">
                                      <p:cBhvr>
                                        <p:cTn id="142" dur="455" fill="hold">
                                          <p:stCondLst>
                                            <p:cond delay="455"/>
                                          </p:stCondLst>
                                        </p:cTn>
                                        <p:tgtEl>
                                          <p:spTgt spid="63492">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143" dur="455" fill="hold">
                                          <p:stCondLst>
                                            <p:cond delay="0"/>
                                          </p:stCondLst>
                                        </p:cTn>
                                        <p:tgtEl>
                                          <p:spTgt spid="63492">
                                            <p:txEl>
                                              <p:pRg st="8" end="8"/>
                                            </p:txEl>
                                          </p:spTgt>
                                        </p:tgtEl>
                                        <p:attrNameLst>
                                          <p:attrName>ppt_y</p:attrName>
                                        </p:attrNameLst>
                                      </p:cBhvr>
                                      <p:tavLst>
                                        <p:tav tm="0">
                                          <p:val>
                                            <p:strVal val="#ppt_y-1"/>
                                          </p:val>
                                        </p:tav>
                                        <p:tav tm="100000">
                                          <p:val>
                                            <p:strVal val="#ppt_y-(0.354*#ppt_w-0.172*#ppt_h)"/>
                                          </p:val>
                                        </p:tav>
                                      </p:tavLst>
                                    </p:anim>
                                    <p:anim calcmode="lin" valueType="num">
                                      <p:cBhvr>
                                        <p:cTn id="144" dur="156" decel="50000" autoRev="1" fill="hold">
                                          <p:stCondLst>
                                            <p:cond delay="455"/>
                                          </p:stCondLst>
                                        </p:cTn>
                                        <p:tgtEl>
                                          <p:spTgt spid="63492">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145" dur="136" fill="hold">
                                          <p:stCondLst>
                                            <p:cond delay="864"/>
                                          </p:stCondLst>
                                        </p:cTn>
                                        <p:tgtEl>
                                          <p:spTgt spid="63492">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38" presetClass="entr" presetSubtype="0" accel="50000" fill="hold" nodeType="clickEffect">
                                  <p:stCondLst>
                                    <p:cond delay="0"/>
                                  </p:stCondLst>
                                  <p:iterate type="lt">
                                    <p:tmPct val="50000"/>
                                  </p:iterate>
                                  <p:childTnLst>
                                    <p:set>
                                      <p:cBhvr>
                                        <p:cTn id="149" dur="1" fill="hold">
                                          <p:stCondLst>
                                            <p:cond delay="0"/>
                                          </p:stCondLst>
                                        </p:cTn>
                                        <p:tgtEl>
                                          <p:spTgt spid="63492">
                                            <p:txEl>
                                              <p:pRg st="9" end="9"/>
                                            </p:txEl>
                                          </p:spTgt>
                                        </p:tgtEl>
                                        <p:attrNameLst>
                                          <p:attrName>style.visibility</p:attrName>
                                        </p:attrNameLst>
                                      </p:cBhvr>
                                      <p:to>
                                        <p:strVal val="visible"/>
                                      </p:to>
                                    </p:set>
                                    <p:set>
                                      <p:cBhvr>
                                        <p:cTn id="150" dur="455" fill="hold">
                                          <p:stCondLst>
                                            <p:cond delay="0"/>
                                          </p:stCondLst>
                                        </p:cTn>
                                        <p:tgtEl>
                                          <p:spTgt spid="63492">
                                            <p:txEl>
                                              <p:pRg st="9" end="9"/>
                                            </p:txEl>
                                          </p:spTgt>
                                        </p:tgtEl>
                                        <p:attrNameLst>
                                          <p:attrName>style.rotation</p:attrName>
                                        </p:attrNameLst>
                                      </p:cBhvr>
                                      <p:to>
                                        <p:strVal val="-45.0"/>
                                      </p:to>
                                    </p:set>
                                    <p:anim calcmode="lin" valueType="num">
                                      <p:cBhvr>
                                        <p:cTn id="151" dur="455" fill="hold">
                                          <p:stCondLst>
                                            <p:cond delay="455"/>
                                          </p:stCondLst>
                                        </p:cTn>
                                        <p:tgtEl>
                                          <p:spTgt spid="63492">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63492">
                                            <p:txEl>
                                              <p:pRg st="9" end="9"/>
                                            </p:txEl>
                                          </p:spTgt>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63492">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63492">
                                            <p:txEl>
                                              <p:pRg st="9" end="9"/>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8" presetClass="entr" presetSubtype="0" accel="50000" fill="hold" nodeType="clickEffect">
                                  <p:stCondLst>
                                    <p:cond delay="0"/>
                                  </p:stCondLst>
                                  <p:iterate type="lt">
                                    <p:tmPct val="50000"/>
                                  </p:iterate>
                                  <p:childTnLst>
                                    <p:set>
                                      <p:cBhvr>
                                        <p:cTn id="158" dur="1" fill="hold">
                                          <p:stCondLst>
                                            <p:cond delay="0"/>
                                          </p:stCondLst>
                                        </p:cTn>
                                        <p:tgtEl>
                                          <p:spTgt spid="63492">
                                            <p:txEl>
                                              <p:pRg st="10" end="10"/>
                                            </p:txEl>
                                          </p:spTgt>
                                        </p:tgtEl>
                                        <p:attrNameLst>
                                          <p:attrName>style.visibility</p:attrName>
                                        </p:attrNameLst>
                                      </p:cBhvr>
                                      <p:to>
                                        <p:strVal val="visible"/>
                                      </p:to>
                                    </p:set>
                                    <p:set>
                                      <p:cBhvr>
                                        <p:cTn id="159" dur="455" fill="hold">
                                          <p:stCondLst>
                                            <p:cond delay="0"/>
                                          </p:stCondLst>
                                        </p:cTn>
                                        <p:tgtEl>
                                          <p:spTgt spid="63492">
                                            <p:txEl>
                                              <p:pRg st="10" end="10"/>
                                            </p:txEl>
                                          </p:spTgt>
                                        </p:tgtEl>
                                        <p:attrNameLst>
                                          <p:attrName>style.rotation</p:attrName>
                                        </p:attrNameLst>
                                      </p:cBhvr>
                                      <p:to>
                                        <p:strVal val="-45.0"/>
                                      </p:to>
                                    </p:set>
                                    <p:anim calcmode="lin" valueType="num">
                                      <p:cBhvr>
                                        <p:cTn id="160" dur="455" fill="hold">
                                          <p:stCondLst>
                                            <p:cond delay="455"/>
                                          </p:stCondLst>
                                        </p:cTn>
                                        <p:tgtEl>
                                          <p:spTgt spid="63492">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161" dur="455" fill="hold">
                                          <p:stCondLst>
                                            <p:cond delay="0"/>
                                          </p:stCondLst>
                                        </p:cTn>
                                        <p:tgtEl>
                                          <p:spTgt spid="63492">
                                            <p:txEl>
                                              <p:pRg st="10" end="10"/>
                                            </p:txEl>
                                          </p:spTgt>
                                        </p:tgtEl>
                                        <p:attrNameLst>
                                          <p:attrName>ppt_y</p:attrName>
                                        </p:attrNameLst>
                                      </p:cBhvr>
                                      <p:tavLst>
                                        <p:tav tm="0">
                                          <p:val>
                                            <p:strVal val="#ppt_y-1"/>
                                          </p:val>
                                        </p:tav>
                                        <p:tav tm="100000">
                                          <p:val>
                                            <p:strVal val="#ppt_y-(0.354*#ppt_w-0.172*#ppt_h)"/>
                                          </p:val>
                                        </p:tav>
                                      </p:tavLst>
                                    </p:anim>
                                    <p:anim calcmode="lin" valueType="num">
                                      <p:cBhvr>
                                        <p:cTn id="162" dur="156" decel="50000" autoRev="1" fill="hold">
                                          <p:stCondLst>
                                            <p:cond delay="455"/>
                                          </p:stCondLst>
                                        </p:cTn>
                                        <p:tgtEl>
                                          <p:spTgt spid="63492">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163" dur="136" fill="hold">
                                          <p:stCondLst>
                                            <p:cond delay="864"/>
                                          </p:stCondLst>
                                        </p:cTn>
                                        <p:tgtEl>
                                          <p:spTgt spid="63492">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38" presetClass="entr" presetSubtype="0" accel="50000" fill="hold" nodeType="clickEffect">
                                  <p:stCondLst>
                                    <p:cond delay="0"/>
                                  </p:stCondLst>
                                  <p:iterate type="lt">
                                    <p:tmPct val="50000"/>
                                  </p:iterate>
                                  <p:childTnLst>
                                    <p:set>
                                      <p:cBhvr>
                                        <p:cTn id="167" dur="1" fill="hold">
                                          <p:stCondLst>
                                            <p:cond delay="0"/>
                                          </p:stCondLst>
                                        </p:cTn>
                                        <p:tgtEl>
                                          <p:spTgt spid="63492">
                                            <p:txEl>
                                              <p:pRg st="11" end="11"/>
                                            </p:txEl>
                                          </p:spTgt>
                                        </p:tgtEl>
                                        <p:attrNameLst>
                                          <p:attrName>style.visibility</p:attrName>
                                        </p:attrNameLst>
                                      </p:cBhvr>
                                      <p:to>
                                        <p:strVal val="visible"/>
                                      </p:to>
                                    </p:set>
                                    <p:set>
                                      <p:cBhvr>
                                        <p:cTn id="168" dur="455" fill="hold">
                                          <p:stCondLst>
                                            <p:cond delay="0"/>
                                          </p:stCondLst>
                                        </p:cTn>
                                        <p:tgtEl>
                                          <p:spTgt spid="63492">
                                            <p:txEl>
                                              <p:pRg st="11" end="11"/>
                                            </p:txEl>
                                          </p:spTgt>
                                        </p:tgtEl>
                                        <p:attrNameLst>
                                          <p:attrName>style.rotation</p:attrName>
                                        </p:attrNameLst>
                                      </p:cBhvr>
                                      <p:to>
                                        <p:strVal val="-45.0"/>
                                      </p:to>
                                    </p:set>
                                    <p:anim calcmode="lin" valueType="num">
                                      <p:cBhvr>
                                        <p:cTn id="169" dur="455" fill="hold">
                                          <p:stCondLst>
                                            <p:cond delay="455"/>
                                          </p:stCondLst>
                                        </p:cTn>
                                        <p:tgtEl>
                                          <p:spTgt spid="63492">
                                            <p:txEl>
                                              <p:pRg st="11" end="11"/>
                                            </p:txEl>
                                          </p:spTgt>
                                        </p:tgtEl>
                                        <p:attrNameLst>
                                          <p:attrName>style.rotation</p:attrName>
                                        </p:attrNameLst>
                                      </p:cBhvr>
                                      <p:tavLst>
                                        <p:tav tm="0">
                                          <p:val>
                                            <p:fltVal val="-45"/>
                                          </p:val>
                                        </p:tav>
                                        <p:tav tm="69900">
                                          <p:val>
                                            <p:fltVal val="45"/>
                                          </p:val>
                                        </p:tav>
                                        <p:tav tm="100000">
                                          <p:val>
                                            <p:fltVal val="0"/>
                                          </p:val>
                                        </p:tav>
                                      </p:tavLst>
                                    </p:anim>
                                    <p:anim calcmode="lin" valueType="num">
                                      <p:cBhvr>
                                        <p:cTn id="170" dur="455" fill="hold">
                                          <p:stCondLst>
                                            <p:cond delay="0"/>
                                          </p:stCondLst>
                                        </p:cTn>
                                        <p:tgtEl>
                                          <p:spTgt spid="63492">
                                            <p:txEl>
                                              <p:pRg st="11" end="11"/>
                                            </p:txEl>
                                          </p:spTgt>
                                        </p:tgtEl>
                                        <p:attrNameLst>
                                          <p:attrName>ppt_y</p:attrName>
                                        </p:attrNameLst>
                                      </p:cBhvr>
                                      <p:tavLst>
                                        <p:tav tm="0">
                                          <p:val>
                                            <p:strVal val="#ppt_y-1"/>
                                          </p:val>
                                        </p:tav>
                                        <p:tav tm="100000">
                                          <p:val>
                                            <p:strVal val="#ppt_y-(0.354*#ppt_w-0.172*#ppt_h)"/>
                                          </p:val>
                                        </p:tav>
                                      </p:tavLst>
                                    </p:anim>
                                    <p:anim calcmode="lin" valueType="num">
                                      <p:cBhvr>
                                        <p:cTn id="171" dur="156" decel="50000" autoRev="1" fill="hold">
                                          <p:stCondLst>
                                            <p:cond delay="455"/>
                                          </p:stCondLst>
                                        </p:cTn>
                                        <p:tgtEl>
                                          <p:spTgt spid="63492">
                                            <p:txEl>
                                              <p:pRg st="11" end="11"/>
                                            </p:txEl>
                                          </p:spTgt>
                                        </p:tgtEl>
                                        <p:attrNameLst>
                                          <p:attrName>ppt_y</p:attrName>
                                        </p:attrNameLst>
                                      </p:cBhvr>
                                      <p:tavLst>
                                        <p:tav tm="0">
                                          <p:val>
                                            <p:strVal val="#ppt_y-(0.354*#ppt_w-0.172*#ppt_h)"/>
                                          </p:val>
                                        </p:tav>
                                        <p:tav tm="100000">
                                          <p:val>
                                            <p:strVal val="#ppt_y-(0.354*#ppt_w-0.172*#ppt_h)-#ppt_h/2"/>
                                          </p:val>
                                        </p:tav>
                                      </p:tavLst>
                                    </p:anim>
                                    <p:anim calcmode="lin" valueType="num">
                                      <p:cBhvr>
                                        <p:cTn id="172" dur="136" fill="hold">
                                          <p:stCondLst>
                                            <p:cond delay="864"/>
                                          </p:stCondLst>
                                        </p:cTn>
                                        <p:tgtEl>
                                          <p:spTgt spid="63492">
                                            <p:txEl>
                                              <p:pRg st="11" end="1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38" presetClass="entr" presetSubtype="0" accel="50000" fill="hold" nodeType="clickEffect">
                                  <p:stCondLst>
                                    <p:cond delay="0"/>
                                  </p:stCondLst>
                                  <p:iterate type="lt">
                                    <p:tmPct val="50000"/>
                                  </p:iterate>
                                  <p:childTnLst>
                                    <p:set>
                                      <p:cBhvr>
                                        <p:cTn id="176" dur="1" fill="hold">
                                          <p:stCondLst>
                                            <p:cond delay="0"/>
                                          </p:stCondLst>
                                        </p:cTn>
                                        <p:tgtEl>
                                          <p:spTgt spid="63492">
                                            <p:txEl>
                                              <p:pRg st="12" end="12"/>
                                            </p:txEl>
                                          </p:spTgt>
                                        </p:tgtEl>
                                        <p:attrNameLst>
                                          <p:attrName>style.visibility</p:attrName>
                                        </p:attrNameLst>
                                      </p:cBhvr>
                                      <p:to>
                                        <p:strVal val="visible"/>
                                      </p:to>
                                    </p:set>
                                    <p:set>
                                      <p:cBhvr>
                                        <p:cTn id="177" dur="455" fill="hold">
                                          <p:stCondLst>
                                            <p:cond delay="0"/>
                                          </p:stCondLst>
                                        </p:cTn>
                                        <p:tgtEl>
                                          <p:spTgt spid="63492">
                                            <p:txEl>
                                              <p:pRg st="12" end="12"/>
                                            </p:txEl>
                                          </p:spTgt>
                                        </p:tgtEl>
                                        <p:attrNameLst>
                                          <p:attrName>style.rotation</p:attrName>
                                        </p:attrNameLst>
                                      </p:cBhvr>
                                      <p:to>
                                        <p:strVal val="-45.0"/>
                                      </p:to>
                                    </p:set>
                                    <p:anim calcmode="lin" valueType="num">
                                      <p:cBhvr>
                                        <p:cTn id="178" dur="455" fill="hold">
                                          <p:stCondLst>
                                            <p:cond delay="455"/>
                                          </p:stCondLst>
                                        </p:cTn>
                                        <p:tgtEl>
                                          <p:spTgt spid="63492">
                                            <p:txEl>
                                              <p:pRg st="12" end="12"/>
                                            </p:txEl>
                                          </p:spTgt>
                                        </p:tgtEl>
                                        <p:attrNameLst>
                                          <p:attrName>style.rotation</p:attrName>
                                        </p:attrNameLst>
                                      </p:cBhvr>
                                      <p:tavLst>
                                        <p:tav tm="0">
                                          <p:val>
                                            <p:fltVal val="-45"/>
                                          </p:val>
                                        </p:tav>
                                        <p:tav tm="69900">
                                          <p:val>
                                            <p:fltVal val="45"/>
                                          </p:val>
                                        </p:tav>
                                        <p:tav tm="100000">
                                          <p:val>
                                            <p:fltVal val="0"/>
                                          </p:val>
                                        </p:tav>
                                      </p:tavLst>
                                    </p:anim>
                                    <p:anim calcmode="lin" valueType="num">
                                      <p:cBhvr>
                                        <p:cTn id="179" dur="455" fill="hold">
                                          <p:stCondLst>
                                            <p:cond delay="0"/>
                                          </p:stCondLst>
                                        </p:cTn>
                                        <p:tgtEl>
                                          <p:spTgt spid="63492">
                                            <p:txEl>
                                              <p:pRg st="12" end="12"/>
                                            </p:txEl>
                                          </p:spTgt>
                                        </p:tgtEl>
                                        <p:attrNameLst>
                                          <p:attrName>ppt_y</p:attrName>
                                        </p:attrNameLst>
                                      </p:cBhvr>
                                      <p:tavLst>
                                        <p:tav tm="0">
                                          <p:val>
                                            <p:strVal val="#ppt_y-1"/>
                                          </p:val>
                                        </p:tav>
                                        <p:tav tm="100000">
                                          <p:val>
                                            <p:strVal val="#ppt_y-(0.354*#ppt_w-0.172*#ppt_h)"/>
                                          </p:val>
                                        </p:tav>
                                      </p:tavLst>
                                    </p:anim>
                                    <p:anim calcmode="lin" valueType="num">
                                      <p:cBhvr>
                                        <p:cTn id="180" dur="156" decel="50000" autoRev="1" fill="hold">
                                          <p:stCondLst>
                                            <p:cond delay="455"/>
                                          </p:stCondLst>
                                        </p:cTn>
                                        <p:tgtEl>
                                          <p:spTgt spid="63492">
                                            <p:txEl>
                                              <p:pRg st="12" end="12"/>
                                            </p:txEl>
                                          </p:spTgt>
                                        </p:tgtEl>
                                        <p:attrNameLst>
                                          <p:attrName>ppt_y</p:attrName>
                                        </p:attrNameLst>
                                      </p:cBhvr>
                                      <p:tavLst>
                                        <p:tav tm="0">
                                          <p:val>
                                            <p:strVal val="#ppt_y-(0.354*#ppt_w-0.172*#ppt_h)"/>
                                          </p:val>
                                        </p:tav>
                                        <p:tav tm="100000">
                                          <p:val>
                                            <p:strVal val="#ppt_y-(0.354*#ppt_w-0.172*#ppt_h)-#ppt_h/2"/>
                                          </p:val>
                                        </p:tav>
                                      </p:tavLst>
                                    </p:anim>
                                    <p:anim calcmode="lin" valueType="num">
                                      <p:cBhvr>
                                        <p:cTn id="181" dur="136" fill="hold">
                                          <p:stCondLst>
                                            <p:cond delay="864"/>
                                          </p:stCondLst>
                                        </p:cTn>
                                        <p:tgtEl>
                                          <p:spTgt spid="63492">
                                            <p:txEl>
                                              <p:pRg st="12" end="1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nimBg="1"/>
      <p:bldP spid="63495" grpId="1" animBg="1"/>
      <p:bldP spid="63497" grpId="0" animBg="1"/>
      <p:bldP spid="63497" grpId="1" animBg="1"/>
      <p:bldP spid="63498" grpId="0" animBg="1"/>
      <p:bldP spid="63498" grpId="1" animBg="1"/>
      <p:bldP spid="63499" grpId="0" animBg="1"/>
      <p:bldP spid="63499" grpId="1" animBg="1"/>
      <p:bldP spid="63500" grpId="0" animBg="1"/>
      <p:bldP spid="63500" grpId="1" animBg="1"/>
      <p:bldP spid="63501" grpId="0" animBg="1"/>
      <p:bldP spid="6350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fld id="{749EBAEF-C816-4639-BE71-F1C4E56CCC8D}" type="datetime1">
              <a:rPr lang="en-US"/>
              <a:pPr/>
              <a:t>5/15/2017</a:t>
            </a:fld>
            <a:endParaRPr lang="en-US"/>
          </a:p>
        </p:txBody>
      </p:sp>
      <p:sp>
        <p:nvSpPr>
          <p:cNvPr id="12" name="Slide Number Placeholder 3"/>
          <p:cNvSpPr>
            <a:spLocks noGrp="1"/>
          </p:cNvSpPr>
          <p:nvPr>
            <p:ph type="sldNum" sz="quarter" idx="12"/>
          </p:nvPr>
        </p:nvSpPr>
        <p:spPr/>
        <p:txBody>
          <a:bodyPr/>
          <a:lstStyle/>
          <a:p>
            <a:fld id="{309319D0-0F22-480E-9D63-86D53DCACA53}" type="slidenum">
              <a:rPr lang="en-US"/>
              <a:pPr/>
              <a:t>30</a:t>
            </a:fld>
            <a:endParaRPr lang="en-US"/>
          </a:p>
        </p:txBody>
      </p:sp>
      <p:sp>
        <p:nvSpPr>
          <p:cNvPr id="33796" name="Rectangle 4"/>
          <p:cNvSpPr>
            <a:spLocks noChangeArrowheads="1"/>
          </p:cNvSpPr>
          <p:nvPr/>
        </p:nvSpPr>
        <p:spPr bwMode="auto">
          <a:xfrm>
            <a:off x="0" y="138113"/>
            <a:ext cx="9144000" cy="366712"/>
          </a:xfrm>
          <a:prstGeom prst="rect">
            <a:avLst/>
          </a:prstGeom>
          <a:noFill/>
          <a:ln w="9525">
            <a:noFill/>
            <a:miter lim="800000"/>
            <a:headEnd/>
            <a:tailEnd/>
          </a:ln>
          <a:effectLst/>
        </p:spPr>
        <p:txBody>
          <a:bodyPr anchor="ctr">
            <a:spAutoFit/>
          </a:bodyPr>
          <a:lstStyle/>
          <a:p>
            <a:pPr algn="just"/>
            <a:r>
              <a:rPr lang="en-US">
                <a:latin typeface="Verdana" pitchFamily="34" charset="0"/>
              </a:rPr>
              <a:t>DARI PERSAMAAN </a:t>
            </a:r>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3797" name="Object 5"/>
          <p:cNvGraphicFramePr>
            <a:graphicFrameLocks noChangeAspect="1"/>
          </p:cNvGraphicFramePr>
          <p:nvPr/>
        </p:nvGraphicFramePr>
        <p:xfrm>
          <a:off x="1600200" y="587375"/>
          <a:ext cx="5867400" cy="1776413"/>
        </p:xfrm>
        <a:graphic>
          <a:graphicData uri="http://schemas.openxmlformats.org/presentationml/2006/ole">
            <mc:AlternateContent xmlns:mc="http://schemas.openxmlformats.org/markup-compatibility/2006">
              <mc:Choice xmlns:v="urn:schemas-microsoft-com:vml" Requires="v">
                <p:oleObj spid="_x0000_s91140" name="Equation" r:id="rId6" imgW="3492500" imgH="1231900" progId="Equation.3">
                  <p:embed/>
                </p:oleObj>
              </mc:Choice>
              <mc:Fallback>
                <p:oleObj name="Equation" r:id="rId6" imgW="3492500" imgH="1231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87375"/>
                        <a:ext cx="5867400" cy="177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Rectangle 7"/>
          <p:cNvSpPr>
            <a:spLocks noChangeArrowheads="1"/>
          </p:cNvSpPr>
          <p:nvPr/>
        </p:nvSpPr>
        <p:spPr bwMode="auto">
          <a:xfrm>
            <a:off x="0" y="2362200"/>
            <a:ext cx="9144000" cy="641350"/>
          </a:xfrm>
          <a:prstGeom prst="rect">
            <a:avLst/>
          </a:prstGeom>
          <a:noFill/>
          <a:ln w="9525">
            <a:noFill/>
            <a:miter lim="800000"/>
            <a:headEnd/>
            <a:tailEnd/>
          </a:ln>
          <a:effectLst/>
        </p:spPr>
        <p:txBody>
          <a:bodyPr>
            <a:spAutoFit/>
          </a:bodyPr>
          <a:lstStyle/>
          <a:p>
            <a:r>
              <a:rPr lang="en-US">
                <a:latin typeface="Verdana" pitchFamily="34" charset="0"/>
              </a:rPr>
              <a:t>DAN URAIAN SEBELUMNYA, HARGA-HARGA ELEMEN MATRIKS DAPAT DIHITUNG LANGSUNG BERURUTAN SBB:</a:t>
            </a:r>
          </a:p>
        </p:txBody>
      </p:sp>
      <p:sp>
        <p:nvSpPr>
          <p:cNvPr id="33801" name="Rectangle 9"/>
          <p:cNvSpPr>
            <a:spLocks noChangeArrowheads="1"/>
          </p:cNvSpPr>
          <p:nvPr/>
        </p:nvSpPr>
        <p:spPr bwMode="auto">
          <a:xfrm>
            <a:off x="0" y="3095625"/>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3800" name="Object 8"/>
          <p:cNvGraphicFramePr>
            <a:graphicFrameLocks noChangeAspect="1"/>
          </p:cNvGraphicFramePr>
          <p:nvPr/>
        </p:nvGraphicFramePr>
        <p:xfrm>
          <a:off x="1676400" y="3124200"/>
          <a:ext cx="5340350" cy="1163638"/>
        </p:xfrm>
        <a:graphic>
          <a:graphicData uri="http://schemas.openxmlformats.org/presentationml/2006/ole">
            <mc:AlternateContent xmlns:mc="http://schemas.openxmlformats.org/markup-compatibility/2006">
              <mc:Choice xmlns:v="urn:schemas-microsoft-com:vml" Requires="v">
                <p:oleObj spid="_x0000_s91141" name="Equation" r:id="rId8" imgW="3263760" imgH="711000" progId="Equation.3">
                  <p:embed/>
                </p:oleObj>
              </mc:Choice>
              <mc:Fallback>
                <p:oleObj name="Equation" r:id="rId8" imgW="3263760" imgH="71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3124200"/>
                        <a:ext cx="5340350" cy="116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2" name="Rectangle 10"/>
          <p:cNvSpPr>
            <a:spLocks noChangeArrowheads="1"/>
          </p:cNvSpPr>
          <p:nvPr/>
        </p:nvSpPr>
        <p:spPr bwMode="auto">
          <a:xfrm>
            <a:off x="0" y="4359275"/>
            <a:ext cx="9144000" cy="2044700"/>
          </a:xfrm>
          <a:prstGeom prst="rect">
            <a:avLst/>
          </a:prstGeom>
          <a:noFill/>
          <a:ln w="9525">
            <a:noFill/>
            <a:miter lim="800000"/>
            <a:headEnd/>
            <a:tailEnd/>
          </a:ln>
          <a:effectLst/>
        </p:spPr>
        <p:txBody>
          <a:bodyPr anchor="ctr">
            <a:spAutoFit/>
          </a:bodyPr>
          <a:lstStyle/>
          <a:p>
            <a:pPr marL="342900" indent="-342900" algn="just" eaLnBrk="0" hangingPunct="0">
              <a:tabLst>
                <a:tab pos="571500" algn="l"/>
              </a:tabLst>
            </a:pPr>
            <a:r>
              <a:rPr lang="en-US" sz="2000">
                <a:latin typeface="Verdana" pitchFamily="34" charset="0"/>
              </a:rPr>
              <a:t>KEUNTUNGAN</a:t>
            </a:r>
          </a:p>
          <a:p>
            <a:pPr marL="342900" indent="-342900" algn="just" eaLnBrk="0" hangingPunct="0">
              <a:buFontTx/>
              <a:buAutoNum type="arabicPeriod"/>
              <a:tabLst>
                <a:tab pos="571500" algn="l"/>
              </a:tabLst>
            </a:pPr>
            <a:r>
              <a:rPr lang="en-US">
                <a:latin typeface="Verdana" pitchFamily="34" charset="0"/>
              </a:rPr>
              <a:t>KITA HANYA MEMERLUKAN ENTRY-ENTRY  </a:t>
            </a:r>
            <a:r>
              <a:rPr lang="en-US" b="1">
                <a:latin typeface="Verdana" pitchFamily="34" charset="0"/>
              </a:rPr>
              <a:t>A</a:t>
            </a:r>
            <a:r>
              <a:rPr lang="en-US">
                <a:latin typeface="Verdana" pitchFamily="34" charset="0"/>
              </a:rPr>
              <a:t> SEBARIS DEMI SEBARIS, SEHINGGA JIKA DIPERLUKAN DATA </a:t>
            </a:r>
            <a:r>
              <a:rPr lang="en-US" b="1">
                <a:latin typeface="Verdana" pitchFamily="34" charset="0"/>
              </a:rPr>
              <a:t>A</a:t>
            </a:r>
            <a:r>
              <a:rPr lang="en-US">
                <a:latin typeface="Verdana" pitchFamily="34" charset="0"/>
              </a:rPr>
              <a:t> DISIMPAN DALAM FILE DAN DIBACA SAAT DIBUTUHKAN SAJA. </a:t>
            </a:r>
          </a:p>
          <a:p>
            <a:pPr marL="342900" indent="-342900" algn="just" eaLnBrk="0" hangingPunct="0">
              <a:buFontTx/>
              <a:buAutoNum type="arabicPeriod"/>
              <a:tabLst>
                <a:tab pos="571500" algn="l"/>
              </a:tabLst>
            </a:pPr>
            <a:r>
              <a:rPr lang="en-US">
                <a:latin typeface="Verdana" pitchFamily="34" charset="0"/>
              </a:rPr>
              <a:t>OPERASI MEMUNGKINKAN  MEMAKAI SPACE FILE YANG SAMA UNTUK MENYIMPAN DATA HASIL DEKOMPOSISI ATAU DATA MATRIKS L DAN KITA HANYA MEMERLUKAN ENTRY-ENTRY MATRIKS SEGITIGA, </a:t>
            </a:r>
          </a:p>
        </p:txBody>
      </p:sp>
      <p:sp>
        <p:nvSpPr>
          <p:cNvPr id="33803" name="Rectangle 11"/>
          <p:cNvSpPr>
            <a:spLocks noChangeArrowheads="1"/>
          </p:cNvSpPr>
          <p:nvPr/>
        </p:nvSpPr>
        <p:spPr bwMode="auto">
          <a:xfrm>
            <a:off x="609600" y="969963"/>
            <a:ext cx="8077200" cy="5035550"/>
          </a:xfrm>
          <a:prstGeom prst="rect">
            <a:avLst/>
          </a:prstGeom>
          <a:noFill/>
          <a:ln w="9525">
            <a:noFill/>
            <a:miter lim="800000"/>
            <a:headEnd/>
            <a:tailEnd/>
          </a:ln>
          <a:effectLst/>
        </p:spPr>
        <p:txBody>
          <a:bodyPr anchor="ctr">
            <a:spAutoFit/>
          </a:bodyPr>
          <a:lstStyle/>
          <a:p>
            <a:pPr algn="just" eaLnBrk="0" hangingPunct="0"/>
            <a:r>
              <a:rPr lang="en-US">
                <a:latin typeface="Verdana" pitchFamily="34" charset="0"/>
              </a:rPr>
              <a:t>PROGRAM SEDERHANA PEMBENTUKAN MATRIK L DAN L</a:t>
            </a:r>
            <a:r>
              <a:rPr lang="en-US" baseline="30000">
                <a:latin typeface="Verdana" pitchFamily="34" charset="0"/>
              </a:rPr>
              <a:t>T</a:t>
            </a:r>
            <a:r>
              <a:rPr lang="en-US">
                <a:latin typeface="Verdana" pitchFamily="34" charset="0"/>
              </a:rPr>
              <a:t>:</a:t>
            </a:r>
          </a:p>
          <a:p>
            <a:pPr algn="just" eaLnBrk="0" hangingPunct="0"/>
            <a:r>
              <a:rPr lang="en-US">
                <a:latin typeface="Verdana" pitchFamily="34" charset="0"/>
              </a:rPr>
              <a:t>		</a:t>
            </a:r>
          </a:p>
          <a:p>
            <a:pPr algn="just" eaLnBrk="0" hangingPunct="0"/>
            <a:r>
              <a:rPr lang="en-US">
                <a:latin typeface="Verdana" pitchFamily="34" charset="0"/>
              </a:rPr>
              <a:t>                      DO 20 I = 1, N</a:t>
            </a:r>
          </a:p>
          <a:p>
            <a:pPr algn="just" eaLnBrk="0" hangingPunct="0"/>
            <a:r>
              <a:rPr lang="en-US">
                <a:latin typeface="Verdana" pitchFamily="34" charset="0"/>
              </a:rPr>
              <a:t>                            DO 10 J = I, N</a:t>
            </a:r>
          </a:p>
          <a:p>
            <a:pPr algn="just" eaLnBrk="0" hangingPunct="0"/>
            <a:r>
              <a:rPr lang="en-US">
                <a:latin typeface="Verdana" pitchFamily="34" charset="0"/>
              </a:rPr>
              <a:t>   	10		READ(1,*)A(J,I) </a:t>
            </a:r>
          </a:p>
          <a:p>
            <a:pPr algn="just" eaLnBrk="0" hangingPunct="0"/>
            <a:r>
              <a:rPr lang="en-US">
                <a:latin typeface="Verdana" pitchFamily="34" charset="0"/>
              </a:rPr>
              <a:t>           20	CONTINUE</a:t>
            </a:r>
          </a:p>
          <a:p>
            <a:pPr algn="just" eaLnBrk="0" hangingPunct="0"/>
            <a:r>
              <a:rPr lang="en-US">
                <a:latin typeface="Verdana" pitchFamily="34" charset="0"/>
              </a:rPr>
              <a:t>                       DO 60 K = 1, N</a:t>
            </a:r>
          </a:p>
          <a:p>
            <a:pPr algn="just" eaLnBrk="0" hangingPunct="0"/>
            <a:r>
              <a:rPr lang="en-US">
                <a:latin typeface="Verdana" pitchFamily="34" charset="0"/>
              </a:rPr>
              <a:t>	                   DO 40 I = 1, K-1</a:t>
            </a:r>
          </a:p>
          <a:p>
            <a:pPr algn="just" eaLnBrk="0" hangingPunct="0"/>
            <a:r>
              <a:rPr lang="en-US">
                <a:latin typeface="Verdana" pitchFamily="34" charset="0"/>
              </a:rPr>
              <a:t> 			  JMLH = 0</a:t>
            </a:r>
          </a:p>
          <a:p>
            <a:pPr algn="just" eaLnBrk="0" hangingPunct="0"/>
            <a:r>
              <a:rPr lang="en-US">
                <a:latin typeface="Verdana" pitchFamily="34" charset="0"/>
              </a:rPr>
              <a:t>			  DO 30 J = 1, I-1</a:t>
            </a:r>
          </a:p>
          <a:p>
            <a:pPr algn="just" eaLnBrk="0" hangingPunct="0"/>
            <a:r>
              <a:rPr lang="en-US">
                <a:latin typeface="Verdana" pitchFamily="34" charset="0"/>
              </a:rPr>
              <a:t>            30		       JMLH = JMLH + A(I,J)*A(K,J)</a:t>
            </a:r>
          </a:p>
          <a:p>
            <a:pPr algn="just" eaLnBrk="0" hangingPunct="0"/>
            <a:r>
              <a:rPr lang="en-US">
                <a:latin typeface="Verdana" pitchFamily="34" charset="0"/>
              </a:rPr>
              <a:t>            40	        A(K,I) = (A(K,I) – JMLH)/A(I,I)</a:t>
            </a:r>
          </a:p>
          <a:p>
            <a:pPr algn="just" eaLnBrk="0" hangingPunct="0"/>
            <a:r>
              <a:rPr lang="en-US">
                <a:latin typeface="Verdana" pitchFamily="34" charset="0"/>
              </a:rPr>
              <a:t>		        JMLH = 0</a:t>
            </a:r>
          </a:p>
          <a:p>
            <a:pPr algn="just" eaLnBrk="0" hangingPunct="0"/>
            <a:r>
              <a:rPr lang="en-US">
                <a:latin typeface="Verdana" pitchFamily="34" charset="0"/>
              </a:rPr>
              <a:t>	                    D0 50 J = 1, K-1</a:t>
            </a:r>
          </a:p>
          <a:p>
            <a:pPr algn="just" eaLnBrk="0" hangingPunct="0"/>
            <a:r>
              <a:rPr lang="en-US">
                <a:latin typeface="Verdana" pitchFamily="34" charset="0"/>
              </a:rPr>
              <a:t>            50		   JMLH = JMLH + A(K,J)*A(K,J)</a:t>
            </a:r>
          </a:p>
          <a:p>
            <a:pPr algn="just" eaLnBrk="0" hangingPunct="0"/>
            <a:r>
              <a:rPr lang="en-US">
                <a:latin typeface="Verdana" pitchFamily="34" charset="0"/>
              </a:rPr>
              <a:t>            60	  A(K,K) = SQRT((A(K,K) – JMLH))</a:t>
            </a:r>
          </a:p>
          <a:p>
            <a:pPr algn="just" eaLnBrk="0" hangingPunct="0"/>
            <a:endParaRPr lang="en-US">
              <a:latin typeface="Verdana" pitchFamily="34" charset="0"/>
            </a:endParaRPr>
          </a:p>
          <a:p>
            <a:pPr algn="just" eaLnBrk="0" hangingPunct="0"/>
            <a:r>
              <a:rPr lang="en-US">
                <a:latin typeface="Verdana" pitchFamily="34" charset="0"/>
              </a:rPr>
              <a:t>           Gambar I-3. Program sederhana dekomposisi Cholesky</a:t>
            </a:r>
          </a:p>
        </p:txBody>
      </p:sp>
    </p:spTree>
    <p:extLst>
      <p:ext uri="{BB962C8B-B14F-4D97-AF65-F5344CB8AC3E}">
        <p14:creationId xmlns:p14="http://schemas.microsoft.com/office/powerpoint/2010/main" val="1308542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fade">
                                      <p:cBhvr>
                                        <p:cTn id="7" dur="770" decel="100000"/>
                                        <p:tgtEl>
                                          <p:spTgt spid="33796">
                                            <p:txEl>
                                              <p:pRg st="0" end="0"/>
                                            </p:txEl>
                                          </p:spTgt>
                                        </p:tgtEl>
                                      </p:cBhvr>
                                    </p:animEffect>
                                    <p:animScale>
                                      <p:cBhvr>
                                        <p:cTn id="8" dur="770" decel="100000"/>
                                        <p:tgtEl>
                                          <p:spTgt spid="33796">
                                            <p:txEl>
                                              <p:pRg st="0" end="0"/>
                                            </p:txEl>
                                          </p:spTgt>
                                        </p:tgtEl>
                                      </p:cBhvr>
                                      <p:from x="10000" y="10000"/>
                                      <p:to x="200000" y="450000"/>
                                    </p:animScale>
                                    <p:animScale>
                                      <p:cBhvr>
                                        <p:cTn id="9" dur="1230" accel="100000" fill="hold">
                                          <p:stCondLst>
                                            <p:cond delay="770"/>
                                          </p:stCondLst>
                                        </p:cTn>
                                        <p:tgtEl>
                                          <p:spTgt spid="33796">
                                            <p:txEl>
                                              <p:pRg st="0" end="0"/>
                                            </p:txEl>
                                          </p:spTgt>
                                        </p:tgtEl>
                                      </p:cBhvr>
                                      <p:from x="200000" y="450000"/>
                                      <p:to x="100000" y="100000"/>
                                    </p:animScale>
                                    <p:set>
                                      <p:cBhvr>
                                        <p:cTn id="10" dur="770" fill="hold"/>
                                        <p:tgtEl>
                                          <p:spTgt spid="33796">
                                            <p:txEl>
                                              <p:pRg st="0" end="0"/>
                                            </p:txEl>
                                          </p:spTgt>
                                        </p:tgtEl>
                                        <p:attrNameLst>
                                          <p:attrName>ppt_x</p:attrName>
                                        </p:attrNameLst>
                                      </p:cBhvr>
                                      <p:to>
                                        <p:strVal val="(0.5)"/>
                                      </p:to>
                                    </p:set>
                                    <p:anim from="(0.5)" to="(#ppt_x)" calcmode="lin" valueType="num">
                                      <p:cBhvr>
                                        <p:cTn id="11" dur="1230" accel="100000" fill="hold">
                                          <p:stCondLst>
                                            <p:cond delay="770"/>
                                          </p:stCondLst>
                                        </p:cTn>
                                        <p:tgtEl>
                                          <p:spTgt spid="33796">
                                            <p:txEl>
                                              <p:pRg st="0" end="0"/>
                                            </p:txEl>
                                          </p:spTgt>
                                        </p:tgtEl>
                                        <p:attrNameLst>
                                          <p:attrName>ppt_x</p:attrName>
                                        </p:attrNameLst>
                                      </p:cBhvr>
                                    </p:anim>
                                    <p:set>
                                      <p:cBhvr>
                                        <p:cTn id="12" dur="770" fill="hold"/>
                                        <p:tgtEl>
                                          <p:spTgt spid="3379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379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33797"/>
                                        </p:tgtEl>
                                        <p:attrNameLst>
                                          <p:attrName>style.visibility</p:attrName>
                                        </p:attrNameLst>
                                      </p:cBhvr>
                                      <p:to>
                                        <p:strVal val="visible"/>
                                      </p:to>
                                    </p:set>
                                    <p:anim calcmode="lin" valueType="num">
                                      <p:cBhvr>
                                        <p:cTn id="18" dur="5000" fill="hold"/>
                                        <p:tgtEl>
                                          <p:spTgt spid="33797"/>
                                        </p:tgtEl>
                                        <p:attrNameLst>
                                          <p:attrName>ppt_w</p:attrName>
                                        </p:attrNameLst>
                                      </p:cBhvr>
                                      <p:tavLst>
                                        <p:tav tm="0" fmla="#ppt_w*sin(2.5*pi*$)">
                                          <p:val>
                                            <p:fltVal val="0"/>
                                          </p:val>
                                        </p:tav>
                                        <p:tav tm="100000">
                                          <p:val>
                                            <p:fltVal val="1"/>
                                          </p:val>
                                        </p:tav>
                                      </p:tavLst>
                                    </p:anim>
                                    <p:anim calcmode="lin" valueType="num">
                                      <p:cBhvr>
                                        <p:cTn id="19" dur="5000" fill="hold"/>
                                        <p:tgtEl>
                                          <p:spTgt spid="3379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iterate type="lt">
                                    <p:tmPct val="10000"/>
                                  </p:iterate>
                                  <p:childTnLst>
                                    <p:set>
                                      <p:cBhvr>
                                        <p:cTn id="23" dur="1" fill="hold">
                                          <p:stCondLst>
                                            <p:cond delay="0"/>
                                          </p:stCondLst>
                                        </p:cTn>
                                        <p:tgtEl>
                                          <p:spTgt spid="33799">
                                            <p:txEl>
                                              <p:pRg st="0" end="0"/>
                                            </p:txEl>
                                          </p:spTgt>
                                        </p:tgtEl>
                                        <p:attrNameLst>
                                          <p:attrName>style.visibility</p:attrName>
                                        </p:attrNameLst>
                                      </p:cBhvr>
                                      <p:to>
                                        <p:strVal val="visible"/>
                                      </p:to>
                                    </p:set>
                                    <p:anim calcmode="lin" valueType="num">
                                      <p:cBhvr additive="base">
                                        <p:cTn id="24" dur="500" fill="hold"/>
                                        <p:tgtEl>
                                          <p:spTgt spid="3379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arrow.wav"/>
                                        </p:tgtEl>
                                      </p:cMediaNode>
                                    </p:audio>
                                  </p:sub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33800"/>
                                        </p:tgtEl>
                                        <p:attrNameLst>
                                          <p:attrName>style.visibility</p:attrName>
                                        </p:attrNameLst>
                                      </p:cBhvr>
                                      <p:to>
                                        <p:strVal val="visible"/>
                                      </p:to>
                                    </p:set>
                                    <p:animEffect transition="in" filter="fade">
                                      <p:cBhvr>
                                        <p:cTn id="30" dur="770" decel="100000"/>
                                        <p:tgtEl>
                                          <p:spTgt spid="33800"/>
                                        </p:tgtEl>
                                      </p:cBhvr>
                                    </p:animEffect>
                                    <p:animScale>
                                      <p:cBhvr>
                                        <p:cTn id="31" dur="770" decel="100000"/>
                                        <p:tgtEl>
                                          <p:spTgt spid="33800"/>
                                        </p:tgtEl>
                                      </p:cBhvr>
                                      <p:from x="10000" y="10000"/>
                                      <p:to x="200000" y="450000"/>
                                    </p:animScale>
                                    <p:animScale>
                                      <p:cBhvr>
                                        <p:cTn id="32" dur="1230" accel="100000" fill="hold">
                                          <p:stCondLst>
                                            <p:cond delay="770"/>
                                          </p:stCondLst>
                                        </p:cTn>
                                        <p:tgtEl>
                                          <p:spTgt spid="33800"/>
                                        </p:tgtEl>
                                      </p:cBhvr>
                                      <p:from x="200000" y="450000"/>
                                      <p:to x="100000" y="100000"/>
                                    </p:animScale>
                                    <p:set>
                                      <p:cBhvr>
                                        <p:cTn id="33" dur="770" fill="hold"/>
                                        <p:tgtEl>
                                          <p:spTgt spid="33800"/>
                                        </p:tgtEl>
                                        <p:attrNameLst>
                                          <p:attrName>ppt_x</p:attrName>
                                        </p:attrNameLst>
                                      </p:cBhvr>
                                      <p:to>
                                        <p:strVal val="(0.5)"/>
                                      </p:to>
                                    </p:set>
                                    <p:anim from="(0.5)" to="(#ppt_x)" calcmode="lin" valueType="num">
                                      <p:cBhvr>
                                        <p:cTn id="34" dur="1230" accel="100000" fill="hold">
                                          <p:stCondLst>
                                            <p:cond delay="770"/>
                                          </p:stCondLst>
                                        </p:cTn>
                                        <p:tgtEl>
                                          <p:spTgt spid="33800"/>
                                        </p:tgtEl>
                                        <p:attrNameLst>
                                          <p:attrName>ppt_x</p:attrName>
                                        </p:attrNameLst>
                                      </p:cBhvr>
                                    </p:anim>
                                    <p:set>
                                      <p:cBhvr>
                                        <p:cTn id="35" dur="770" fill="hold"/>
                                        <p:tgtEl>
                                          <p:spTgt spid="33800"/>
                                        </p:tgtEl>
                                        <p:attrNameLst>
                                          <p:attrName>ppt_y</p:attrName>
                                        </p:attrNameLst>
                                      </p:cBhvr>
                                      <p:to>
                                        <p:strVal val="(#ppt_y+0.4)"/>
                                      </p:to>
                                    </p:set>
                                    <p:anim from="(#ppt_y+0.4)" to="(#ppt_y)" calcmode="lin" valueType="num">
                                      <p:cBhvr>
                                        <p:cTn id="36" dur="1230" accel="100000" fill="hold">
                                          <p:stCondLst>
                                            <p:cond delay="770"/>
                                          </p:stCondLst>
                                        </p:cTn>
                                        <p:tgtEl>
                                          <p:spTgt spid="33800"/>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33802">
                                            <p:txEl>
                                              <p:pRg st="0" end="0"/>
                                            </p:txEl>
                                          </p:spTgt>
                                        </p:tgtEl>
                                        <p:attrNameLst>
                                          <p:attrName>style.visibility</p:attrName>
                                        </p:attrNameLst>
                                      </p:cBhvr>
                                      <p:to>
                                        <p:strVal val="visible"/>
                                      </p:to>
                                    </p:set>
                                    <p:animEffect transition="in" filter="fade">
                                      <p:cBhvr>
                                        <p:cTn id="41" dur="770" decel="100000"/>
                                        <p:tgtEl>
                                          <p:spTgt spid="33802">
                                            <p:txEl>
                                              <p:pRg st="0" end="0"/>
                                            </p:txEl>
                                          </p:spTgt>
                                        </p:tgtEl>
                                      </p:cBhvr>
                                    </p:animEffect>
                                    <p:animScale>
                                      <p:cBhvr>
                                        <p:cTn id="42" dur="770" decel="100000"/>
                                        <p:tgtEl>
                                          <p:spTgt spid="33802">
                                            <p:txEl>
                                              <p:pRg st="0" end="0"/>
                                            </p:txEl>
                                          </p:spTgt>
                                        </p:tgtEl>
                                      </p:cBhvr>
                                      <p:from x="10000" y="10000"/>
                                      <p:to x="200000" y="450000"/>
                                    </p:animScale>
                                    <p:animScale>
                                      <p:cBhvr>
                                        <p:cTn id="43" dur="1230" accel="100000" fill="hold">
                                          <p:stCondLst>
                                            <p:cond delay="770"/>
                                          </p:stCondLst>
                                        </p:cTn>
                                        <p:tgtEl>
                                          <p:spTgt spid="33802">
                                            <p:txEl>
                                              <p:pRg st="0" end="0"/>
                                            </p:txEl>
                                          </p:spTgt>
                                        </p:tgtEl>
                                      </p:cBhvr>
                                      <p:from x="200000" y="450000"/>
                                      <p:to x="100000" y="100000"/>
                                    </p:animScale>
                                    <p:set>
                                      <p:cBhvr>
                                        <p:cTn id="44" dur="770" fill="hold"/>
                                        <p:tgtEl>
                                          <p:spTgt spid="33802">
                                            <p:txEl>
                                              <p:pRg st="0" end="0"/>
                                            </p:txEl>
                                          </p:spTgt>
                                        </p:tgtEl>
                                        <p:attrNameLst>
                                          <p:attrName>ppt_x</p:attrName>
                                        </p:attrNameLst>
                                      </p:cBhvr>
                                      <p:to>
                                        <p:strVal val="(0.5)"/>
                                      </p:to>
                                    </p:set>
                                    <p:anim from="(0.5)" to="(#ppt_x)" calcmode="lin" valueType="num">
                                      <p:cBhvr>
                                        <p:cTn id="45" dur="1230" accel="100000" fill="hold">
                                          <p:stCondLst>
                                            <p:cond delay="770"/>
                                          </p:stCondLst>
                                        </p:cTn>
                                        <p:tgtEl>
                                          <p:spTgt spid="33802">
                                            <p:txEl>
                                              <p:pRg st="0" end="0"/>
                                            </p:txEl>
                                          </p:spTgt>
                                        </p:tgtEl>
                                        <p:attrNameLst>
                                          <p:attrName>ppt_x</p:attrName>
                                        </p:attrNameLst>
                                      </p:cBhvr>
                                    </p:anim>
                                    <p:set>
                                      <p:cBhvr>
                                        <p:cTn id="46" dur="770" fill="hold"/>
                                        <p:tgtEl>
                                          <p:spTgt spid="33802">
                                            <p:txEl>
                                              <p:pRg st="0" end="0"/>
                                            </p:txEl>
                                          </p:spTgt>
                                        </p:tgtEl>
                                        <p:attrNameLst>
                                          <p:attrName>ppt_y</p:attrName>
                                        </p:attrNameLst>
                                      </p:cBhvr>
                                      <p:to>
                                        <p:strVal val="(#ppt_y+0.4)"/>
                                      </p:to>
                                    </p:set>
                                    <p:anim from="(#ppt_y+0.4)" to="(#ppt_y)" calcmode="lin" valueType="num">
                                      <p:cBhvr>
                                        <p:cTn id="47" dur="1230" accel="100000" fill="hold">
                                          <p:stCondLst>
                                            <p:cond delay="770"/>
                                          </p:stCondLst>
                                        </p:cTn>
                                        <p:tgtEl>
                                          <p:spTgt spid="33802">
                                            <p:txEl>
                                              <p:pRg st="0" end="0"/>
                                            </p:txEl>
                                          </p:spTgt>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iterate type="lt">
                                    <p:tmPct val="10000"/>
                                  </p:iterate>
                                  <p:childTnLst>
                                    <p:set>
                                      <p:cBhvr>
                                        <p:cTn id="51" dur="1" fill="hold">
                                          <p:stCondLst>
                                            <p:cond delay="0"/>
                                          </p:stCondLst>
                                        </p:cTn>
                                        <p:tgtEl>
                                          <p:spTgt spid="33802">
                                            <p:txEl>
                                              <p:pRg st="1" end="1"/>
                                            </p:txEl>
                                          </p:spTgt>
                                        </p:tgtEl>
                                        <p:attrNameLst>
                                          <p:attrName>style.visibility</p:attrName>
                                        </p:attrNameLst>
                                      </p:cBhvr>
                                      <p:to>
                                        <p:strVal val="visible"/>
                                      </p:to>
                                    </p:set>
                                    <p:anim calcmode="lin" valueType="num">
                                      <p:cBhvr additive="base">
                                        <p:cTn id="52" dur="500" fill="hold"/>
                                        <p:tgtEl>
                                          <p:spTgt spid="33802">
                                            <p:txEl>
                                              <p:pRg st="1" end="1"/>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380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coin.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iterate type="lt">
                                    <p:tmPct val="10000"/>
                                  </p:iterate>
                                  <p:childTnLst>
                                    <p:set>
                                      <p:cBhvr>
                                        <p:cTn id="57" dur="1" fill="hold">
                                          <p:stCondLst>
                                            <p:cond delay="0"/>
                                          </p:stCondLst>
                                        </p:cTn>
                                        <p:tgtEl>
                                          <p:spTgt spid="33802">
                                            <p:txEl>
                                              <p:pRg st="2" end="2"/>
                                            </p:txEl>
                                          </p:spTgt>
                                        </p:tgtEl>
                                        <p:attrNameLst>
                                          <p:attrName>style.visibility</p:attrName>
                                        </p:attrNameLst>
                                      </p:cBhvr>
                                      <p:to>
                                        <p:strVal val="visible"/>
                                      </p:to>
                                    </p:set>
                                    <p:anim calcmode="lin" valueType="num">
                                      <p:cBhvr additive="base">
                                        <p:cTn id="58" dur="500" fill="hold"/>
                                        <p:tgtEl>
                                          <p:spTgt spid="33802">
                                            <p:txEl>
                                              <p:pRg st="2" end="2"/>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380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bomb.wav"/>
                                        </p:tgtEl>
                                      </p:cMediaNode>
                                    </p:audio>
                                  </p:subTnLst>
                                </p:cTn>
                              </p:par>
                            </p:childTnLst>
                          </p:cTn>
                        </p:par>
                      </p:childTnLst>
                    </p:cTn>
                  </p:par>
                  <p:par>
                    <p:cTn id="60" fill="hold">
                      <p:stCondLst>
                        <p:cond delay="indefinite"/>
                      </p:stCondLst>
                      <p:childTnLst>
                        <p:par>
                          <p:cTn id="61" fill="hold">
                            <p:stCondLst>
                              <p:cond delay="0"/>
                            </p:stCondLst>
                            <p:childTnLst>
                              <p:par>
                                <p:cTn id="62" presetID="49" presetClass="exit" presetSubtype="0" accel="100000" fill="hold" grpId="0" nodeType="clickEffect">
                                  <p:stCondLst>
                                    <p:cond delay="0"/>
                                  </p:stCondLst>
                                  <p:childTnLst>
                                    <p:anim calcmode="lin" valueType="num">
                                      <p:cBhvr>
                                        <p:cTn id="63" dur="500"/>
                                        <p:tgtEl>
                                          <p:spTgt spid="33802">
                                            <p:txEl>
                                              <p:pRg st="0" end="0"/>
                                            </p:txEl>
                                          </p:spTgt>
                                        </p:tgtEl>
                                        <p:attrNameLst>
                                          <p:attrName>ppt_w</p:attrName>
                                        </p:attrNameLst>
                                      </p:cBhvr>
                                      <p:tavLst>
                                        <p:tav tm="0">
                                          <p:val>
                                            <p:strVal val="ppt_w"/>
                                          </p:val>
                                        </p:tav>
                                        <p:tav tm="100000">
                                          <p:val>
                                            <p:fltVal val="0"/>
                                          </p:val>
                                        </p:tav>
                                      </p:tavLst>
                                    </p:anim>
                                    <p:anim calcmode="lin" valueType="num">
                                      <p:cBhvr>
                                        <p:cTn id="64" dur="500"/>
                                        <p:tgtEl>
                                          <p:spTgt spid="33802">
                                            <p:txEl>
                                              <p:pRg st="0" end="0"/>
                                            </p:txEl>
                                          </p:spTgt>
                                        </p:tgtEl>
                                        <p:attrNameLst>
                                          <p:attrName>ppt_h</p:attrName>
                                        </p:attrNameLst>
                                      </p:cBhvr>
                                      <p:tavLst>
                                        <p:tav tm="0">
                                          <p:val>
                                            <p:strVal val="ppt_h"/>
                                          </p:val>
                                        </p:tav>
                                        <p:tav tm="100000">
                                          <p:val>
                                            <p:fltVal val="0"/>
                                          </p:val>
                                        </p:tav>
                                      </p:tavLst>
                                    </p:anim>
                                    <p:anim calcmode="lin" valueType="num">
                                      <p:cBhvr>
                                        <p:cTn id="65" dur="500"/>
                                        <p:tgtEl>
                                          <p:spTgt spid="33802">
                                            <p:txEl>
                                              <p:pRg st="0" end="0"/>
                                            </p:txEl>
                                          </p:spTgt>
                                        </p:tgtEl>
                                        <p:attrNameLst>
                                          <p:attrName>style.rotation</p:attrName>
                                        </p:attrNameLst>
                                      </p:cBhvr>
                                      <p:tavLst>
                                        <p:tav tm="0">
                                          <p:val>
                                            <p:fltVal val="0"/>
                                          </p:val>
                                        </p:tav>
                                        <p:tav tm="100000">
                                          <p:val>
                                            <p:fltVal val="360"/>
                                          </p:val>
                                        </p:tav>
                                      </p:tavLst>
                                    </p:anim>
                                    <p:animEffect transition="out" filter="fade">
                                      <p:cBhvr>
                                        <p:cTn id="66" dur="500"/>
                                        <p:tgtEl>
                                          <p:spTgt spid="33802">
                                            <p:txEl>
                                              <p:pRg st="0" end="0"/>
                                            </p:txEl>
                                          </p:spTgt>
                                        </p:tgtEl>
                                      </p:cBhvr>
                                    </p:animEffect>
                                    <p:set>
                                      <p:cBhvr>
                                        <p:cTn id="67" dur="1" fill="hold">
                                          <p:stCondLst>
                                            <p:cond delay="499"/>
                                          </p:stCondLst>
                                        </p:cTn>
                                        <p:tgtEl>
                                          <p:spTgt spid="33802">
                                            <p:txEl>
                                              <p:pRg st="0" end="0"/>
                                            </p:txEl>
                                          </p:spTgt>
                                        </p:tgtEl>
                                        <p:attrNameLst>
                                          <p:attrName>style.visibility</p:attrName>
                                        </p:attrNameLst>
                                      </p:cBhvr>
                                      <p:to>
                                        <p:strVal val="hidden"/>
                                      </p:to>
                                    </p:set>
                                  </p:childTnLst>
                                </p:cTn>
                              </p:par>
                              <p:par>
                                <p:cTn id="68" presetID="49" presetClass="exit" presetSubtype="0" accel="100000" fill="hold" grpId="0" nodeType="withEffect">
                                  <p:stCondLst>
                                    <p:cond delay="0"/>
                                  </p:stCondLst>
                                  <p:iterate type="lt">
                                    <p:tmPct val="0"/>
                                  </p:iterate>
                                  <p:childTnLst>
                                    <p:anim calcmode="lin" valueType="num">
                                      <p:cBhvr>
                                        <p:cTn id="69" dur="500"/>
                                        <p:tgtEl>
                                          <p:spTgt spid="33802">
                                            <p:txEl>
                                              <p:pRg st="1" end="1"/>
                                            </p:txEl>
                                          </p:spTgt>
                                        </p:tgtEl>
                                        <p:attrNameLst>
                                          <p:attrName>ppt_w</p:attrName>
                                        </p:attrNameLst>
                                      </p:cBhvr>
                                      <p:tavLst>
                                        <p:tav tm="0">
                                          <p:val>
                                            <p:strVal val="ppt_w"/>
                                          </p:val>
                                        </p:tav>
                                        <p:tav tm="100000">
                                          <p:val>
                                            <p:fltVal val="0"/>
                                          </p:val>
                                        </p:tav>
                                      </p:tavLst>
                                    </p:anim>
                                    <p:anim calcmode="lin" valueType="num">
                                      <p:cBhvr>
                                        <p:cTn id="70" dur="500"/>
                                        <p:tgtEl>
                                          <p:spTgt spid="33802">
                                            <p:txEl>
                                              <p:pRg st="1" end="1"/>
                                            </p:txEl>
                                          </p:spTgt>
                                        </p:tgtEl>
                                        <p:attrNameLst>
                                          <p:attrName>ppt_h</p:attrName>
                                        </p:attrNameLst>
                                      </p:cBhvr>
                                      <p:tavLst>
                                        <p:tav tm="0">
                                          <p:val>
                                            <p:strVal val="ppt_h"/>
                                          </p:val>
                                        </p:tav>
                                        <p:tav tm="100000">
                                          <p:val>
                                            <p:fltVal val="0"/>
                                          </p:val>
                                        </p:tav>
                                      </p:tavLst>
                                    </p:anim>
                                    <p:anim calcmode="lin" valueType="num">
                                      <p:cBhvr>
                                        <p:cTn id="71" dur="500"/>
                                        <p:tgtEl>
                                          <p:spTgt spid="33802">
                                            <p:txEl>
                                              <p:pRg st="1" end="1"/>
                                            </p:txEl>
                                          </p:spTgt>
                                        </p:tgtEl>
                                        <p:attrNameLst>
                                          <p:attrName>style.rotation</p:attrName>
                                        </p:attrNameLst>
                                      </p:cBhvr>
                                      <p:tavLst>
                                        <p:tav tm="0">
                                          <p:val>
                                            <p:fltVal val="0"/>
                                          </p:val>
                                        </p:tav>
                                        <p:tav tm="100000">
                                          <p:val>
                                            <p:fltVal val="360"/>
                                          </p:val>
                                        </p:tav>
                                      </p:tavLst>
                                    </p:anim>
                                    <p:animEffect transition="out" filter="fade">
                                      <p:cBhvr>
                                        <p:cTn id="72" dur="500"/>
                                        <p:tgtEl>
                                          <p:spTgt spid="33802">
                                            <p:txEl>
                                              <p:pRg st="1" end="1"/>
                                            </p:txEl>
                                          </p:spTgt>
                                        </p:tgtEl>
                                      </p:cBhvr>
                                    </p:animEffect>
                                    <p:set>
                                      <p:cBhvr>
                                        <p:cTn id="73" dur="1" fill="hold">
                                          <p:stCondLst>
                                            <p:cond delay="499"/>
                                          </p:stCondLst>
                                        </p:cTn>
                                        <p:tgtEl>
                                          <p:spTgt spid="33802">
                                            <p:txEl>
                                              <p:pRg st="1" end="1"/>
                                            </p:txEl>
                                          </p:spTgt>
                                        </p:tgtEl>
                                        <p:attrNameLst>
                                          <p:attrName>style.visibility</p:attrName>
                                        </p:attrNameLst>
                                      </p:cBhvr>
                                      <p:to>
                                        <p:strVal val="hidden"/>
                                      </p:to>
                                    </p:set>
                                  </p:childTnLst>
                                </p:cTn>
                              </p:par>
                              <p:par>
                                <p:cTn id="74" presetID="49" presetClass="exit" presetSubtype="0" accel="100000" fill="hold" grpId="0" nodeType="withEffect">
                                  <p:stCondLst>
                                    <p:cond delay="0"/>
                                  </p:stCondLst>
                                  <p:iterate type="lt">
                                    <p:tmPct val="0"/>
                                  </p:iterate>
                                  <p:childTnLst>
                                    <p:anim calcmode="lin" valueType="num">
                                      <p:cBhvr>
                                        <p:cTn id="75" dur="500"/>
                                        <p:tgtEl>
                                          <p:spTgt spid="33802">
                                            <p:txEl>
                                              <p:pRg st="2" end="2"/>
                                            </p:txEl>
                                          </p:spTgt>
                                        </p:tgtEl>
                                        <p:attrNameLst>
                                          <p:attrName>ppt_w</p:attrName>
                                        </p:attrNameLst>
                                      </p:cBhvr>
                                      <p:tavLst>
                                        <p:tav tm="0">
                                          <p:val>
                                            <p:strVal val="ppt_w"/>
                                          </p:val>
                                        </p:tav>
                                        <p:tav tm="100000">
                                          <p:val>
                                            <p:fltVal val="0"/>
                                          </p:val>
                                        </p:tav>
                                      </p:tavLst>
                                    </p:anim>
                                    <p:anim calcmode="lin" valueType="num">
                                      <p:cBhvr>
                                        <p:cTn id="76" dur="500"/>
                                        <p:tgtEl>
                                          <p:spTgt spid="33802">
                                            <p:txEl>
                                              <p:pRg st="2" end="2"/>
                                            </p:txEl>
                                          </p:spTgt>
                                        </p:tgtEl>
                                        <p:attrNameLst>
                                          <p:attrName>ppt_h</p:attrName>
                                        </p:attrNameLst>
                                      </p:cBhvr>
                                      <p:tavLst>
                                        <p:tav tm="0">
                                          <p:val>
                                            <p:strVal val="ppt_h"/>
                                          </p:val>
                                        </p:tav>
                                        <p:tav tm="100000">
                                          <p:val>
                                            <p:fltVal val="0"/>
                                          </p:val>
                                        </p:tav>
                                      </p:tavLst>
                                    </p:anim>
                                    <p:anim calcmode="lin" valueType="num">
                                      <p:cBhvr>
                                        <p:cTn id="77" dur="500"/>
                                        <p:tgtEl>
                                          <p:spTgt spid="33802">
                                            <p:txEl>
                                              <p:pRg st="2" end="2"/>
                                            </p:txEl>
                                          </p:spTgt>
                                        </p:tgtEl>
                                        <p:attrNameLst>
                                          <p:attrName>style.rotation</p:attrName>
                                        </p:attrNameLst>
                                      </p:cBhvr>
                                      <p:tavLst>
                                        <p:tav tm="0">
                                          <p:val>
                                            <p:fltVal val="0"/>
                                          </p:val>
                                        </p:tav>
                                        <p:tav tm="100000">
                                          <p:val>
                                            <p:fltVal val="360"/>
                                          </p:val>
                                        </p:tav>
                                      </p:tavLst>
                                    </p:anim>
                                    <p:animEffect transition="out" filter="fade">
                                      <p:cBhvr>
                                        <p:cTn id="78" dur="500"/>
                                        <p:tgtEl>
                                          <p:spTgt spid="33802">
                                            <p:txEl>
                                              <p:pRg st="2" end="2"/>
                                            </p:txEl>
                                          </p:spTgt>
                                        </p:tgtEl>
                                      </p:cBhvr>
                                    </p:animEffect>
                                    <p:set>
                                      <p:cBhvr>
                                        <p:cTn id="79" dur="1" fill="hold">
                                          <p:stCondLst>
                                            <p:cond delay="499"/>
                                          </p:stCondLst>
                                        </p:cTn>
                                        <p:tgtEl>
                                          <p:spTgt spid="33802">
                                            <p:txEl>
                                              <p:pRg st="2" end="2"/>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9" presetClass="exit" presetSubtype="0" accel="100000" fill="hold" nodeType="clickEffect">
                                  <p:stCondLst>
                                    <p:cond delay="0"/>
                                  </p:stCondLst>
                                  <p:childTnLst>
                                    <p:anim calcmode="lin" valueType="num">
                                      <p:cBhvr>
                                        <p:cTn id="83" dur="500"/>
                                        <p:tgtEl>
                                          <p:spTgt spid="33800"/>
                                        </p:tgtEl>
                                        <p:attrNameLst>
                                          <p:attrName>ppt_w</p:attrName>
                                        </p:attrNameLst>
                                      </p:cBhvr>
                                      <p:tavLst>
                                        <p:tav tm="0">
                                          <p:val>
                                            <p:strVal val="ppt_w"/>
                                          </p:val>
                                        </p:tav>
                                        <p:tav tm="100000">
                                          <p:val>
                                            <p:fltVal val="0"/>
                                          </p:val>
                                        </p:tav>
                                      </p:tavLst>
                                    </p:anim>
                                    <p:anim calcmode="lin" valueType="num">
                                      <p:cBhvr>
                                        <p:cTn id="84" dur="500"/>
                                        <p:tgtEl>
                                          <p:spTgt spid="33800"/>
                                        </p:tgtEl>
                                        <p:attrNameLst>
                                          <p:attrName>ppt_h</p:attrName>
                                        </p:attrNameLst>
                                      </p:cBhvr>
                                      <p:tavLst>
                                        <p:tav tm="0">
                                          <p:val>
                                            <p:strVal val="ppt_h"/>
                                          </p:val>
                                        </p:tav>
                                        <p:tav tm="100000">
                                          <p:val>
                                            <p:fltVal val="0"/>
                                          </p:val>
                                        </p:tav>
                                      </p:tavLst>
                                    </p:anim>
                                    <p:anim calcmode="lin" valueType="num">
                                      <p:cBhvr>
                                        <p:cTn id="85" dur="500"/>
                                        <p:tgtEl>
                                          <p:spTgt spid="33800"/>
                                        </p:tgtEl>
                                        <p:attrNameLst>
                                          <p:attrName>style.rotation</p:attrName>
                                        </p:attrNameLst>
                                      </p:cBhvr>
                                      <p:tavLst>
                                        <p:tav tm="0">
                                          <p:val>
                                            <p:fltVal val="0"/>
                                          </p:val>
                                        </p:tav>
                                        <p:tav tm="100000">
                                          <p:val>
                                            <p:fltVal val="360"/>
                                          </p:val>
                                        </p:tav>
                                      </p:tavLst>
                                    </p:anim>
                                    <p:animEffect transition="out" filter="fade">
                                      <p:cBhvr>
                                        <p:cTn id="86" dur="500"/>
                                        <p:tgtEl>
                                          <p:spTgt spid="33800"/>
                                        </p:tgtEl>
                                      </p:cBhvr>
                                    </p:animEffect>
                                    <p:set>
                                      <p:cBhvr>
                                        <p:cTn id="87" dur="1" fill="hold">
                                          <p:stCondLst>
                                            <p:cond delay="499"/>
                                          </p:stCondLst>
                                        </p:cTn>
                                        <p:tgtEl>
                                          <p:spTgt spid="3380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6" presetClass="exit" presetSubtype="26" fill="hold" grpId="0" nodeType="clickEffect">
                                  <p:stCondLst>
                                    <p:cond delay="0"/>
                                  </p:stCondLst>
                                  <p:iterate type="lt">
                                    <p:tmPct val="0"/>
                                  </p:iterate>
                                  <p:childTnLst>
                                    <p:animEffect transition="out" filter="barn(inHorizontal)">
                                      <p:cBhvr>
                                        <p:cTn id="91" dur="500"/>
                                        <p:tgtEl>
                                          <p:spTgt spid="33799">
                                            <p:txEl>
                                              <p:pRg st="0" end="0"/>
                                            </p:txEl>
                                          </p:spTgt>
                                        </p:tgtEl>
                                      </p:cBhvr>
                                    </p:animEffect>
                                    <p:set>
                                      <p:cBhvr>
                                        <p:cTn id="92" dur="1" fill="hold">
                                          <p:stCondLst>
                                            <p:cond delay="499"/>
                                          </p:stCondLst>
                                        </p:cTn>
                                        <p:tgtEl>
                                          <p:spTgt spid="33799">
                                            <p:txEl>
                                              <p:pRg st="0" end="0"/>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6" presetClass="exit" presetSubtype="26" fill="hold" nodeType="clickEffect">
                                  <p:stCondLst>
                                    <p:cond delay="0"/>
                                  </p:stCondLst>
                                  <p:childTnLst>
                                    <p:animEffect transition="out" filter="barn(inHorizontal)">
                                      <p:cBhvr>
                                        <p:cTn id="96" dur="500"/>
                                        <p:tgtEl>
                                          <p:spTgt spid="33797"/>
                                        </p:tgtEl>
                                      </p:cBhvr>
                                    </p:animEffect>
                                    <p:set>
                                      <p:cBhvr>
                                        <p:cTn id="97" dur="1" fill="hold">
                                          <p:stCondLst>
                                            <p:cond delay="499"/>
                                          </p:stCondLst>
                                        </p:cTn>
                                        <p:tgtEl>
                                          <p:spTgt spid="3379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8" presetClass="exit" presetSubtype="16" fill="hold" grpId="0" nodeType="clickEffect">
                                  <p:stCondLst>
                                    <p:cond delay="0"/>
                                  </p:stCondLst>
                                  <p:childTnLst>
                                    <p:animEffect transition="out" filter="diamond(in)">
                                      <p:cBhvr>
                                        <p:cTn id="101" dur="2000"/>
                                        <p:tgtEl>
                                          <p:spTgt spid="33796">
                                            <p:txEl>
                                              <p:pRg st="0" end="0"/>
                                            </p:txEl>
                                          </p:spTgt>
                                        </p:tgtEl>
                                      </p:cBhvr>
                                    </p:animEffect>
                                    <p:set>
                                      <p:cBhvr>
                                        <p:cTn id="102" dur="1" fill="hold">
                                          <p:stCondLst>
                                            <p:cond delay="1999"/>
                                          </p:stCondLst>
                                        </p:cTn>
                                        <p:tgtEl>
                                          <p:spTgt spid="33796">
                                            <p:txEl>
                                              <p:pRg st="0" end="0"/>
                                            </p:txEl>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9" presetClass="entr" presetSubtype="10" fill="hold" nodeType="clickEffect">
                                  <p:stCondLst>
                                    <p:cond delay="0"/>
                                  </p:stCondLst>
                                  <p:childTnLst>
                                    <p:set>
                                      <p:cBhvr>
                                        <p:cTn id="106" dur="1" fill="hold">
                                          <p:stCondLst>
                                            <p:cond delay="0"/>
                                          </p:stCondLst>
                                        </p:cTn>
                                        <p:tgtEl>
                                          <p:spTgt spid="33803">
                                            <p:txEl>
                                              <p:pRg st="0" end="0"/>
                                            </p:txEl>
                                          </p:spTgt>
                                        </p:tgtEl>
                                        <p:attrNameLst>
                                          <p:attrName>style.visibility</p:attrName>
                                        </p:attrNameLst>
                                      </p:cBhvr>
                                      <p:to>
                                        <p:strVal val="visible"/>
                                      </p:to>
                                    </p:set>
                                    <p:anim calcmode="lin" valueType="num">
                                      <p:cBhvr>
                                        <p:cTn id="107" dur="5000" fill="hold"/>
                                        <p:tgtEl>
                                          <p:spTgt spid="33803">
                                            <p:txEl>
                                              <p:pRg st="0" end="0"/>
                                            </p:txEl>
                                          </p:spTgt>
                                        </p:tgtEl>
                                        <p:attrNameLst>
                                          <p:attrName>ppt_w</p:attrName>
                                        </p:attrNameLst>
                                      </p:cBhvr>
                                      <p:tavLst>
                                        <p:tav tm="0" fmla="#ppt_w*sin(2.5*pi*$)">
                                          <p:val>
                                            <p:fltVal val="0"/>
                                          </p:val>
                                        </p:tav>
                                        <p:tav tm="100000">
                                          <p:val>
                                            <p:fltVal val="1"/>
                                          </p:val>
                                        </p:tav>
                                      </p:tavLst>
                                    </p:anim>
                                    <p:anim calcmode="lin" valueType="num">
                                      <p:cBhvr>
                                        <p:cTn id="108" dur="5000" fill="hold"/>
                                        <p:tgtEl>
                                          <p:spTgt spid="33803">
                                            <p:txEl>
                                              <p:pRg st="0" end="0"/>
                                            </p:txEl>
                                          </p:spTgt>
                                        </p:tgtEl>
                                        <p:attrNameLst>
                                          <p:attrName>ppt_h</p:attrName>
                                        </p:attrNameLst>
                                      </p:cBhvr>
                                      <p:tavLst>
                                        <p:tav tm="0">
                                          <p:val>
                                            <p:strVal val="#ppt_h"/>
                                          </p:val>
                                        </p:tav>
                                        <p:tav tm="100000">
                                          <p:val>
                                            <p:strVal val="#ppt_h"/>
                                          </p:val>
                                        </p:tav>
                                      </p:tavLst>
                                    </p:anim>
                                  </p:childTnLst>
                                </p:cTn>
                              </p:par>
                              <p:par>
                                <p:cTn id="109" presetID="19" presetClass="entr" presetSubtype="10" fill="hold" nodeType="withEffect">
                                  <p:stCondLst>
                                    <p:cond delay="0"/>
                                  </p:stCondLst>
                                  <p:childTnLst>
                                    <p:set>
                                      <p:cBhvr>
                                        <p:cTn id="110" dur="1" fill="hold">
                                          <p:stCondLst>
                                            <p:cond delay="0"/>
                                          </p:stCondLst>
                                        </p:cTn>
                                        <p:tgtEl>
                                          <p:spTgt spid="33803">
                                            <p:txEl>
                                              <p:pRg st="1" end="1"/>
                                            </p:txEl>
                                          </p:spTgt>
                                        </p:tgtEl>
                                        <p:attrNameLst>
                                          <p:attrName>style.visibility</p:attrName>
                                        </p:attrNameLst>
                                      </p:cBhvr>
                                      <p:to>
                                        <p:strVal val="visible"/>
                                      </p:to>
                                    </p:set>
                                    <p:anim calcmode="lin" valueType="num">
                                      <p:cBhvr>
                                        <p:cTn id="111" dur="5000" fill="hold"/>
                                        <p:tgtEl>
                                          <p:spTgt spid="33803">
                                            <p:txEl>
                                              <p:pRg st="1" end="1"/>
                                            </p:txEl>
                                          </p:spTgt>
                                        </p:tgtEl>
                                        <p:attrNameLst>
                                          <p:attrName>ppt_w</p:attrName>
                                        </p:attrNameLst>
                                      </p:cBhvr>
                                      <p:tavLst>
                                        <p:tav tm="0" fmla="#ppt_w*sin(2.5*pi*$)">
                                          <p:val>
                                            <p:fltVal val="0"/>
                                          </p:val>
                                        </p:tav>
                                        <p:tav tm="100000">
                                          <p:val>
                                            <p:fltVal val="1"/>
                                          </p:val>
                                        </p:tav>
                                      </p:tavLst>
                                    </p:anim>
                                    <p:anim calcmode="lin" valueType="num">
                                      <p:cBhvr>
                                        <p:cTn id="112" dur="5000" fill="hold"/>
                                        <p:tgtEl>
                                          <p:spTgt spid="33803">
                                            <p:txEl>
                                              <p:pRg st="1" end="1"/>
                                            </p:txEl>
                                          </p:spTgt>
                                        </p:tgtEl>
                                        <p:attrNameLst>
                                          <p:attrName>ppt_h</p:attrName>
                                        </p:attrNameLst>
                                      </p:cBhvr>
                                      <p:tavLst>
                                        <p:tav tm="0">
                                          <p:val>
                                            <p:strVal val="#ppt_h"/>
                                          </p:val>
                                        </p:tav>
                                        <p:tav tm="100000">
                                          <p:val>
                                            <p:strVal val="#ppt_h"/>
                                          </p:val>
                                        </p:tav>
                                      </p:tavLst>
                                    </p:anim>
                                  </p:childTnLst>
                                </p:cTn>
                              </p:par>
                              <p:par>
                                <p:cTn id="113" presetID="19" presetClass="entr" presetSubtype="10" fill="hold" nodeType="withEffect">
                                  <p:stCondLst>
                                    <p:cond delay="0"/>
                                  </p:stCondLst>
                                  <p:childTnLst>
                                    <p:set>
                                      <p:cBhvr>
                                        <p:cTn id="114" dur="1" fill="hold">
                                          <p:stCondLst>
                                            <p:cond delay="0"/>
                                          </p:stCondLst>
                                        </p:cTn>
                                        <p:tgtEl>
                                          <p:spTgt spid="33803">
                                            <p:txEl>
                                              <p:pRg st="2" end="2"/>
                                            </p:txEl>
                                          </p:spTgt>
                                        </p:tgtEl>
                                        <p:attrNameLst>
                                          <p:attrName>style.visibility</p:attrName>
                                        </p:attrNameLst>
                                      </p:cBhvr>
                                      <p:to>
                                        <p:strVal val="visible"/>
                                      </p:to>
                                    </p:set>
                                    <p:anim calcmode="lin" valueType="num">
                                      <p:cBhvr>
                                        <p:cTn id="115" dur="5000" fill="hold"/>
                                        <p:tgtEl>
                                          <p:spTgt spid="33803">
                                            <p:txEl>
                                              <p:pRg st="2" end="2"/>
                                            </p:txEl>
                                          </p:spTgt>
                                        </p:tgtEl>
                                        <p:attrNameLst>
                                          <p:attrName>ppt_w</p:attrName>
                                        </p:attrNameLst>
                                      </p:cBhvr>
                                      <p:tavLst>
                                        <p:tav tm="0" fmla="#ppt_w*sin(2.5*pi*$)">
                                          <p:val>
                                            <p:fltVal val="0"/>
                                          </p:val>
                                        </p:tav>
                                        <p:tav tm="100000">
                                          <p:val>
                                            <p:fltVal val="1"/>
                                          </p:val>
                                        </p:tav>
                                      </p:tavLst>
                                    </p:anim>
                                    <p:anim calcmode="lin" valueType="num">
                                      <p:cBhvr>
                                        <p:cTn id="116" dur="5000" fill="hold"/>
                                        <p:tgtEl>
                                          <p:spTgt spid="33803">
                                            <p:txEl>
                                              <p:pRg st="2" end="2"/>
                                            </p:txEl>
                                          </p:spTgt>
                                        </p:tgtEl>
                                        <p:attrNameLst>
                                          <p:attrName>ppt_h</p:attrName>
                                        </p:attrNameLst>
                                      </p:cBhvr>
                                      <p:tavLst>
                                        <p:tav tm="0">
                                          <p:val>
                                            <p:strVal val="#ppt_h"/>
                                          </p:val>
                                        </p:tav>
                                        <p:tav tm="100000">
                                          <p:val>
                                            <p:strVal val="#ppt_h"/>
                                          </p:val>
                                        </p:tav>
                                      </p:tavLst>
                                    </p:anim>
                                  </p:childTnLst>
                                </p:cTn>
                              </p:par>
                              <p:par>
                                <p:cTn id="117" presetID="19" presetClass="entr" presetSubtype="10" fill="hold" nodeType="withEffect">
                                  <p:stCondLst>
                                    <p:cond delay="0"/>
                                  </p:stCondLst>
                                  <p:childTnLst>
                                    <p:set>
                                      <p:cBhvr>
                                        <p:cTn id="118" dur="1" fill="hold">
                                          <p:stCondLst>
                                            <p:cond delay="0"/>
                                          </p:stCondLst>
                                        </p:cTn>
                                        <p:tgtEl>
                                          <p:spTgt spid="33803">
                                            <p:txEl>
                                              <p:pRg st="3" end="3"/>
                                            </p:txEl>
                                          </p:spTgt>
                                        </p:tgtEl>
                                        <p:attrNameLst>
                                          <p:attrName>style.visibility</p:attrName>
                                        </p:attrNameLst>
                                      </p:cBhvr>
                                      <p:to>
                                        <p:strVal val="visible"/>
                                      </p:to>
                                    </p:set>
                                    <p:anim calcmode="lin" valueType="num">
                                      <p:cBhvr>
                                        <p:cTn id="119" dur="5000" fill="hold"/>
                                        <p:tgtEl>
                                          <p:spTgt spid="33803">
                                            <p:txEl>
                                              <p:pRg st="3" end="3"/>
                                            </p:txEl>
                                          </p:spTgt>
                                        </p:tgtEl>
                                        <p:attrNameLst>
                                          <p:attrName>ppt_w</p:attrName>
                                        </p:attrNameLst>
                                      </p:cBhvr>
                                      <p:tavLst>
                                        <p:tav tm="0" fmla="#ppt_w*sin(2.5*pi*$)">
                                          <p:val>
                                            <p:fltVal val="0"/>
                                          </p:val>
                                        </p:tav>
                                        <p:tav tm="100000">
                                          <p:val>
                                            <p:fltVal val="1"/>
                                          </p:val>
                                        </p:tav>
                                      </p:tavLst>
                                    </p:anim>
                                    <p:anim calcmode="lin" valueType="num">
                                      <p:cBhvr>
                                        <p:cTn id="120" dur="5000" fill="hold"/>
                                        <p:tgtEl>
                                          <p:spTgt spid="33803">
                                            <p:txEl>
                                              <p:pRg st="3" end="3"/>
                                            </p:txEl>
                                          </p:spTgt>
                                        </p:tgtEl>
                                        <p:attrNameLst>
                                          <p:attrName>ppt_h</p:attrName>
                                        </p:attrNameLst>
                                      </p:cBhvr>
                                      <p:tavLst>
                                        <p:tav tm="0">
                                          <p:val>
                                            <p:strVal val="#ppt_h"/>
                                          </p:val>
                                        </p:tav>
                                        <p:tav tm="100000">
                                          <p:val>
                                            <p:strVal val="#ppt_h"/>
                                          </p:val>
                                        </p:tav>
                                      </p:tavLst>
                                    </p:anim>
                                  </p:childTnLst>
                                </p:cTn>
                              </p:par>
                              <p:par>
                                <p:cTn id="121" presetID="19" presetClass="entr" presetSubtype="10" fill="hold" nodeType="withEffect">
                                  <p:stCondLst>
                                    <p:cond delay="0"/>
                                  </p:stCondLst>
                                  <p:childTnLst>
                                    <p:set>
                                      <p:cBhvr>
                                        <p:cTn id="122" dur="1" fill="hold">
                                          <p:stCondLst>
                                            <p:cond delay="0"/>
                                          </p:stCondLst>
                                        </p:cTn>
                                        <p:tgtEl>
                                          <p:spTgt spid="33803">
                                            <p:txEl>
                                              <p:pRg st="4" end="4"/>
                                            </p:txEl>
                                          </p:spTgt>
                                        </p:tgtEl>
                                        <p:attrNameLst>
                                          <p:attrName>style.visibility</p:attrName>
                                        </p:attrNameLst>
                                      </p:cBhvr>
                                      <p:to>
                                        <p:strVal val="visible"/>
                                      </p:to>
                                    </p:set>
                                    <p:anim calcmode="lin" valueType="num">
                                      <p:cBhvr>
                                        <p:cTn id="123" dur="5000" fill="hold"/>
                                        <p:tgtEl>
                                          <p:spTgt spid="33803">
                                            <p:txEl>
                                              <p:pRg st="4" end="4"/>
                                            </p:txEl>
                                          </p:spTgt>
                                        </p:tgtEl>
                                        <p:attrNameLst>
                                          <p:attrName>ppt_w</p:attrName>
                                        </p:attrNameLst>
                                      </p:cBhvr>
                                      <p:tavLst>
                                        <p:tav tm="0" fmla="#ppt_w*sin(2.5*pi*$)">
                                          <p:val>
                                            <p:fltVal val="0"/>
                                          </p:val>
                                        </p:tav>
                                        <p:tav tm="100000">
                                          <p:val>
                                            <p:fltVal val="1"/>
                                          </p:val>
                                        </p:tav>
                                      </p:tavLst>
                                    </p:anim>
                                    <p:anim calcmode="lin" valueType="num">
                                      <p:cBhvr>
                                        <p:cTn id="124" dur="5000" fill="hold"/>
                                        <p:tgtEl>
                                          <p:spTgt spid="33803">
                                            <p:txEl>
                                              <p:pRg st="4" end="4"/>
                                            </p:txEl>
                                          </p:spTgt>
                                        </p:tgtEl>
                                        <p:attrNameLst>
                                          <p:attrName>ppt_h</p:attrName>
                                        </p:attrNameLst>
                                      </p:cBhvr>
                                      <p:tavLst>
                                        <p:tav tm="0">
                                          <p:val>
                                            <p:strVal val="#ppt_h"/>
                                          </p:val>
                                        </p:tav>
                                        <p:tav tm="100000">
                                          <p:val>
                                            <p:strVal val="#ppt_h"/>
                                          </p:val>
                                        </p:tav>
                                      </p:tavLst>
                                    </p:anim>
                                  </p:childTnLst>
                                </p:cTn>
                              </p:par>
                              <p:par>
                                <p:cTn id="125" presetID="19" presetClass="entr" presetSubtype="10" fill="hold" nodeType="withEffect">
                                  <p:stCondLst>
                                    <p:cond delay="0"/>
                                  </p:stCondLst>
                                  <p:childTnLst>
                                    <p:set>
                                      <p:cBhvr>
                                        <p:cTn id="126" dur="1" fill="hold">
                                          <p:stCondLst>
                                            <p:cond delay="0"/>
                                          </p:stCondLst>
                                        </p:cTn>
                                        <p:tgtEl>
                                          <p:spTgt spid="33803">
                                            <p:txEl>
                                              <p:pRg st="5" end="5"/>
                                            </p:txEl>
                                          </p:spTgt>
                                        </p:tgtEl>
                                        <p:attrNameLst>
                                          <p:attrName>style.visibility</p:attrName>
                                        </p:attrNameLst>
                                      </p:cBhvr>
                                      <p:to>
                                        <p:strVal val="visible"/>
                                      </p:to>
                                    </p:set>
                                    <p:anim calcmode="lin" valueType="num">
                                      <p:cBhvr>
                                        <p:cTn id="127" dur="5000" fill="hold"/>
                                        <p:tgtEl>
                                          <p:spTgt spid="33803">
                                            <p:txEl>
                                              <p:pRg st="5" end="5"/>
                                            </p:txEl>
                                          </p:spTgt>
                                        </p:tgtEl>
                                        <p:attrNameLst>
                                          <p:attrName>ppt_w</p:attrName>
                                        </p:attrNameLst>
                                      </p:cBhvr>
                                      <p:tavLst>
                                        <p:tav tm="0" fmla="#ppt_w*sin(2.5*pi*$)">
                                          <p:val>
                                            <p:fltVal val="0"/>
                                          </p:val>
                                        </p:tav>
                                        <p:tav tm="100000">
                                          <p:val>
                                            <p:fltVal val="1"/>
                                          </p:val>
                                        </p:tav>
                                      </p:tavLst>
                                    </p:anim>
                                    <p:anim calcmode="lin" valueType="num">
                                      <p:cBhvr>
                                        <p:cTn id="128" dur="5000" fill="hold"/>
                                        <p:tgtEl>
                                          <p:spTgt spid="33803">
                                            <p:txEl>
                                              <p:pRg st="5" end="5"/>
                                            </p:txEl>
                                          </p:spTgt>
                                        </p:tgtEl>
                                        <p:attrNameLst>
                                          <p:attrName>ppt_h</p:attrName>
                                        </p:attrNameLst>
                                      </p:cBhvr>
                                      <p:tavLst>
                                        <p:tav tm="0">
                                          <p:val>
                                            <p:strVal val="#ppt_h"/>
                                          </p:val>
                                        </p:tav>
                                        <p:tav tm="100000">
                                          <p:val>
                                            <p:strVal val="#ppt_h"/>
                                          </p:val>
                                        </p:tav>
                                      </p:tavLst>
                                    </p:anim>
                                  </p:childTnLst>
                                </p:cTn>
                              </p:par>
                              <p:par>
                                <p:cTn id="129" presetID="19" presetClass="entr" presetSubtype="10" fill="hold" nodeType="withEffect">
                                  <p:stCondLst>
                                    <p:cond delay="0"/>
                                  </p:stCondLst>
                                  <p:childTnLst>
                                    <p:set>
                                      <p:cBhvr>
                                        <p:cTn id="130" dur="1" fill="hold">
                                          <p:stCondLst>
                                            <p:cond delay="0"/>
                                          </p:stCondLst>
                                        </p:cTn>
                                        <p:tgtEl>
                                          <p:spTgt spid="33803">
                                            <p:txEl>
                                              <p:pRg st="6" end="6"/>
                                            </p:txEl>
                                          </p:spTgt>
                                        </p:tgtEl>
                                        <p:attrNameLst>
                                          <p:attrName>style.visibility</p:attrName>
                                        </p:attrNameLst>
                                      </p:cBhvr>
                                      <p:to>
                                        <p:strVal val="visible"/>
                                      </p:to>
                                    </p:set>
                                    <p:anim calcmode="lin" valueType="num">
                                      <p:cBhvr>
                                        <p:cTn id="131" dur="5000" fill="hold"/>
                                        <p:tgtEl>
                                          <p:spTgt spid="33803">
                                            <p:txEl>
                                              <p:pRg st="6" end="6"/>
                                            </p:txEl>
                                          </p:spTgt>
                                        </p:tgtEl>
                                        <p:attrNameLst>
                                          <p:attrName>ppt_w</p:attrName>
                                        </p:attrNameLst>
                                      </p:cBhvr>
                                      <p:tavLst>
                                        <p:tav tm="0" fmla="#ppt_w*sin(2.5*pi*$)">
                                          <p:val>
                                            <p:fltVal val="0"/>
                                          </p:val>
                                        </p:tav>
                                        <p:tav tm="100000">
                                          <p:val>
                                            <p:fltVal val="1"/>
                                          </p:val>
                                        </p:tav>
                                      </p:tavLst>
                                    </p:anim>
                                    <p:anim calcmode="lin" valueType="num">
                                      <p:cBhvr>
                                        <p:cTn id="132" dur="5000" fill="hold"/>
                                        <p:tgtEl>
                                          <p:spTgt spid="33803">
                                            <p:txEl>
                                              <p:pRg st="6" end="6"/>
                                            </p:txEl>
                                          </p:spTgt>
                                        </p:tgtEl>
                                        <p:attrNameLst>
                                          <p:attrName>ppt_h</p:attrName>
                                        </p:attrNameLst>
                                      </p:cBhvr>
                                      <p:tavLst>
                                        <p:tav tm="0">
                                          <p:val>
                                            <p:strVal val="#ppt_h"/>
                                          </p:val>
                                        </p:tav>
                                        <p:tav tm="100000">
                                          <p:val>
                                            <p:strVal val="#ppt_h"/>
                                          </p:val>
                                        </p:tav>
                                      </p:tavLst>
                                    </p:anim>
                                  </p:childTnLst>
                                </p:cTn>
                              </p:par>
                              <p:par>
                                <p:cTn id="133" presetID="19" presetClass="entr" presetSubtype="10" fill="hold" nodeType="withEffect">
                                  <p:stCondLst>
                                    <p:cond delay="0"/>
                                  </p:stCondLst>
                                  <p:childTnLst>
                                    <p:set>
                                      <p:cBhvr>
                                        <p:cTn id="134" dur="1" fill="hold">
                                          <p:stCondLst>
                                            <p:cond delay="0"/>
                                          </p:stCondLst>
                                        </p:cTn>
                                        <p:tgtEl>
                                          <p:spTgt spid="33803">
                                            <p:txEl>
                                              <p:pRg st="7" end="7"/>
                                            </p:txEl>
                                          </p:spTgt>
                                        </p:tgtEl>
                                        <p:attrNameLst>
                                          <p:attrName>style.visibility</p:attrName>
                                        </p:attrNameLst>
                                      </p:cBhvr>
                                      <p:to>
                                        <p:strVal val="visible"/>
                                      </p:to>
                                    </p:set>
                                    <p:anim calcmode="lin" valueType="num">
                                      <p:cBhvr>
                                        <p:cTn id="135" dur="5000" fill="hold"/>
                                        <p:tgtEl>
                                          <p:spTgt spid="33803">
                                            <p:txEl>
                                              <p:pRg st="7" end="7"/>
                                            </p:txEl>
                                          </p:spTgt>
                                        </p:tgtEl>
                                        <p:attrNameLst>
                                          <p:attrName>ppt_w</p:attrName>
                                        </p:attrNameLst>
                                      </p:cBhvr>
                                      <p:tavLst>
                                        <p:tav tm="0" fmla="#ppt_w*sin(2.5*pi*$)">
                                          <p:val>
                                            <p:fltVal val="0"/>
                                          </p:val>
                                        </p:tav>
                                        <p:tav tm="100000">
                                          <p:val>
                                            <p:fltVal val="1"/>
                                          </p:val>
                                        </p:tav>
                                      </p:tavLst>
                                    </p:anim>
                                    <p:anim calcmode="lin" valueType="num">
                                      <p:cBhvr>
                                        <p:cTn id="136" dur="5000" fill="hold"/>
                                        <p:tgtEl>
                                          <p:spTgt spid="33803">
                                            <p:txEl>
                                              <p:pRg st="7" end="7"/>
                                            </p:txEl>
                                          </p:spTgt>
                                        </p:tgtEl>
                                        <p:attrNameLst>
                                          <p:attrName>ppt_h</p:attrName>
                                        </p:attrNameLst>
                                      </p:cBhvr>
                                      <p:tavLst>
                                        <p:tav tm="0">
                                          <p:val>
                                            <p:strVal val="#ppt_h"/>
                                          </p:val>
                                        </p:tav>
                                        <p:tav tm="100000">
                                          <p:val>
                                            <p:strVal val="#ppt_h"/>
                                          </p:val>
                                        </p:tav>
                                      </p:tavLst>
                                    </p:anim>
                                  </p:childTnLst>
                                </p:cTn>
                              </p:par>
                              <p:par>
                                <p:cTn id="137" presetID="19" presetClass="entr" presetSubtype="10" fill="hold" nodeType="withEffect">
                                  <p:stCondLst>
                                    <p:cond delay="0"/>
                                  </p:stCondLst>
                                  <p:childTnLst>
                                    <p:set>
                                      <p:cBhvr>
                                        <p:cTn id="138" dur="1" fill="hold">
                                          <p:stCondLst>
                                            <p:cond delay="0"/>
                                          </p:stCondLst>
                                        </p:cTn>
                                        <p:tgtEl>
                                          <p:spTgt spid="33803">
                                            <p:txEl>
                                              <p:pRg st="8" end="8"/>
                                            </p:txEl>
                                          </p:spTgt>
                                        </p:tgtEl>
                                        <p:attrNameLst>
                                          <p:attrName>style.visibility</p:attrName>
                                        </p:attrNameLst>
                                      </p:cBhvr>
                                      <p:to>
                                        <p:strVal val="visible"/>
                                      </p:to>
                                    </p:set>
                                    <p:anim calcmode="lin" valueType="num">
                                      <p:cBhvr>
                                        <p:cTn id="139" dur="5000" fill="hold"/>
                                        <p:tgtEl>
                                          <p:spTgt spid="33803">
                                            <p:txEl>
                                              <p:pRg st="8" end="8"/>
                                            </p:txEl>
                                          </p:spTgt>
                                        </p:tgtEl>
                                        <p:attrNameLst>
                                          <p:attrName>ppt_w</p:attrName>
                                        </p:attrNameLst>
                                      </p:cBhvr>
                                      <p:tavLst>
                                        <p:tav tm="0" fmla="#ppt_w*sin(2.5*pi*$)">
                                          <p:val>
                                            <p:fltVal val="0"/>
                                          </p:val>
                                        </p:tav>
                                        <p:tav tm="100000">
                                          <p:val>
                                            <p:fltVal val="1"/>
                                          </p:val>
                                        </p:tav>
                                      </p:tavLst>
                                    </p:anim>
                                    <p:anim calcmode="lin" valueType="num">
                                      <p:cBhvr>
                                        <p:cTn id="140" dur="5000" fill="hold"/>
                                        <p:tgtEl>
                                          <p:spTgt spid="33803">
                                            <p:txEl>
                                              <p:pRg st="8" end="8"/>
                                            </p:txEl>
                                          </p:spTgt>
                                        </p:tgtEl>
                                        <p:attrNameLst>
                                          <p:attrName>ppt_h</p:attrName>
                                        </p:attrNameLst>
                                      </p:cBhvr>
                                      <p:tavLst>
                                        <p:tav tm="0">
                                          <p:val>
                                            <p:strVal val="#ppt_h"/>
                                          </p:val>
                                        </p:tav>
                                        <p:tav tm="100000">
                                          <p:val>
                                            <p:strVal val="#ppt_h"/>
                                          </p:val>
                                        </p:tav>
                                      </p:tavLst>
                                    </p:anim>
                                  </p:childTnLst>
                                </p:cTn>
                              </p:par>
                              <p:par>
                                <p:cTn id="141" presetID="19" presetClass="entr" presetSubtype="10" fill="hold" nodeType="withEffect">
                                  <p:stCondLst>
                                    <p:cond delay="0"/>
                                  </p:stCondLst>
                                  <p:childTnLst>
                                    <p:set>
                                      <p:cBhvr>
                                        <p:cTn id="142" dur="1" fill="hold">
                                          <p:stCondLst>
                                            <p:cond delay="0"/>
                                          </p:stCondLst>
                                        </p:cTn>
                                        <p:tgtEl>
                                          <p:spTgt spid="33803">
                                            <p:txEl>
                                              <p:pRg st="9" end="9"/>
                                            </p:txEl>
                                          </p:spTgt>
                                        </p:tgtEl>
                                        <p:attrNameLst>
                                          <p:attrName>style.visibility</p:attrName>
                                        </p:attrNameLst>
                                      </p:cBhvr>
                                      <p:to>
                                        <p:strVal val="visible"/>
                                      </p:to>
                                    </p:set>
                                    <p:anim calcmode="lin" valueType="num">
                                      <p:cBhvr>
                                        <p:cTn id="143" dur="5000" fill="hold"/>
                                        <p:tgtEl>
                                          <p:spTgt spid="33803">
                                            <p:txEl>
                                              <p:pRg st="9" end="9"/>
                                            </p:txEl>
                                          </p:spTgt>
                                        </p:tgtEl>
                                        <p:attrNameLst>
                                          <p:attrName>ppt_w</p:attrName>
                                        </p:attrNameLst>
                                      </p:cBhvr>
                                      <p:tavLst>
                                        <p:tav tm="0" fmla="#ppt_w*sin(2.5*pi*$)">
                                          <p:val>
                                            <p:fltVal val="0"/>
                                          </p:val>
                                        </p:tav>
                                        <p:tav tm="100000">
                                          <p:val>
                                            <p:fltVal val="1"/>
                                          </p:val>
                                        </p:tav>
                                      </p:tavLst>
                                    </p:anim>
                                    <p:anim calcmode="lin" valueType="num">
                                      <p:cBhvr>
                                        <p:cTn id="144" dur="5000" fill="hold"/>
                                        <p:tgtEl>
                                          <p:spTgt spid="33803">
                                            <p:txEl>
                                              <p:pRg st="9" end="9"/>
                                            </p:txEl>
                                          </p:spTgt>
                                        </p:tgtEl>
                                        <p:attrNameLst>
                                          <p:attrName>ppt_h</p:attrName>
                                        </p:attrNameLst>
                                      </p:cBhvr>
                                      <p:tavLst>
                                        <p:tav tm="0">
                                          <p:val>
                                            <p:strVal val="#ppt_h"/>
                                          </p:val>
                                        </p:tav>
                                        <p:tav tm="100000">
                                          <p:val>
                                            <p:strVal val="#ppt_h"/>
                                          </p:val>
                                        </p:tav>
                                      </p:tavLst>
                                    </p:anim>
                                  </p:childTnLst>
                                </p:cTn>
                              </p:par>
                              <p:par>
                                <p:cTn id="145" presetID="19" presetClass="entr" presetSubtype="10" fill="hold" nodeType="withEffect">
                                  <p:stCondLst>
                                    <p:cond delay="0"/>
                                  </p:stCondLst>
                                  <p:childTnLst>
                                    <p:set>
                                      <p:cBhvr>
                                        <p:cTn id="146" dur="1" fill="hold">
                                          <p:stCondLst>
                                            <p:cond delay="0"/>
                                          </p:stCondLst>
                                        </p:cTn>
                                        <p:tgtEl>
                                          <p:spTgt spid="33803">
                                            <p:txEl>
                                              <p:pRg st="10" end="10"/>
                                            </p:txEl>
                                          </p:spTgt>
                                        </p:tgtEl>
                                        <p:attrNameLst>
                                          <p:attrName>style.visibility</p:attrName>
                                        </p:attrNameLst>
                                      </p:cBhvr>
                                      <p:to>
                                        <p:strVal val="visible"/>
                                      </p:to>
                                    </p:set>
                                    <p:anim calcmode="lin" valueType="num">
                                      <p:cBhvr>
                                        <p:cTn id="147" dur="5000" fill="hold"/>
                                        <p:tgtEl>
                                          <p:spTgt spid="33803">
                                            <p:txEl>
                                              <p:pRg st="10" end="10"/>
                                            </p:txEl>
                                          </p:spTgt>
                                        </p:tgtEl>
                                        <p:attrNameLst>
                                          <p:attrName>ppt_w</p:attrName>
                                        </p:attrNameLst>
                                      </p:cBhvr>
                                      <p:tavLst>
                                        <p:tav tm="0" fmla="#ppt_w*sin(2.5*pi*$)">
                                          <p:val>
                                            <p:fltVal val="0"/>
                                          </p:val>
                                        </p:tav>
                                        <p:tav tm="100000">
                                          <p:val>
                                            <p:fltVal val="1"/>
                                          </p:val>
                                        </p:tav>
                                      </p:tavLst>
                                    </p:anim>
                                    <p:anim calcmode="lin" valueType="num">
                                      <p:cBhvr>
                                        <p:cTn id="148" dur="5000" fill="hold"/>
                                        <p:tgtEl>
                                          <p:spTgt spid="33803">
                                            <p:txEl>
                                              <p:pRg st="10" end="10"/>
                                            </p:txEl>
                                          </p:spTgt>
                                        </p:tgtEl>
                                        <p:attrNameLst>
                                          <p:attrName>ppt_h</p:attrName>
                                        </p:attrNameLst>
                                      </p:cBhvr>
                                      <p:tavLst>
                                        <p:tav tm="0">
                                          <p:val>
                                            <p:strVal val="#ppt_h"/>
                                          </p:val>
                                        </p:tav>
                                        <p:tav tm="100000">
                                          <p:val>
                                            <p:strVal val="#ppt_h"/>
                                          </p:val>
                                        </p:tav>
                                      </p:tavLst>
                                    </p:anim>
                                  </p:childTnLst>
                                </p:cTn>
                              </p:par>
                              <p:par>
                                <p:cTn id="149" presetID="19" presetClass="entr" presetSubtype="10" fill="hold" nodeType="withEffect">
                                  <p:stCondLst>
                                    <p:cond delay="0"/>
                                  </p:stCondLst>
                                  <p:childTnLst>
                                    <p:set>
                                      <p:cBhvr>
                                        <p:cTn id="150" dur="1" fill="hold">
                                          <p:stCondLst>
                                            <p:cond delay="0"/>
                                          </p:stCondLst>
                                        </p:cTn>
                                        <p:tgtEl>
                                          <p:spTgt spid="33803">
                                            <p:txEl>
                                              <p:pRg st="11" end="11"/>
                                            </p:txEl>
                                          </p:spTgt>
                                        </p:tgtEl>
                                        <p:attrNameLst>
                                          <p:attrName>style.visibility</p:attrName>
                                        </p:attrNameLst>
                                      </p:cBhvr>
                                      <p:to>
                                        <p:strVal val="visible"/>
                                      </p:to>
                                    </p:set>
                                    <p:anim calcmode="lin" valueType="num">
                                      <p:cBhvr>
                                        <p:cTn id="151" dur="5000" fill="hold"/>
                                        <p:tgtEl>
                                          <p:spTgt spid="33803">
                                            <p:txEl>
                                              <p:pRg st="11" end="11"/>
                                            </p:txEl>
                                          </p:spTgt>
                                        </p:tgtEl>
                                        <p:attrNameLst>
                                          <p:attrName>ppt_w</p:attrName>
                                        </p:attrNameLst>
                                      </p:cBhvr>
                                      <p:tavLst>
                                        <p:tav tm="0" fmla="#ppt_w*sin(2.5*pi*$)">
                                          <p:val>
                                            <p:fltVal val="0"/>
                                          </p:val>
                                        </p:tav>
                                        <p:tav tm="100000">
                                          <p:val>
                                            <p:fltVal val="1"/>
                                          </p:val>
                                        </p:tav>
                                      </p:tavLst>
                                    </p:anim>
                                    <p:anim calcmode="lin" valueType="num">
                                      <p:cBhvr>
                                        <p:cTn id="152" dur="5000" fill="hold"/>
                                        <p:tgtEl>
                                          <p:spTgt spid="33803">
                                            <p:txEl>
                                              <p:pRg st="11" end="11"/>
                                            </p:txEl>
                                          </p:spTgt>
                                        </p:tgtEl>
                                        <p:attrNameLst>
                                          <p:attrName>ppt_h</p:attrName>
                                        </p:attrNameLst>
                                      </p:cBhvr>
                                      <p:tavLst>
                                        <p:tav tm="0">
                                          <p:val>
                                            <p:strVal val="#ppt_h"/>
                                          </p:val>
                                        </p:tav>
                                        <p:tav tm="100000">
                                          <p:val>
                                            <p:strVal val="#ppt_h"/>
                                          </p:val>
                                        </p:tav>
                                      </p:tavLst>
                                    </p:anim>
                                  </p:childTnLst>
                                </p:cTn>
                              </p:par>
                              <p:par>
                                <p:cTn id="153" presetID="19" presetClass="entr" presetSubtype="10" fill="hold" nodeType="withEffect">
                                  <p:stCondLst>
                                    <p:cond delay="0"/>
                                  </p:stCondLst>
                                  <p:childTnLst>
                                    <p:set>
                                      <p:cBhvr>
                                        <p:cTn id="154" dur="1" fill="hold">
                                          <p:stCondLst>
                                            <p:cond delay="0"/>
                                          </p:stCondLst>
                                        </p:cTn>
                                        <p:tgtEl>
                                          <p:spTgt spid="33803">
                                            <p:txEl>
                                              <p:pRg st="12" end="12"/>
                                            </p:txEl>
                                          </p:spTgt>
                                        </p:tgtEl>
                                        <p:attrNameLst>
                                          <p:attrName>style.visibility</p:attrName>
                                        </p:attrNameLst>
                                      </p:cBhvr>
                                      <p:to>
                                        <p:strVal val="visible"/>
                                      </p:to>
                                    </p:set>
                                    <p:anim calcmode="lin" valueType="num">
                                      <p:cBhvr>
                                        <p:cTn id="155" dur="5000" fill="hold"/>
                                        <p:tgtEl>
                                          <p:spTgt spid="33803">
                                            <p:txEl>
                                              <p:pRg st="12" end="12"/>
                                            </p:txEl>
                                          </p:spTgt>
                                        </p:tgtEl>
                                        <p:attrNameLst>
                                          <p:attrName>ppt_w</p:attrName>
                                        </p:attrNameLst>
                                      </p:cBhvr>
                                      <p:tavLst>
                                        <p:tav tm="0" fmla="#ppt_w*sin(2.5*pi*$)">
                                          <p:val>
                                            <p:fltVal val="0"/>
                                          </p:val>
                                        </p:tav>
                                        <p:tav tm="100000">
                                          <p:val>
                                            <p:fltVal val="1"/>
                                          </p:val>
                                        </p:tav>
                                      </p:tavLst>
                                    </p:anim>
                                    <p:anim calcmode="lin" valueType="num">
                                      <p:cBhvr>
                                        <p:cTn id="156" dur="5000" fill="hold"/>
                                        <p:tgtEl>
                                          <p:spTgt spid="33803">
                                            <p:txEl>
                                              <p:pRg st="12" end="12"/>
                                            </p:txEl>
                                          </p:spTgt>
                                        </p:tgtEl>
                                        <p:attrNameLst>
                                          <p:attrName>ppt_h</p:attrName>
                                        </p:attrNameLst>
                                      </p:cBhvr>
                                      <p:tavLst>
                                        <p:tav tm="0">
                                          <p:val>
                                            <p:strVal val="#ppt_h"/>
                                          </p:val>
                                        </p:tav>
                                        <p:tav tm="100000">
                                          <p:val>
                                            <p:strVal val="#ppt_h"/>
                                          </p:val>
                                        </p:tav>
                                      </p:tavLst>
                                    </p:anim>
                                  </p:childTnLst>
                                </p:cTn>
                              </p:par>
                              <p:par>
                                <p:cTn id="157" presetID="19" presetClass="entr" presetSubtype="10" fill="hold" nodeType="withEffect">
                                  <p:stCondLst>
                                    <p:cond delay="0"/>
                                  </p:stCondLst>
                                  <p:childTnLst>
                                    <p:set>
                                      <p:cBhvr>
                                        <p:cTn id="158" dur="1" fill="hold">
                                          <p:stCondLst>
                                            <p:cond delay="0"/>
                                          </p:stCondLst>
                                        </p:cTn>
                                        <p:tgtEl>
                                          <p:spTgt spid="33803">
                                            <p:txEl>
                                              <p:pRg st="13" end="13"/>
                                            </p:txEl>
                                          </p:spTgt>
                                        </p:tgtEl>
                                        <p:attrNameLst>
                                          <p:attrName>style.visibility</p:attrName>
                                        </p:attrNameLst>
                                      </p:cBhvr>
                                      <p:to>
                                        <p:strVal val="visible"/>
                                      </p:to>
                                    </p:set>
                                    <p:anim calcmode="lin" valueType="num">
                                      <p:cBhvr>
                                        <p:cTn id="159" dur="5000" fill="hold"/>
                                        <p:tgtEl>
                                          <p:spTgt spid="33803">
                                            <p:txEl>
                                              <p:pRg st="13" end="13"/>
                                            </p:txEl>
                                          </p:spTgt>
                                        </p:tgtEl>
                                        <p:attrNameLst>
                                          <p:attrName>ppt_w</p:attrName>
                                        </p:attrNameLst>
                                      </p:cBhvr>
                                      <p:tavLst>
                                        <p:tav tm="0" fmla="#ppt_w*sin(2.5*pi*$)">
                                          <p:val>
                                            <p:fltVal val="0"/>
                                          </p:val>
                                        </p:tav>
                                        <p:tav tm="100000">
                                          <p:val>
                                            <p:fltVal val="1"/>
                                          </p:val>
                                        </p:tav>
                                      </p:tavLst>
                                    </p:anim>
                                    <p:anim calcmode="lin" valueType="num">
                                      <p:cBhvr>
                                        <p:cTn id="160" dur="5000" fill="hold"/>
                                        <p:tgtEl>
                                          <p:spTgt spid="33803">
                                            <p:txEl>
                                              <p:pRg st="13" end="13"/>
                                            </p:txEl>
                                          </p:spTgt>
                                        </p:tgtEl>
                                        <p:attrNameLst>
                                          <p:attrName>ppt_h</p:attrName>
                                        </p:attrNameLst>
                                      </p:cBhvr>
                                      <p:tavLst>
                                        <p:tav tm="0">
                                          <p:val>
                                            <p:strVal val="#ppt_h"/>
                                          </p:val>
                                        </p:tav>
                                        <p:tav tm="100000">
                                          <p:val>
                                            <p:strVal val="#ppt_h"/>
                                          </p:val>
                                        </p:tav>
                                      </p:tavLst>
                                    </p:anim>
                                  </p:childTnLst>
                                </p:cTn>
                              </p:par>
                              <p:par>
                                <p:cTn id="161" presetID="19" presetClass="entr" presetSubtype="10" fill="hold" nodeType="withEffect">
                                  <p:stCondLst>
                                    <p:cond delay="0"/>
                                  </p:stCondLst>
                                  <p:childTnLst>
                                    <p:set>
                                      <p:cBhvr>
                                        <p:cTn id="162" dur="1" fill="hold">
                                          <p:stCondLst>
                                            <p:cond delay="0"/>
                                          </p:stCondLst>
                                        </p:cTn>
                                        <p:tgtEl>
                                          <p:spTgt spid="33803">
                                            <p:txEl>
                                              <p:pRg st="14" end="14"/>
                                            </p:txEl>
                                          </p:spTgt>
                                        </p:tgtEl>
                                        <p:attrNameLst>
                                          <p:attrName>style.visibility</p:attrName>
                                        </p:attrNameLst>
                                      </p:cBhvr>
                                      <p:to>
                                        <p:strVal val="visible"/>
                                      </p:to>
                                    </p:set>
                                    <p:anim calcmode="lin" valueType="num">
                                      <p:cBhvr>
                                        <p:cTn id="163" dur="5000" fill="hold"/>
                                        <p:tgtEl>
                                          <p:spTgt spid="33803">
                                            <p:txEl>
                                              <p:pRg st="14" end="14"/>
                                            </p:txEl>
                                          </p:spTgt>
                                        </p:tgtEl>
                                        <p:attrNameLst>
                                          <p:attrName>ppt_w</p:attrName>
                                        </p:attrNameLst>
                                      </p:cBhvr>
                                      <p:tavLst>
                                        <p:tav tm="0" fmla="#ppt_w*sin(2.5*pi*$)">
                                          <p:val>
                                            <p:fltVal val="0"/>
                                          </p:val>
                                        </p:tav>
                                        <p:tav tm="100000">
                                          <p:val>
                                            <p:fltVal val="1"/>
                                          </p:val>
                                        </p:tav>
                                      </p:tavLst>
                                    </p:anim>
                                    <p:anim calcmode="lin" valueType="num">
                                      <p:cBhvr>
                                        <p:cTn id="164" dur="5000" fill="hold"/>
                                        <p:tgtEl>
                                          <p:spTgt spid="33803">
                                            <p:txEl>
                                              <p:pRg st="14" end="14"/>
                                            </p:txEl>
                                          </p:spTgt>
                                        </p:tgtEl>
                                        <p:attrNameLst>
                                          <p:attrName>ppt_h</p:attrName>
                                        </p:attrNameLst>
                                      </p:cBhvr>
                                      <p:tavLst>
                                        <p:tav tm="0">
                                          <p:val>
                                            <p:strVal val="#ppt_h"/>
                                          </p:val>
                                        </p:tav>
                                        <p:tav tm="100000">
                                          <p:val>
                                            <p:strVal val="#ppt_h"/>
                                          </p:val>
                                        </p:tav>
                                      </p:tavLst>
                                    </p:anim>
                                  </p:childTnLst>
                                </p:cTn>
                              </p:par>
                              <p:par>
                                <p:cTn id="165" presetID="19" presetClass="entr" presetSubtype="10" fill="hold" nodeType="withEffect">
                                  <p:stCondLst>
                                    <p:cond delay="0"/>
                                  </p:stCondLst>
                                  <p:childTnLst>
                                    <p:set>
                                      <p:cBhvr>
                                        <p:cTn id="166" dur="1" fill="hold">
                                          <p:stCondLst>
                                            <p:cond delay="0"/>
                                          </p:stCondLst>
                                        </p:cTn>
                                        <p:tgtEl>
                                          <p:spTgt spid="33803">
                                            <p:txEl>
                                              <p:pRg st="15" end="15"/>
                                            </p:txEl>
                                          </p:spTgt>
                                        </p:tgtEl>
                                        <p:attrNameLst>
                                          <p:attrName>style.visibility</p:attrName>
                                        </p:attrNameLst>
                                      </p:cBhvr>
                                      <p:to>
                                        <p:strVal val="visible"/>
                                      </p:to>
                                    </p:set>
                                    <p:anim calcmode="lin" valueType="num">
                                      <p:cBhvr>
                                        <p:cTn id="167" dur="5000" fill="hold"/>
                                        <p:tgtEl>
                                          <p:spTgt spid="33803">
                                            <p:txEl>
                                              <p:pRg st="15" end="15"/>
                                            </p:txEl>
                                          </p:spTgt>
                                        </p:tgtEl>
                                        <p:attrNameLst>
                                          <p:attrName>ppt_w</p:attrName>
                                        </p:attrNameLst>
                                      </p:cBhvr>
                                      <p:tavLst>
                                        <p:tav tm="0" fmla="#ppt_w*sin(2.5*pi*$)">
                                          <p:val>
                                            <p:fltVal val="0"/>
                                          </p:val>
                                        </p:tav>
                                        <p:tav tm="100000">
                                          <p:val>
                                            <p:fltVal val="1"/>
                                          </p:val>
                                        </p:tav>
                                      </p:tavLst>
                                    </p:anim>
                                    <p:anim calcmode="lin" valueType="num">
                                      <p:cBhvr>
                                        <p:cTn id="168" dur="5000" fill="hold"/>
                                        <p:tgtEl>
                                          <p:spTgt spid="33803">
                                            <p:txEl>
                                              <p:pRg st="15" end="15"/>
                                            </p:txEl>
                                          </p:spTgt>
                                        </p:tgtEl>
                                        <p:attrNameLst>
                                          <p:attrName>ppt_h</p:attrName>
                                        </p:attrNameLst>
                                      </p:cBhvr>
                                      <p:tavLst>
                                        <p:tav tm="0">
                                          <p:val>
                                            <p:strVal val="#ppt_h"/>
                                          </p:val>
                                        </p:tav>
                                        <p:tav tm="100000">
                                          <p:val>
                                            <p:strVal val="#ppt_h"/>
                                          </p:val>
                                        </p:tav>
                                      </p:tavLst>
                                    </p:anim>
                                  </p:childTnLst>
                                </p:cTn>
                              </p:par>
                              <p:par>
                                <p:cTn id="169" presetID="19" presetClass="entr" presetSubtype="10" fill="hold" nodeType="withEffect">
                                  <p:stCondLst>
                                    <p:cond delay="0"/>
                                  </p:stCondLst>
                                  <p:childTnLst>
                                    <p:set>
                                      <p:cBhvr>
                                        <p:cTn id="170" dur="1" fill="hold">
                                          <p:stCondLst>
                                            <p:cond delay="0"/>
                                          </p:stCondLst>
                                        </p:cTn>
                                        <p:tgtEl>
                                          <p:spTgt spid="33803">
                                            <p:txEl>
                                              <p:pRg st="17" end="17"/>
                                            </p:txEl>
                                          </p:spTgt>
                                        </p:tgtEl>
                                        <p:attrNameLst>
                                          <p:attrName>style.visibility</p:attrName>
                                        </p:attrNameLst>
                                      </p:cBhvr>
                                      <p:to>
                                        <p:strVal val="visible"/>
                                      </p:to>
                                    </p:set>
                                    <p:anim calcmode="lin" valueType="num">
                                      <p:cBhvr>
                                        <p:cTn id="171" dur="5000" fill="hold"/>
                                        <p:tgtEl>
                                          <p:spTgt spid="33803">
                                            <p:txEl>
                                              <p:pRg st="17" end="17"/>
                                            </p:txEl>
                                          </p:spTgt>
                                        </p:tgtEl>
                                        <p:attrNameLst>
                                          <p:attrName>ppt_w</p:attrName>
                                        </p:attrNameLst>
                                      </p:cBhvr>
                                      <p:tavLst>
                                        <p:tav tm="0" fmla="#ppt_w*sin(2.5*pi*$)">
                                          <p:val>
                                            <p:fltVal val="0"/>
                                          </p:val>
                                        </p:tav>
                                        <p:tav tm="100000">
                                          <p:val>
                                            <p:fltVal val="1"/>
                                          </p:val>
                                        </p:tav>
                                      </p:tavLst>
                                    </p:anim>
                                    <p:anim calcmode="lin" valueType="num">
                                      <p:cBhvr>
                                        <p:cTn id="172" dur="5000" fill="hold"/>
                                        <p:tgtEl>
                                          <p:spTgt spid="33803">
                                            <p:txEl>
                                              <p:pRg st="17" end="1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allAtOnce"/>
      <p:bldP spid="33799" grpId="0" build="allAtOnce"/>
      <p:bldP spid="3380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
          <p:cNvSpPr>
            <a:spLocks noGrp="1"/>
          </p:cNvSpPr>
          <p:nvPr>
            <p:ph type="dt" sz="half" idx="10"/>
          </p:nvPr>
        </p:nvSpPr>
        <p:spPr/>
        <p:txBody>
          <a:bodyPr/>
          <a:lstStyle/>
          <a:p>
            <a:fld id="{AC17834A-6DA9-483B-B8EA-961F642FF74D}" type="datetime1">
              <a:rPr lang="en-US"/>
              <a:pPr/>
              <a:t>5/15/2017</a:t>
            </a:fld>
            <a:endParaRPr lang="en-US"/>
          </a:p>
        </p:txBody>
      </p:sp>
      <p:sp>
        <p:nvSpPr>
          <p:cNvPr id="20" name="Slide Number Placeholder 3"/>
          <p:cNvSpPr>
            <a:spLocks noGrp="1"/>
          </p:cNvSpPr>
          <p:nvPr>
            <p:ph type="sldNum" sz="quarter" idx="12"/>
          </p:nvPr>
        </p:nvSpPr>
        <p:spPr/>
        <p:txBody>
          <a:bodyPr/>
          <a:lstStyle/>
          <a:p>
            <a:fld id="{99FFE59C-FA88-4670-8A97-60296DC4D0AD}" type="slidenum">
              <a:rPr lang="en-US"/>
              <a:pPr/>
              <a:t>31</a:t>
            </a:fld>
            <a:endParaRPr lang="en-US"/>
          </a:p>
        </p:txBody>
      </p:sp>
      <p:sp>
        <p:nvSpPr>
          <p:cNvPr id="36868" name="Rectangle 4"/>
          <p:cNvSpPr>
            <a:spLocks noChangeArrowheads="1"/>
          </p:cNvSpPr>
          <p:nvPr/>
        </p:nvSpPr>
        <p:spPr bwMode="auto">
          <a:xfrm>
            <a:off x="0" y="0"/>
            <a:ext cx="9144000" cy="1739900"/>
          </a:xfrm>
          <a:prstGeom prst="rect">
            <a:avLst/>
          </a:prstGeom>
          <a:noFill/>
          <a:ln w="9525">
            <a:noFill/>
            <a:miter lim="800000"/>
            <a:headEnd/>
            <a:tailEnd/>
          </a:ln>
          <a:effectLst/>
        </p:spPr>
        <p:txBody>
          <a:bodyPr anchor="ctr">
            <a:spAutoFit/>
          </a:bodyPr>
          <a:lstStyle/>
          <a:p>
            <a:pPr marL="342900" indent="-342900" algn="just" eaLnBrk="0" hangingPunct="0">
              <a:tabLst>
                <a:tab pos="533400" algn="l"/>
              </a:tabLst>
            </a:pPr>
            <a:r>
              <a:rPr lang="en-US">
                <a:latin typeface="Verdana" pitchFamily="34" charset="0"/>
              </a:rPr>
              <a:t>SETELAH DIPEROLEH DEKOMPOSISI MATRIKS </a:t>
            </a:r>
            <a:r>
              <a:rPr lang="en-US" b="1">
                <a:latin typeface="Verdana" pitchFamily="34" charset="0"/>
              </a:rPr>
              <a:t>A</a:t>
            </a:r>
            <a:r>
              <a:rPr lang="en-US">
                <a:latin typeface="Verdana" pitchFamily="34" charset="0"/>
              </a:rPr>
              <a:t>, BAIK </a:t>
            </a:r>
            <a:r>
              <a:rPr lang="en-US" b="1">
                <a:latin typeface="Verdana" pitchFamily="34" charset="0"/>
              </a:rPr>
              <a:t>L</a:t>
            </a:r>
            <a:r>
              <a:rPr lang="en-US" b="1" baseline="30000">
                <a:latin typeface="Verdana" pitchFamily="34" charset="0"/>
              </a:rPr>
              <a:t>T</a:t>
            </a:r>
            <a:r>
              <a:rPr lang="en-US">
                <a:latin typeface="Verdana" pitchFamily="34" charset="0"/>
              </a:rPr>
              <a:t> ATAU </a:t>
            </a:r>
            <a:r>
              <a:rPr lang="en-US" b="1">
                <a:latin typeface="Verdana" pitchFamily="34" charset="0"/>
              </a:rPr>
              <a:t>L</a:t>
            </a:r>
            <a:r>
              <a:rPr lang="en-US">
                <a:latin typeface="Verdana" pitchFamily="34" charset="0"/>
              </a:rPr>
              <a:t>, LANGKAH BERIKUT ADALAH:</a:t>
            </a:r>
          </a:p>
          <a:p>
            <a:pPr marL="342900" indent="-342900" algn="just" eaLnBrk="0" hangingPunct="0">
              <a:buFontTx/>
              <a:buAutoNum type="arabicPeriod"/>
              <a:tabLst>
                <a:tab pos="533400" algn="l"/>
              </a:tabLst>
            </a:pPr>
            <a:r>
              <a:rPr lang="en-US">
                <a:latin typeface="Verdana" pitchFamily="34" charset="0"/>
              </a:rPr>
              <a:t>MENCARI </a:t>
            </a:r>
            <a:r>
              <a:rPr lang="en-US" b="1">
                <a:latin typeface="Verdana" pitchFamily="34" charset="0"/>
              </a:rPr>
              <a:t>L</a:t>
            </a:r>
            <a:r>
              <a:rPr lang="en-US" b="1" baseline="30000">
                <a:latin typeface="Verdana" pitchFamily="34" charset="0"/>
              </a:rPr>
              <a:t>-1</a:t>
            </a:r>
          </a:p>
          <a:p>
            <a:pPr marL="342900" indent="-342900" algn="just" eaLnBrk="0" hangingPunct="0">
              <a:buFontTx/>
              <a:buAutoNum type="arabicPeriod"/>
              <a:tabLst>
                <a:tab pos="533400" algn="l"/>
              </a:tabLst>
            </a:pPr>
            <a:r>
              <a:rPr lang="en-US">
                <a:latin typeface="Verdana" pitchFamily="34" charset="0"/>
              </a:rPr>
              <a:t>MENCARI </a:t>
            </a:r>
            <a:r>
              <a:rPr lang="en-US" b="1">
                <a:latin typeface="Verdana" pitchFamily="34" charset="0"/>
              </a:rPr>
              <a:t>(L</a:t>
            </a:r>
            <a:r>
              <a:rPr lang="en-US" b="1" baseline="30000">
                <a:latin typeface="Verdana" pitchFamily="34" charset="0"/>
              </a:rPr>
              <a:t>-1</a:t>
            </a:r>
            <a:r>
              <a:rPr lang="en-US" b="1">
                <a:latin typeface="Verdana" pitchFamily="34" charset="0"/>
              </a:rPr>
              <a:t>)</a:t>
            </a:r>
            <a:r>
              <a:rPr lang="en-US" b="1" baseline="30000">
                <a:latin typeface="Verdana" pitchFamily="34" charset="0"/>
              </a:rPr>
              <a:t>T</a:t>
            </a:r>
          </a:p>
          <a:p>
            <a:pPr marL="342900" indent="-342900" algn="just" eaLnBrk="0" hangingPunct="0">
              <a:buFontTx/>
              <a:buAutoNum type="arabicPeriod"/>
              <a:tabLst>
                <a:tab pos="533400" algn="l"/>
              </a:tabLst>
            </a:pPr>
            <a:r>
              <a:rPr lang="en-US">
                <a:latin typeface="Verdana" pitchFamily="34" charset="0"/>
              </a:rPr>
              <a:t>MEMPERKALIKAN </a:t>
            </a:r>
            <a:r>
              <a:rPr lang="en-US" b="1">
                <a:latin typeface="Verdana" pitchFamily="34" charset="0"/>
              </a:rPr>
              <a:t>(L</a:t>
            </a:r>
            <a:r>
              <a:rPr lang="en-US" b="1" baseline="30000">
                <a:latin typeface="Verdana" pitchFamily="34" charset="0"/>
              </a:rPr>
              <a:t>-1</a:t>
            </a:r>
            <a:r>
              <a:rPr lang="en-US" b="1">
                <a:latin typeface="Verdana" pitchFamily="34" charset="0"/>
              </a:rPr>
              <a:t>)</a:t>
            </a:r>
            <a:r>
              <a:rPr lang="en-US" b="1" baseline="30000">
                <a:latin typeface="Verdana" pitchFamily="34" charset="0"/>
              </a:rPr>
              <a:t>T</a:t>
            </a:r>
            <a:r>
              <a:rPr lang="en-US" b="1">
                <a:latin typeface="Verdana" pitchFamily="34" charset="0"/>
              </a:rPr>
              <a:t> L</a:t>
            </a:r>
            <a:r>
              <a:rPr lang="en-US" b="1" baseline="30000">
                <a:latin typeface="Verdana" pitchFamily="34" charset="0"/>
              </a:rPr>
              <a:t>-1</a:t>
            </a:r>
          </a:p>
          <a:p>
            <a:pPr marL="342900" indent="-342900" algn="just" eaLnBrk="0" hangingPunct="0">
              <a:tabLst>
                <a:tab pos="533400" algn="l"/>
              </a:tabLst>
            </a:pPr>
            <a:r>
              <a:rPr lang="en-US">
                <a:latin typeface="Verdana" pitchFamily="34" charset="0"/>
              </a:rPr>
              <a:t>ANDAI MATRIKS </a:t>
            </a:r>
            <a:r>
              <a:rPr lang="en-US" b="1">
                <a:latin typeface="Verdana" pitchFamily="34" charset="0"/>
              </a:rPr>
              <a:t>L </a:t>
            </a:r>
            <a:r>
              <a:rPr lang="en-US">
                <a:latin typeface="Verdana" pitchFamily="34" charset="0"/>
              </a:rPr>
              <a:t>YANG</a:t>
            </a:r>
            <a:r>
              <a:rPr lang="en-US" b="1">
                <a:latin typeface="Verdana" pitchFamily="34" charset="0"/>
              </a:rPr>
              <a:t> </a:t>
            </a:r>
            <a:r>
              <a:rPr lang="en-US">
                <a:latin typeface="Verdana" pitchFamily="34" charset="0"/>
              </a:rPr>
              <a:t>DIPEROLEH ADALAH:</a:t>
            </a:r>
          </a:p>
        </p:txBody>
      </p:sp>
      <p:sp>
        <p:nvSpPr>
          <p:cNvPr id="36870" name="Rectangle 6"/>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6869" name="Object 5"/>
          <p:cNvGraphicFramePr>
            <a:graphicFrameLocks noChangeAspect="1"/>
          </p:cNvGraphicFramePr>
          <p:nvPr/>
        </p:nvGraphicFramePr>
        <p:xfrm>
          <a:off x="5791200" y="533400"/>
          <a:ext cx="2590800" cy="1816100"/>
        </p:xfrm>
        <a:graphic>
          <a:graphicData uri="http://schemas.openxmlformats.org/presentationml/2006/ole">
            <mc:AlternateContent xmlns:mc="http://schemas.openxmlformats.org/markup-compatibility/2006">
              <mc:Choice xmlns:v="urn:schemas-microsoft-com:vml" Requires="v">
                <p:oleObj spid="_x0000_s92167" name="Equation" r:id="rId5" imgW="1016000" imgH="711200" progId="Equation.3">
                  <p:embed/>
                </p:oleObj>
              </mc:Choice>
              <mc:Fallback>
                <p:oleObj name="Equation" r:id="rId5" imgW="10160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33400"/>
                        <a:ext cx="2590800" cy="181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1" name="Rectangle 7"/>
          <p:cNvSpPr>
            <a:spLocks noChangeArrowheads="1"/>
          </p:cNvSpPr>
          <p:nvPr/>
        </p:nvSpPr>
        <p:spPr bwMode="auto">
          <a:xfrm>
            <a:off x="0" y="2286000"/>
            <a:ext cx="9144000" cy="641350"/>
          </a:xfrm>
          <a:prstGeom prst="rect">
            <a:avLst/>
          </a:prstGeom>
          <a:noFill/>
          <a:ln w="9525">
            <a:noFill/>
            <a:miter lim="800000"/>
            <a:headEnd/>
            <a:tailEnd/>
          </a:ln>
          <a:effectLst/>
        </p:spPr>
        <p:txBody>
          <a:bodyPr anchor="ctr">
            <a:spAutoFit/>
          </a:bodyPr>
          <a:lstStyle/>
          <a:p>
            <a:r>
              <a:rPr lang="en-US">
                <a:latin typeface="Verdana" pitchFamily="34" charset="0"/>
              </a:rPr>
              <a:t>INVERSE DARI MATRIKS </a:t>
            </a:r>
            <a:r>
              <a:rPr lang="en-US" b="1">
                <a:latin typeface="Verdana" pitchFamily="34" charset="0"/>
              </a:rPr>
              <a:t>L</a:t>
            </a:r>
            <a:r>
              <a:rPr lang="en-US">
                <a:latin typeface="Verdana" pitchFamily="34" charset="0"/>
              </a:rPr>
              <a:t> ADALAH </a:t>
            </a:r>
            <a:r>
              <a:rPr lang="en-US" b="1">
                <a:latin typeface="Verdana" pitchFamily="34" charset="0"/>
              </a:rPr>
              <a:t>L</a:t>
            </a:r>
            <a:r>
              <a:rPr lang="en-US" b="1" baseline="30000">
                <a:latin typeface="Verdana" pitchFamily="34" charset="0"/>
              </a:rPr>
              <a:t>-1</a:t>
            </a:r>
            <a:r>
              <a:rPr lang="en-US" baseline="30000">
                <a:latin typeface="Verdana" pitchFamily="34" charset="0"/>
              </a:rPr>
              <a:t> </a:t>
            </a:r>
            <a:r>
              <a:rPr lang="en-US">
                <a:latin typeface="Verdana" pitchFamily="34" charset="0"/>
              </a:rPr>
              <a:t>YANG MEMENUHI </a:t>
            </a:r>
            <a:r>
              <a:rPr lang="en-US" b="1">
                <a:latin typeface="Verdana" pitchFamily="34" charset="0"/>
              </a:rPr>
              <a:t>LL</a:t>
            </a:r>
            <a:r>
              <a:rPr lang="en-US" b="1" baseline="30000">
                <a:latin typeface="Verdana" pitchFamily="34" charset="0"/>
              </a:rPr>
              <a:t>-1</a:t>
            </a:r>
            <a:r>
              <a:rPr lang="en-US" b="1">
                <a:latin typeface="Verdana" pitchFamily="34" charset="0"/>
              </a:rPr>
              <a:t> = I.</a:t>
            </a:r>
            <a:r>
              <a:rPr lang="en-US">
                <a:latin typeface="Verdana" pitchFamily="34" charset="0"/>
              </a:rPr>
              <a:t> UNTUK MENCARI </a:t>
            </a:r>
            <a:r>
              <a:rPr lang="en-US" b="1">
                <a:latin typeface="Verdana" pitchFamily="34" charset="0"/>
              </a:rPr>
              <a:t>L</a:t>
            </a:r>
            <a:r>
              <a:rPr lang="en-US" b="1" baseline="30000">
                <a:latin typeface="Verdana" pitchFamily="34" charset="0"/>
              </a:rPr>
              <a:t>-1</a:t>
            </a:r>
            <a:r>
              <a:rPr lang="en-US">
                <a:latin typeface="Verdana" pitchFamily="34" charset="0"/>
              </a:rPr>
              <a:t>, DAPAT DIMISALKAN MATRIKS LAIN </a:t>
            </a:r>
            <a:r>
              <a:rPr lang="en-US" b="1">
                <a:latin typeface="Verdana" pitchFamily="34" charset="0"/>
              </a:rPr>
              <a:t>B = L</a:t>
            </a:r>
            <a:r>
              <a:rPr lang="en-US" b="1" baseline="30000">
                <a:latin typeface="Verdana" pitchFamily="34" charset="0"/>
              </a:rPr>
              <a:t>-1</a:t>
            </a:r>
            <a:r>
              <a:rPr lang="en-US">
                <a:latin typeface="Verdana" pitchFamily="34" charset="0"/>
              </a:rPr>
              <a:t>, MAKA: </a:t>
            </a:r>
          </a:p>
        </p:txBody>
      </p:sp>
      <p:sp>
        <p:nvSpPr>
          <p:cNvPr id="36873" name="Rectangle 9"/>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6872" name="Object 8"/>
          <p:cNvGraphicFramePr>
            <a:graphicFrameLocks noChangeAspect="1"/>
          </p:cNvGraphicFramePr>
          <p:nvPr/>
        </p:nvGraphicFramePr>
        <p:xfrm>
          <a:off x="2057400" y="2971800"/>
          <a:ext cx="4495800" cy="1208088"/>
        </p:xfrm>
        <a:graphic>
          <a:graphicData uri="http://schemas.openxmlformats.org/presentationml/2006/ole">
            <mc:AlternateContent xmlns:mc="http://schemas.openxmlformats.org/markup-compatibility/2006">
              <mc:Choice xmlns:v="urn:schemas-microsoft-com:vml" Requires="v">
                <p:oleObj spid="_x0000_s92168" name="Equation" r:id="rId7" imgW="2654300" imgH="711200" progId="Equation.3">
                  <p:embed/>
                </p:oleObj>
              </mc:Choice>
              <mc:Fallback>
                <p:oleObj name="Equation" r:id="rId7" imgW="26543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971800"/>
                        <a:ext cx="4495800" cy="120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4" name="Rectangle 10"/>
          <p:cNvSpPr>
            <a:spLocks noChangeArrowheads="1"/>
          </p:cNvSpPr>
          <p:nvPr/>
        </p:nvSpPr>
        <p:spPr bwMode="auto">
          <a:xfrm>
            <a:off x="0" y="4267200"/>
            <a:ext cx="4883150" cy="366713"/>
          </a:xfrm>
          <a:prstGeom prst="rect">
            <a:avLst/>
          </a:prstGeom>
          <a:noFill/>
          <a:ln w="9525">
            <a:noFill/>
            <a:miter lim="800000"/>
            <a:headEnd/>
            <a:tailEnd/>
          </a:ln>
          <a:effectLst/>
        </p:spPr>
        <p:txBody>
          <a:bodyPr wrap="none" anchor="ctr">
            <a:spAutoFit/>
          </a:bodyPr>
          <a:lstStyle/>
          <a:p>
            <a:pPr algn="just"/>
            <a:r>
              <a:rPr lang="en-US">
                <a:latin typeface="Verdana" pitchFamily="34" charset="0"/>
              </a:rPr>
              <a:t>JIKA KITA PERKALIKAN </a:t>
            </a:r>
            <a:r>
              <a:rPr lang="en-US" b="1">
                <a:latin typeface="Verdana" pitchFamily="34" charset="0"/>
              </a:rPr>
              <a:t>LB</a:t>
            </a:r>
            <a:r>
              <a:rPr lang="en-US">
                <a:latin typeface="Verdana" pitchFamily="34" charset="0"/>
              </a:rPr>
              <a:t>, DIPEROLEH:</a:t>
            </a:r>
          </a:p>
        </p:txBody>
      </p:sp>
      <p:sp>
        <p:nvSpPr>
          <p:cNvPr id="36876" name="Rectangle 12"/>
          <p:cNvSpPr>
            <a:spLocks noChangeArrowheads="1"/>
          </p:cNvSpPr>
          <p:nvPr/>
        </p:nvSpPr>
        <p:spPr bwMode="auto">
          <a:xfrm>
            <a:off x="0" y="31099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6875" name="Object 11"/>
          <p:cNvGraphicFramePr>
            <a:graphicFrameLocks noChangeAspect="1"/>
          </p:cNvGraphicFramePr>
          <p:nvPr/>
        </p:nvGraphicFramePr>
        <p:xfrm>
          <a:off x="533400" y="4724400"/>
          <a:ext cx="8153400" cy="1376363"/>
        </p:xfrm>
        <a:graphic>
          <a:graphicData uri="http://schemas.openxmlformats.org/presentationml/2006/ole">
            <mc:AlternateContent xmlns:mc="http://schemas.openxmlformats.org/markup-compatibility/2006">
              <mc:Choice xmlns:v="urn:schemas-microsoft-com:vml" Requires="v">
                <p:oleObj spid="_x0000_s92169" name="Equation" r:id="rId9" imgW="4254500" imgH="711200" progId="Equation.3">
                  <p:embed/>
                </p:oleObj>
              </mc:Choice>
              <mc:Fallback>
                <p:oleObj name="Equation" r:id="rId9" imgW="4254500" imgH="71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724400"/>
                        <a:ext cx="8153400" cy="137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7" name="Rectangle 13"/>
          <p:cNvSpPr>
            <a:spLocks noChangeArrowheads="1"/>
          </p:cNvSpPr>
          <p:nvPr/>
        </p:nvSpPr>
        <p:spPr bwMode="auto">
          <a:xfrm>
            <a:off x="304800" y="381000"/>
            <a:ext cx="711200" cy="595313"/>
          </a:xfrm>
          <a:prstGeom prst="rect">
            <a:avLst/>
          </a:prstGeom>
          <a:noFill/>
          <a:ln w="9525">
            <a:noFill/>
            <a:miter lim="800000"/>
            <a:headEnd/>
            <a:tailEnd/>
          </a:ln>
          <a:effectLst/>
        </p:spPr>
        <p:txBody>
          <a:bodyPr bIns="0" anchor="ctr">
            <a:spAutoFit/>
          </a:bodyPr>
          <a:lstStyle/>
          <a:p>
            <a:r>
              <a:rPr lang="en-US">
                <a:latin typeface="Verdana" pitchFamily="34" charset="0"/>
              </a:rPr>
              <a:t>Atau</a:t>
            </a:r>
          </a:p>
          <a:p>
            <a:pPr eaLnBrk="0" hangingPunct="0"/>
            <a:endParaRPr lang="en-US">
              <a:latin typeface="Times New Roman" pitchFamily="18" charset="0"/>
            </a:endParaRPr>
          </a:p>
        </p:txBody>
      </p:sp>
      <p:sp>
        <p:nvSpPr>
          <p:cNvPr id="36878" name="AutoShape 14"/>
          <p:cNvSpPr>
            <a:spLocks noChangeArrowheads="1"/>
          </p:cNvSpPr>
          <p:nvPr/>
        </p:nvSpPr>
        <p:spPr bwMode="auto">
          <a:xfrm>
            <a:off x="2895600" y="3733800"/>
            <a:ext cx="2057400" cy="457200"/>
          </a:xfrm>
          <a:prstGeom prst="curvedUpArrow">
            <a:avLst>
              <a:gd name="adj1" fmla="val 90000"/>
              <a:gd name="adj2" fmla="val 180000"/>
              <a:gd name="adj3" fmla="val 33333"/>
            </a:avLst>
          </a:prstGeom>
          <a:solidFill>
            <a:schemeClr val="accent1"/>
          </a:solidFill>
          <a:ln w="9525">
            <a:solidFill>
              <a:schemeClr val="tx1"/>
            </a:solidFill>
            <a:miter lim="800000"/>
            <a:headEnd/>
            <a:tailEnd/>
          </a:ln>
          <a:effectLst/>
        </p:spPr>
        <p:txBody>
          <a:bodyPr wrap="none" anchor="ctr"/>
          <a:lstStyle/>
          <a:p>
            <a:pPr algn="ctr" eaLnBrk="0" hangingPunct="0"/>
            <a:r>
              <a:rPr lang="en-US">
                <a:latin typeface="Verdana" pitchFamily="34" charset="0"/>
              </a:rPr>
              <a:t>kalikan</a:t>
            </a:r>
          </a:p>
        </p:txBody>
      </p:sp>
      <p:sp>
        <p:nvSpPr>
          <p:cNvPr id="36880" name="Rectangle 1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6879" name="Object 15"/>
          <p:cNvGraphicFramePr>
            <a:graphicFrameLocks noChangeAspect="1"/>
          </p:cNvGraphicFramePr>
          <p:nvPr/>
        </p:nvGraphicFramePr>
        <p:xfrm>
          <a:off x="762000" y="1066800"/>
          <a:ext cx="7239000" cy="2568575"/>
        </p:xfrm>
        <a:graphic>
          <a:graphicData uri="http://schemas.openxmlformats.org/presentationml/2006/ole">
            <mc:AlternateContent xmlns:mc="http://schemas.openxmlformats.org/markup-compatibility/2006">
              <mc:Choice xmlns:v="urn:schemas-microsoft-com:vml" Requires="v">
                <p:oleObj spid="_x0000_s92170" name="Equation" r:id="rId11" imgW="3568700" imgH="1270000" progId="Equation.3">
                  <p:embed/>
                </p:oleObj>
              </mc:Choice>
              <mc:Fallback>
                <p:oleObj name="Equation" r:id="rId11" imgW="3568700" imgH="1270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1066800"/>
                        <a:ext cx="72390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1" name="Rectangle 17"/>
          <p:cNvSpPr>
            <a:spLocks noChangeArrowheads="1"/>
          </p:cNvSpPr>
          <p:nvPr/>
        </p:nvSpPr>
        <p:spPr bwMode="auto">
          <a:xfrm>
            <a:off x="0" y="4130675"/>
            <a:ext cx="9144000" cy="641350"/>
          </a:xfrm>
          <a:prstGeom prst="rect">
            <a:avLst/>
          </a:prstGeom>
          <a:noFill/>
          <a:ln w="9525">
            <a:noFill/>
            <a:miter lim="800000"/>
            <a:headEnd/>
            <a:tailEnd/>
          </a:ln>
          <a:effectLst/>
        </p:spPr>
        <p:txBody>
          <a:bodyPr anchor="ctr">
            <a:spAutoFit/>
          </a:bodyPr>
          <a:lstStyle/>
          <a:p>
            <a:r>
              <a:rPr lang="en-US">
                <a:latin typeface="Verdana" pitchFamily="34" charset="0"/>
              </a:rPr>
              <a:t>DALAM BENTUK UMUM, PERS UNTUK MEMPEROLEH ELEMEN-ELEMEN </a:t>
            </a:r>
            <a:r>
              <a:rPr lang="en-US" b="1">
                <a:latin typeface="Verdana" pitchFamily="34" charset="0"/>
              </a:rPr>
              <a:t>B</a:t>
            </a:r>
            <a:r>
              <a:rPr lang="en-US">
                <a:latin typeface="Verdana" pitchFamily="34" charset="0"/>
              </a:rPr>
              <a:t> ADALAH: </a:t>
            </a:r>
          </a:p>
        </p:txBody>
      </p:sp>
      <p:sp>
        <p:nvSpPr>
          <p:cNvPr id="36883" name="Rectangle 19"/>
          <p:cNvSpPr>
            <a:spLocks noChangeArrowheads="1"/>
          </p:cNvSpPr>
          <p:nvPr/>
        </p:nvSpPr>
        <p:spPr bwMode="auto">
          <a:xfrm>
            <a:off x="0" y="29956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6882" name="Object 18"/>
          <p:cNvGraphicFramePr>
            <a:graphicFrameLocks noChangeAspect="1"/>
          </p:cNvGraphicFramePr>
          <p:nvPr/>
        </p:nvGraphicFramePr>
        <p:xfrm>
          <a:off x="1600200" y="4683125"/>
          <a:ext cx="6324600" cy="1863725"/>
        </p:xfrm>
        <a:graphic>
          <a:graphicData uri="http://schemas.openxmlformats.org/presentationml/2006/ole">
            <mc:AlternateContent xmlns:mc="http://schemas.openxmlformats.org/markup-compatibility/2006">
              <mc:Choice xmlns:v="urn:schemas-microsoft-com:vml" Requires="v">
                <p:oleObj spid="_x0000_s92171" name="Equation" r:id="rId13" imgW="3098800" imgH="914400" progId="Equation.3">
                  <p:embed/>
                </p:oleObj>
              </mc:Choice>
              <mc:Fallback>
                <p:oleObj name="Equation" r:id="rId13" imgW="3098800" imgH="914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4683125"/>
                        <a:ext cx="6324600" cy="186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2863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10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86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86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6868">
                                            <p:txEl>
                                              <p:pRg st="1" end="1"/>
                                            </p:txEl>
                                          </p:spTgt>
                                        </p:tgtEl>
                                        <p:attrNameLst>
                                          <p:attrName>style.visibility</p:attrName>
                                        </p:attrNameLst>
                                      </p:cBhvr>
                                      <p:to>
                                        <p:strVal val="visible"/>
                                      </p:to>
                                    </p:set>
                                    <p:animEffect transition="in" filter="fade">
                                      <p:cBhvr>
                                        <p:cTn id="15" dur="770" decel="100000"/>
                                        <p:tgtEl>
                                          <p:spTgt spid="36868">
                                            <p:txEl>
                                              <p:pRg st="1" end="1"/>
                                            </p:txEl>
                                          </p:spTgt>
                                        </p:tgtEl>
                                      </p:cBhvr>
                                    </p:animEffect>
                                    <p:animScale>
                                      <p:cBhvr>
                                        <p:cTn id="16" dur="770" decel="100000"/>
                                        <p:tgtEl>
                                          <p:spTgt spid="36868">
                                            <p:txEl>
                                              <p:pRg st="1" end="1"/>
                                            </p:txEl>
                                          </p:spTgt>
                                        </p:tgtEl>
                                      </p:cBhvr>
                                      <p:from x="10000" y="10000"/>
                                      <p:to x="200000" y="450000"/>
                                    </p:animScale>
                                    <p:animScale>
                                      <p:cBhvr>
                                        <p:cTn id="17" dur="1230" accel="100000" fill="hold">
                                          <p:stCondLst>
                                            <p:cond delay="770"/>
                                          </p:stCondLst>
                                        </p:cTn>
                                        <p:tgtEl>
                                          <p:spTgt spid="36868">
                                            <p:txEl>
                                              <p:pRg st="1" end="1"/>
                                            </p:txEl>
                                          </p:spTgt>
                                        </p:tgtEl>
                                      </p:cBhvr>
                                      <p:from x="200000" y="450000"/>
                                      <p:to x="100000" y="100000"/>
                                    </p:animScale>
                                    <p:set>
                                      <p:cBhvr>
                                        <p:cTn id="18" dur="770" fill="hold"/>
                                        <p:tgtEl>
                                          <p:spTgt spid="36868">
                                            <p:txEl>
                                              <p:pRg st="1" end="1"/>
                                            </p:txEl>
                                          </p:spTgt>
                                        </p:tgtEl>
                                        <p:attrNameLst>
                                          <p:attrName>ppt_x</p:attrName>
                                        </p:attrNameLst>
                                      </p:cBhvr>
                                      <p:to>
                                        <p:strVal val="(0.5)"/>
                                      </p:to>
                                    </p:set>
                                    <p:anim from="(0.5)" to="(#ppt_x)" calcmode="lin" valueType="num">
                                      <p:cBhvr>
                                        <p:cTn id="19" dur="1230" accel="100000" fill="hold">
                                          <p:stCondLst>
                                            <p:cond delay="770"/>
                                          </p:stCondLst>
                                        </p:cTn>
                                        <p:tgtEl>
                                          <p:spTgt spid="36868">
                                            <p:txEl>
                                              <p:pRg st="1" end="1"/>
                                            </p:txEl>
                                          </p:spTgt>
                                        </p:tgtEl>
                                        <p:attrNameLst>
                                          <p:attrName>ppt_x</p:attrName>
                                        </p:attrNameLst>
                                      </p:cBhvr>
                                    </p:anim>
                                    <p:set>
                                      <p:cBhvr>
                                        <p:cTn id="20" dur="770" fill="hold"/>
                                        <p:tgtEl>
                                          <p:spTgt spid="36868">
                                            <p:txEl>
                                              <p:pRg st="1" end="1"/>
                                            </p:txEl>
                                          </p:spTgt>
                                        </p:tgtEl>
                                        <p:attrNameLst>
                                          <p:attrName>ppt_y</p:attrName>
                                        </p:attrNameLst>
                                      </p:cBhvr>
                                      <p:to>
                                        <p:strVal val="(#ppt_y+0.4)"/>
                                      </p:to>
                                    </p:set>
                                    <p:anim from="(#ppt_y+0.4)" to="(#ppt_y)" calcmode="lin" valueType="num">
                                      <p:cBhvr>
                                        <p:cTn id="21" dur="1230" accel="100000" fill="hold">
                                          <p:stCondLst>
                                            <p:cond delay="770"/>
                                          </p:stCondLst>
                                        </p:cTn>
                                        <p:tgtEl>
                                          <p:spTgt spid="36868">
                                            <p:txEl>
                                              <p:pRg st="1" end="1"/>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36868">
                                            <p:txEl>
                                              <p:pRg st="2" end="2"/>
                                            </p:txEl>
                                          </p:spTgt>
                                        </p:tgtEl>
                                        <p:attrNameLst>
                                          <p:attrName>style.visibility</p:attrName>
                                        </p:attrNameLst>
                                      </p:cBhvr>
                                      <p:to>
                                        <p:strVal val="visible"/>
                                      </p:to>
                                    </p:set>
                                    <p:animEffect transition="in" filter="fade">
                                      <p:cBhvr>
                                        <p:cTn id="26" dur="770" decel="100000"/>
                                        <p:tgtEl>
                                          <p:spTgt spid="36868">
                                            <p:txEl>
                                              <p:pRg st="2" end="2"/>
                                            </p:txEl>
                                          </p:spTgt>
                                        </p:tgtEl>
                                      </p:cBhvr>
                                    </p:animEffect>
                                    <p:animScale>
                                      <p:cBhvr>
                                        <p:cTn id="27" dur="770" decel="100000"/>
                                        <p:tgtEl>
                                          <p:spTgt spid="36868">
                                            <p:txEl>
                                              <p:pRg st="2" end="2"/>
                                            </p:txEl>
                                          </p:spTgt>
                                        </p:tgtEl>
                                      </p:cBhvr>
                                      <p:from x="10000" y="10000"/>
                                      <p:to x="200000" y="450000"/>
                                    </p:animScale>
                                    <p:animScale>
                                      <p:cBhvr>
                                        <p:cTn id="28" dur="1230" accel="100000" fill="hold">
                                          <p:stCondLst>
                                            <p:cond delay="770"/>
                                          </p:stCondLst>
                                        </p:cTn>
                                        <p:tgtEl>
                                          <p:spTgt spid="36868">
                                            <p:txEl>
                                              <p:pRg st="2" end="2"/>
                                            </p:txEl>
                                          </p:spTgt>
                                        </p:tgtEl>
                                      </p:cBhvr>
                                      <p:from x="200000" y="450000"/>
                                      <p:to x="100000" y="100000"/>
                                    </p:animScale>
                                    <p:set>
                                      <p:cBhvr>
                                        <p:cTn id="29" dur="770" fill="hold"/>
                                        <p:tgtEl>
                                          <p:spTgt spid="36868">
                                            <p:txEl>
                                              <p:pRg st="2" end="2"/>
                                            </p:txEl>
                                          </p:spTgt>
                                        </p:tgtEl>
                                        <p:attrNameLst>
                                          <p:attrName>ppt_x</p:attrName>
                                        </p:attrNameLst>
                                      </p:cBhvr>
                                      <p:to>
                                        <p:strVal val="(0.5)"/>
                                      </p:to>
                                    </p:set>
                                    <p:anim from="(0.5)" to="(#ppt_x)" calcmode="lin" valueType="num">
                                      <p:cBhvr>
                                        <p:cTn id="30" dur="1230" accel="100000" fill="hold">
                                          <p:stCondLst>
                                            <p:cond delay="770"/>
                                          </p:stCondLst>
                                        </p:cTn>
                                        <p:tgtEl>
                                          <p:spTgt spid="36868">
                                            <p:txEl>
                                              <p:pRg st="2" end="2"/>
                                            </p:txEl>
                                          </p:spTgt>
                                        </p:tgtEl>
                                        <p:attrNameLst>
                                          <p:attrName>ppt_x</p:attrName>
                                        </p:attrNameLst>
                                      </p:cBhvr>
                                    </p:anim>
                                    <p:set>
                                      <p:cBhvr>
                                        <p:cTn id="31" dur="770" fill="hold"/>
                                        <p:tgtEl>
                                          <p:spTgt spid="36868">
                                            <p:txEl>
                                              <p:pRg st="2" end="2"/>
                                            </p:txEl>
                                          </p:spTgt>
                                        </p:tgtEl>
                                        <p:attrNameLst>
                                          <p:attrName>ppt_y</p:attrName>
                                        </p:attrNameLst>
                                      </p:cBhvr>
                                      <p:to>
                                        <p:strVal val="(#ppt_y+0.4)"/>
                                      </p:to>
                                    </p:set>
                                    <p:anim from="(#ppt_y+0.4)" to="(#ppt_y)" calcmode="lin" valueType="num">
                                      <p:cBhvr>
                                        <p:cTn id="32" dur="1230" accel="100000" fill="hold">
                                          <p:stCondLst>
                                            <p:cond delay="770"/>
                                          </p:stCondLst>
                                        </p:cTn>
                                        <p:tgtEl>
                                          <p:spTgt spid="36868">
                                            <p:txEl>
                                              <p:pRg st="2" end="2"/>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36868">
                                            <p:txEl>
                                              <p:pRg st="3" end="3"/>
                                            </p:txEl>
                                          </p:spTgt>
                                        </p:tgtEl>
                                        <p:attrNameLst>
                                          <p:attrName>style.visibility</p:attrName>
                                        </p:attrNameLst>
                                      </p:cBhvr>
                                      <p:to>
                                        <p:strVal val="visible"/>
                                      </p:to>
                                    </p:set>
                                    <p:animEffect transition="in" filter="fade">
                                      <p:cBhvr>
                                        <p:cTn id="37" dur="770" decel="100000"/>
                                        <p:tgtEl>
                                          <p:spTgt spid="36868">
                                            <p:txEl>
                                              <p:pRg st="3" end="3"/>
                                            </p:txEl>
                                          </p:spTgt>
                                        </p:tgtEl>
                                      </p:cBhvr>
                                    </p:animEffect>
                                    <p:animScale>
                                      <p:cBhvr>
                                        <p:cTn id="38" dur="770" decel="100000"/>
                                        <p:tgtEl>
                                          <p:spTgt spid="36868">
                                            <p:txEl>
                                              <p:pRg st="3" end="3"/>
                                            </p:txEl>
                                          </p:spTgt>
                                        </p:tgtEl>
                                      </p:cBhvr>
                                      <p:from x="10000" y="10000"/>
                                      <p:to x="200000" y="450000"/>
                                    </p:animScale>
                                    <p:animScale>
                                      <p:cBhvr>
                                        <p:cTn id="39" dur="1230" accel="100000" fill="hold">
                                          <p:stCondLst>
                                            <p:cond delay="770"/>
                                          </p:stCondLst>
                                        </p:cTn>
                                        <p:tgtEl>
                                          <p:spTgt spid="36868">
                                            <p:txEl>
                                              <p:pRg st="3" end="3"/>
                                            </p:txEl>
                                          </p:spTgt>
                                        </p:tgtEl>
                                      </p:cBhvr>
                                      <p:from x="200000" y="450000"/>
                                      <p:to x="100000" y="100000"/>
                                    </p:animScale>
                                    <p:set>
                                      <p:cBhvr>
                                        <p:cTn id="40" dur="770" fill="hold"/>
                                        <p:tgtEl>
                                          <p:spTgt spid="36868">
                                            <p:txEl>
                                              <p:pRg st="3" end="3"/>
                                            </p:txEl>
                                          </p:spTgt>
                                        </p:tgtEl>
                                        <p:attrNameLst>
                                          <p:attrName>ppt_x</p:attrName>
                                        </p:attrNameLst>
                                      </p:cBhvr>
                                      <p:to>
                                        <p:strVal val="(0.5)"/>
                                      </p:to>
                                    </p:set>
                                    <p:anim from="(0.5)" to="(#ppt_x)" calcmode="lin" valueType="num">
                                      <p:cBhvr>
                                        <p:cTn id="41" dur="1230" accel="100000" fill="hold">
                                          <p:stCondLst>
                                            <p:cond delay="770"/>
                                          </p:stCondLst>
                                        </p:cTn>
                                        <p:tgtEl>
                                          <p:spTgt spid="36868">
                                            <p:txEl>
                                              <p:pRg st="3" end="3"/>
                                            </p:txEl>
                                          </p:spTgt>
                                        </p:tgtEl>
                                        <p:attrNameLst>
                                          <p:attrName>ppt_x</p:attrName>
                                        </p:attrNameLst>
                                      </p:cBhvr>
                                    </p:anim>
                                    <p:set>
                                      <p:cBhvr>
                                        <p:cTn id="42" dur="770" fill="hold"/>
                                        <p:tgtEl>
                                          <p:spTgt spid="36868">
                                            <p:txEl>
                                              <p:pRg st="3" end="3"/>
                                            </p:txEl>
                                          </p:spTgt>
                                        </p:tgtEl>
                                        <p:attrNameLst>
                                          <p:attrName>ppt_y</p:attrName>
                                        </p:attrNameLst>
                                      </p:cBhvr>
                                      <p:to>
                                        <p:strVal val="(#ppt_y+0.4)"/>
                                      </p:to>
                                    </p:set>
                                    <p:anim from="(#ppt_y+0.4)" to="(#ppt_y)" calcmode="lin" valueType="num">
                                      <p:cBhvr>
                                        <p:cTn id="43" dur="1230" accel="100000" fill="hold">
                                          <p:stCondLst>
                                            <p:cond delay="770"/>
                                          </p:stCondLst>
                                        </p:cTn>
                                        <p:tgtEl>
                                          <p:spTgt spid="36868">
                                            <p:txEl>
                                              <p:pRg st="3" end="3"/>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19" presetClass="entr" presetSubtype="10" fill="hold" nodeType="clickEffect">
                                  <p:stCondLst>
                                    <p:cond delay="0"/>
                                  </p:stCondLst>
                                  <p:childTnLst>
                                    <p:set>
                                      <p:cBhvr>
                                        <p:cTn id="47" dur="1" fill="hold">
                                          <p:stCondLst>
                                            <p:cond delay="0"/>
                                          </p:stCondLst>
                                        </p:cTn>
                                        <p:tgtEl>
                                          <p:spTgt spid="36868">
                                            <p:txEl>
                                              <p:pRg st="4" end="4"/>
                                            </p:txEl>
                                          </p:spTgt>
                                        </p:tgtEl>
                                        <p:attrNameLst>
                                          <p:attrName>style.visibility</p:attrName>
                                        </p:attrNameLst>
                                      </p:cBhvr>
                                      <p:to>
                                        <p:strVal val="visible"/>
                                      </p:to>
                                    </p:set>
                                    <p:anim calcmode="lin" valueType="num">
                                      <p:cBhvr>
                                        <p:cTn id="48" dur="5000" fill="hold"/>
                                        <p:tgtEl>
                                          <p:spTgt spid="36868">
                                            <p:txEl>
                                              <p:pRg st="4" end="4"/>
                                            </p:txEl>
                                          </p:spTgt>
                                        </p:tgtEl>
                                        <p:attrNameLst>
                                          <p:attrName>ppt_w</p:attrName>
                                        </p:attrNameLst>
                                      </p:cBhvr>
                                      <p:tavLst>
                                        <p:tav tm="0" fmla="#ppt_w*sin(2.5*pi*$)">
                                          <p:val>
                                            <p:fltVal val="0"/>
                                          </p:val>
                                        </p:tav>
                                        <p:tav tm="100000">
                                          <p:val>
                                            <p:fltVal val="1"/>
                                          </p:val>
                                        </p:tav>
                                      </p:tavLst>
                                    </p:anim>
                                    <p:anim calcmode="lin" valueType="num">
                                      <p:cBhvr>
                                        <p:cTn id="49" dur="5000" fill="hold"/>
                                        <p:tgtEl>
                                          <p:spTgt spid="3686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1" presetClass="entr" presetSubtype="0" fill="hold" nodeType="clickEffect">
                                  <p:stCondLst>
                                    <p:cond delay="0"/>
                                  </p:stCondLst>
                                  <p:childTnLst>
                                    <p:set>
                                      <p:cBhvr>
                                        <p:cTn id="53" dur="1" fill="hold">
                                          <p:stCondLst>
                                            <p:cond delay="0"/>
                                          </p:stCondLst>
                                        </p:cTn>
                                        <p:tgtEl>
                                          <p:spTgt spid="36869"/>
                                        </p:tgtEl>
                                        <p:attrNameLst>
                                          <p:attrName>style.visibility</p:attrName>
                                        </p:attrNameLst>
                                      </p:cBhvr>
                                      <p:to>
                                        <p:strVal val="visible"/>
                                      </p:to>
                                    </p:set>
                                    <p:animEffect transition="in" filter="fade">
                                      <p:cBhvr>
                                        <p:cTn id="54" dur="770" decel="100000"/>
                                        <p:tgtEl>
                                          <p:spTgt spid="36869"/>
                                        </p:tgtEl>
                                      </p:cBhvr>
                                    </p:animEffect>
                                    <p:animScale>
                                      <p:cBhvr>
                                        <p:cTn id="55" dur="770" decel="100000"/>
                                        <p:tgtEl>
                                          <p:spTgt spid="36869"/>
                                        </p:tgtEl>
                                      </p:cBhvr>
                                      <p:from x="10000" y="10000"/>
                                      <p:to x="200000" y="450000"/>
                                    </p:animScale>
                                    <p:animScale>
                                      <p:cBhvr>
                                        <p:cTn id="56" dur="1230" accel="100000" fill="hold">
                                          <p:stCondLst>
                                            <p:cond delay="770"/>
                                          </p:stCondLst>
                                        </p:cTn>
                                        <p:tgtEl>
                                          <p:spTgt spid="36869"/>
                                        </p:tgtEl>
                                      </p:cBhvr>
                                      <p:from x="200000" y="450000"/>
                                      <p:to x="100000" y="100000"/>
                                    </p:animScale>
                                    <p:set>
                                      <p:cBhvr>
                                        <p:cTn id="57" dur="770" fill="hold"/>
                                        <p:tgtEl>
                                          <p:spTgt spid="36869"/>
                                        </p:tgtEl>
                                        <p:attrNameLst>
                                          <p:attrName>ppt_x</p:attrName>
                                        </p:attrNameLst>
                                      </p:cBhvr>
                                      <p:to>
                                        <p:strVal val="(0.5)"/>
                                      </p:to>
                                    </p:set>
                                    <p:anim from="(0.5)" to="(#ppt_x)" calcmode="lin" valueType="num">
                                      <p:cBhvr>
                                        <p:cTn id="58" dur="1230" accel="100000" fill="hold">
                                          <p:stCondLst>
                                            <p:cond delay="770"/>
                                          </p:stCondLst>
                                        </p:cTn>
                                        <p:tgtEl>
                                          <p:spTgt spid="36869"/>
                                        </p:tgtEl>
                                        <p:attrNameLst>
                                          <p:attrName>ppt_x</p:attrName>
                                        </p:attrNameLst>
                                      </p:cBhvr>
                                    </p:anim>
                                    <p:set>
                                      <p:cBhvr>
                                        <p:cTn id="59" dur="770" fill="hold"/>
                                        <p:tgtEl>
                                          <p:spTgt spid="36869"/>
                                        </p:tgtEl>
                                        <p:attrNameLst>
                                          <p:attrName>ppt_y</p:attrName>
                                        </p:attrNameLst>
                                      </p:cBhvr>
                                      <p:to>
                                        <p:strVal val="(#ppt_y+0.4)"/>
                                      </p:to>
                                    </p:set>
                                    <p:anim from="(#ppt_y+0.4)" to="(#ppt_y)" calcmode="lin" valueType="num">
                                      <p:cBhvr>
                                        <p:cTn id="60" dur="1230" accel="100000" fill="hold">
                                          <p:stCondLst>
                                            <p:cond delay="770"/>
                                          </p:stCondLst>
                                        </p:cTn>
                                        <p:tgtEl>
                                          <p:spTgt spid="36869"/>
                                        </p:tgtEl>
                                        <p:attrNameLst>
                                          <p:attrName>ppt_y</p:attrName>
                                        </p:attrNameLst>
                                      </p:cBhvr>
                                    </p:anim>
                                  </p:childTnLst>
                                </p:cTn>
                              </p:par>
                            </p:childTnLst>
                          </p:cTn>
                        </p:par>
                      </p:childTnLst>
                    </p:cTn>
                  </p:par>
                  <p:par>
                    <p:cTn id="61" fill="hold">
                      <p:stCondLst>
                        <p:cond delay="indefinite"/>
                      </p:stCondLst>
                      <p:childTnLst>
                        <p:par>
                          <p:cTn id="62" fill="hold">
                            <p:stCondLst>
                              <p:cond delay="0"/>
                            </p:stCondLst>
                            <p:childTnLst>
                              <p:par>
                                <p:cTn id="63" presetID="49" presetClass="exit" presetSubtype="0" accel="100000" fill="hold" grpId="0" nodeType="clickEffect">
                                  <p:stCondLst>
                                    <p:cond delay="0"/>
                                  </p:stCondLst>
                                  <p:childTnLst>
                                    <p:anim calcmode="lin" valueType="num">
                                      <p:cBhvr>
                                        <p:cTn id="64" dur="500"/>
                                        <p:tgtEl>
                                          <p:spTgt spid="36868">
                                            <p:txEl>
                                              <p:pRg st="0" end="0"/>
                                            </p:txEl>
                                          </p:spTgt>
                                        </p:tgtEl>
                                        <p:attrNameLst>
                                          <p:attrName>ppt_w</p:attrName>
                                        </p:attrNameLst>
                                      </p:cBhvr>
                                      <p:tavLst>
                                        <p:tav tm="0">
                                          <p:val>
                                            <p:strVal val="ppt_w"/>
                                          </p:val>
                                        </p:tav>
                                        <p:tav tm="100000">
                                          <p:val>
                                            <p:fltVal val="0"/>
                                          </p:val>
                                        </p:tav>
                                      </p:tavLst>
                                    </p:anim>
                                    <p:anim calcmode="lin" valueType="num">
                                      <p:cBhvr>
                                        <p:cTn id="65" dur="500"/>
                                        <p:tgtEl>
                                          <p:spTgt spid="36868">
                                            <p:txEl>
                                              <p:pRg st="0" end="0"/>
                                            </p:txEl>
                                          </p:spTgt>
                                        </p:tgtEl>
                                        <p:attrNameLst>
                                          <p:attrName>ppt_h</p:attrName>
                                        </p:attrNameLst>
                                      </p:cBhvr>
                                      <p:tavLst>
                                        <p:tav tm="0">
                                          <p:val>
                                            <p:strVal val="ppt_h"/>
                                          </p:val>
                                        </p:tav>
                                        <p:tav tm="100000">
                                          <p:val>
                                            <p:fltVal val="0"/>
                                          </p:val>
                                        </p:tav>
                                      </p:tavLst>
                                    </p:anim>
                                    <p:anim calcmode="lin" valueType="num">
                                      <p:cBhvr>
                                        <p:cTn id="66" dur="500"/>
                                        <p:tgtEl>
                                          <p:spTgt spid="36868">
                                            <p:txEl>
                                              <p:pRg st="0" end="0"/>
                                            </p:txEl>
                                          </p:spTgt>
                                        </p:tgtEl>
                                        <p:attrNameLst>
                                          <p:attrName>style.rotation</p:attrName>
                                        </p:attrNameLst>
                                      </p:cBhvr>
                                      <p:tavLst>
                                        <p:tav tm="0">
                                          <p:val>
                                            <p:fltVal val="0"/>
                                          </p:val>
                                        </p:tav>
                                        <p:tav tm="100000">
                                          <p:val>
                                            <p:fltVal val="360"/>
                                          </p:val>
                                        </p:tav>
                                      </p:tavLst>
                                    </p:anim>
                                    <p:animEffect transition="out" filter="fade">
                                      <p:cBhvr>
                                        <p:cTn id="67" dur="500"/>
                                        <p:tgtEl>
                                          <p:spTgt spid="36868">
                                            <p:txEl>
                                              <p:pRg st="0" end="0"/>
                                            </p:txEl>
                                          </p:spTgt>
                                        </p:tgtEl>
                                      </p:cBhvr>
                                    </p:animEffect>
                                    <p:set>
                                      <p:cBhvr>
                                        <p:cTn id="68" dur="1" fill="hold">
                                          <p:stCondLst>
                                            <p:cond delay="499"/>
                                          </p:stCondLst>
                                        </p:cTn>
                                        <p:tgtEl>
                                          <p:spTgt spid="36868">
                                            <p:txEl>
                                              <p:pRg st="0" end="0"/>
                                            </p:txEl>
                                          </p:spTgt>
                                        </p:tgtEl>
                                        <p:attrNameLst>
                                          <p:attrName>style.visibility</p:attrName>
                                        </p:attrNameLst>
                                      </p:cBhvr>
                                      <p:to>
                                        <p:strVal val="hidden"/>
                                      </p:to>
                                    </p:set>
                                  </p:childTnLst>
                                </p:cTn>
                              </p:par>
                              <p:par>
                                <p:cTn id="69" presetID="49" presetClass="exit" presetSubtype="0" accel="100000" fill="hold" grpId="0" nodeType="withEffect">
                                  <p:stCondLst>
                                    <p:cond delay="0"/>
                                  </p:stCondLst>
                                  <p:childTnLst>
                                    <p:anim calcmode="lin" valueType="num">
                                      <p:cBhvr>
                                        <p:cTn id="70" dur="500"/>
                                        <p:tgtEl>
                                          <p:spTgt spid="36868">
                                            <p:txEl>
                                              <p:pRg st="1" end="1"/>
                                            </p:txEl>
                                          </p:spTgt>
                                        </p:tgtEl>
                                        <p:attrNameLst>
                                          <p:attrName>ppt_w</p:attrName>
                                        </p:attrNameLst>
                                      </p:cBhvr>
                                      <p:tavLst>
                                        <p:tav tm="0">
                                          <p:val>
                                            <p:strVal val="ppt_w"/>
                                          </p:val>
                                        </p:tav>
                                        <p:tav tm="100000">
                                          <p:val>
                                            <p:fltVal val="0"/>
                                          </p:val>
                                        </p:tav>
                                      </p:tavLst>
                                    </p:anim>
                                    <p:anim calcmode="lin" valueType="num">
                                      <p:cBhvr>
                                        <p:cTn id="71" dur="500"/>
                                        <p:tgtEl>
                                          <p:spTgt spid="36868">
                                            <p:txEl>
                                              <p:pRg st="1" end="1"/>
                                            </p:txEl>
                                          </p:spTgt>
                                        </p:tgtEl>
                                        <p:attrNameLst>
                                          <p:attrName>ppt_h</p:attrName>
                                        </p:attrNameLst>
                                      </p:cBhvr>
                                      <p:tavLst>
                                        <p:tav tm="0">
                                          <p:val>
                                            <p:strVal val="ppt_h"/>
                                          </p:val>
                                        </p:tav>
                                        <p:tav tm="100000">
                                          <p:val>
                                            <p:fltVal val="0"/>
                                          </p:val>
                                        </p:tav>
                                      </p:tavLst>
                                    </p:anim>
                                    <p:anim calcmode="lin" valueType="num">
                                      <p:cBhvr>
                                        <p:cTn id="72" dur="500"/>
                                        <p:tgtEl>
                                          <p:spTgt spid="36868">
                                            <p:txEl>
                                              <p:pRg st="1" end="1"/>
                                            </p:txEl>
                                          </p:spTgt>
                                        </p:tgtEl>
                                        <p:attrNameLst>
                                          <p:attrName>style.rotation</p:attrName>
                                        </p:attrNameLst>
                                      </p:cBhvr>
                                      <p:tavLst>
                                        <p:tav tm="0">
                                          <p:val>
                                            <p:fltVal val="0"/>
                                          </p:val>
                                        </p:tav>
                                        <p:tav tm="100000">
                                          <p:val>
                                            <p:fltVal val="360"/>
                                          </p:val>
                                        </p:tav>
                                      </p:tavLst>
                                    </p:anim>
                                    <p:animEffect transition="out" filter="fade">
                                      <p:cBhvr>
                                        <p:cTn id="73" dur="500"/>
                                        <p:tgtEl>
                                          <p:spTgt spid="36868">
                                            <p:txEl>
                                              <p:pRg st="1" end="1"/>
                                            </p:txEl>
                                          </p:spTgt>
                                        </p:tgtEl>
                                      </p:cBhvr>
                                    </p:animEffect>
                                    <p:set>
                                      <p:cBhvr>
                                        <p:cTn id="74" dur="1" fill="hold">
                                          <p:stCondLst>
                                            <p:cond delay="499"/>
                                          </p:stCondLst>
                                        </p:cTn>
                                        <p:tgtEl>
                                          <p:spTgt spid="36868">
                                            <p:txEl>
                                              <p:pRg st="1" end="1"/>
                                            </p:txEl>
                                          </p:spTgt>
                                        </p:tgtEl>
                                        <p:attrNameLst>
                                          <p:attrName>style.visibility</p:attrName>
                                        </p:attrNameLst>
                                      </p:cBhvr>
                                      <p:to>
                                        <p:strVal val="hidden"/>
                                      </p:to>
                                    </p:set>
                                  </p:childTnLst>
                                </p:cTn>
                              </p:par>
                              <p:par>
                                <p:cTn id="75" presetID="49" presetClass="exit" presetSubtype="0" accel="100000" fill="hold" grpId="0" nodeType="withEffect">
                                  <p:stCondLst>
                                    <p:cond delay="0"/>
                                  </p:stCondLst>
                                  <p:childTnLst>
                                    <p:anim calcmode="lin" valueType="num">
                                      <p:cBhvr>
                                        <p:cTn id="76" dur="500"/>
                                        <p:tgtEl>
                                          <p:spTgt spid="36868">
                                            <p:txEl>
                                              <p:pRg st="2" end="2"/>
                                            </p:txEl>
                                          </p:spTgt>
                                        </p:tgtEl>
                                        <p:attrNameLst>
                                          <p:attrName>ppt_w</p:attrName>
                                        </p:attrNameLst>
                                      </p:cBhvr>
                                      <p:tavLst>
                                        <p:tav tm="0">
                                          <p:val>
                                            <p:strVal val="ppt_w"/>
                                          </p:val>
                                        </p:tav>
                                        <p:tav tm="100000">
                                          <p:val>
                                            <p:fltVal val="0"/>
                                          </p:val>
                                        </p:tav>
                                      </p:tavLst>
                                    </p:anim>
                                    <p:anim calcmode="lin" valueType="num">
                                      <p:cBhvr>
                                        <p:cTn id="77" dur="500"/>
                                        <p:tgtEl>
                                          <p:spTgt spid="36868">
                                            <p:txEl>
                                              <p:pRg st="2" end="2"/>
                                            </p:txEl>
                                          </p:spTgt>
                                        </p:tgtEl>
                                        <p:attrNameLst>
                                          <p:attrName>ppt_h</p:attrName>
                                        </p:attrNameLst>
                                      </p:cBhvr>
                                      <p:tavLst>
                                        <p:tav tm="0">
                                          <p:val>
                                            <p:strVal val="ppt_h"/>
                                          </p:val>
                                        </p:tav>
                                        <p:tav tm="100000">
                                          <p:val>
                                            <p:fltVal val="0"/>
                                          </p:val>
                                        </p:tav>
                                      </p:tavLst>
                                    </p:anim>
                                    <p:anim calcmode="lin" valueType="num">
                                      <p:cBhvr>
                                        <p:cTn id="78" dur="500"/>
                                        <p:tgtEl>
                                          <p:spTgt spid="36868">
                                            <p:txEl>
                                              <p:pRg st="2" end="2"/>
                                            </p:txEl>
                                          </p:spTgt>
                                        </p:tgtEl>
                                        <p:attrNameLst>
                                          <p:attrName>style.rotation</p:attrName>
                                        </p:attrNameLst>
                                      </p:cBhvr>
                                      <p:tavLst>
                                        <p:tav tm="0">
                                          <p:val>
                                            <p:fltVal val="0"/>
                                          </p:val>
                                        </p:tav>
                                        <p:tav tm="100000">
                                          <p:val>
                                            <p:fltVal val="360"/>
                                          </p:val>
                                        </p:tav>
                                      </p:tavLst>
                                    </p:anim>
                                    <p:animEffect transition="out" filter="fade">
                                      <p:cBhvr>
                                        <p:cTn id="79" dur="500"/>
                                        <p:tgtEl>
                                          <p:spTgt spid="36868">
                                            <p:txEl>
                                              <p:pRg st="2" end="2"/>
                                            </p:txEl>
                                          </p:spTgt>
                                        </p:tgtEl>
                                      </p:cBhvr>
                                    </p:animEffect>
                                    <p:set>
                                      <p:cBhvr>
                                        <p:cTn id="80" dur="1" fill="hold">
                                          <p:stCondLst>
                                            <p:cond delay="499"/>
                                          </p:stCondLst>
                                        </p:cTn>
                                        <p:tgtEl>
                                          <p:spTgt spid="36868">
                                            <p:txEl>
                                              <p:pRg st="2" end="2"/>
                                            </p:txEl>
                                          </p:spTgt>
                                        </p:tgtEl>
                                        <p:attrNameLst>
                                          <p:attrName>style.visibility</p:attrName>
                                        </p:attrNameLst>
                                      </p:cBhvr>
                                      <p:to>
                                        <p:strVal val="hidden"/>
                                      </p:to>
                                    </p:set>
                                  </p:childTnLst>
                                </p:cTn>
                              </p:par>
                              <p:par>
                                <p:cTn id="81" presetID="49" presetClass="exit" presetSubtype="0" accel="100000" fill="hold" grpId="0" nodeType="withEffect">
                                  <p:stCondLst>
                                    <p:cond delay="0"/>
                                  </p:stCondLst>
                                  <p:childTnLst>
                                    <p:anim calcmode="lin" valueType="num">
                                      <p:cBhvr>
                                        <p:cTn id="82" dur="500"/>
                                        <p:tgtEl>
                                          <p:spTgt spid="36868">
                                            <p:txEl>
                                              <p:pRg st="3" end="3"/>
                                            </p:txEl>
                                          </p:spTgt>
                                        </p:tgtEl>
                                        <p:attrNameLst>
                                          <p:attrName>ppt_w</p:attrName>
                                        </p:attrNameLst>
                                      </p:cBhvr>
                                      <p:tavLst>
                                        <p:tav tm="0">
                                          <p:val>
                                            <p:strVal val="ppt_w"/>
                                          </p:val>
                                        </p:tav>
                                        <p:tav tm="100000">
                                          <p:val>
                                            <p:fltVal val="0"/>
                                          </p:val>
                                        </p:tav>
                                      </p:tavLst>
                                    </p:anim>
                                    <p:anim calcmode="lin" valueType="num">
                                      <p:cBhvr>
                                        <p:cTn id="83" dur="500"/>
                                        <p:tgtEl>
                                          <p:spTgt spid="36868">
                                            <p:txEl>
                                              <p:pRg st="3" end="3"/>
                                            </p:txEl>
                                          </p:spTgt>
                                        </p:tgtEl>
                                        <p:attrNameLst>
                                          <p:attrName>ppt_h</p:attrName>
                                        </p:attrNameLst>
                                      </p:cBhvr>
                                      <p:tavLst>
                                        <p:tav tm="0">
                                          <p:val>
                                            <p:strVal val="ppt_h"/>
                                          </p:val>
                                        </p:tav>
                                        <p:tav tm="100000">
                                          <p:val>
                                            <p:fltVal val="0"/>
                                          </p:val>
                                        </p:tav>
                                      </p:tavLst>
                                    </p:anim>
                                    <p:anim calcmode="lin" valueType="num">
                                      <p:cBhvr>
                                        <p:cTn id="84" dur="500"/>
                                        <p:tgtEl>
                                          <p:spTgt spid="36868">
                                            <p:txEl>
                                              <p:pRg st="3" end="3"/>
                                            </p:txEl>
                                          </p:spTgt>
                                        </p:tgtEl>
                                        <p:attrNameLst>
                                          <p:attrName>style.rotation</p:attrName>
                                        </p:attrNameLst>
                                      </p:cBhvr>
                                      <p:tavLst>
                                        <p:tav tm="0">
                                          <p:val>
                                            <p:fltVal val="0"/>
                                          </p:val>
                                        </p:tav>
                                        <p:tav tm="100000">
                                          <p:val>
                                            <p:fltVal val="360"/>
                                          </p:val>
                                        </p:tav>
                                      </p:tavLst>
                                    </p:anim>
                                    <p:animEffect transition="out" filter="fade">
                                      <p:cBhvr>
                                        <p:cTn id="85" dur="500"/>
                                        <p:tgtEl>
                                          <p:spTgt spid="36868">
                                            <p:txEl>
                                              <p:pRg st="3" end="3"/>
                                            </p:txEl>
                                          </p:spTgt>
                                        </p:tgtEl>
                                      </p:cBhvr>
                                    </p:animEffect>
                                    <p:set>
                                      <p:cBhvr>
                                        <p:cTn id="86" dur="1" fill="hold">
                                          <p:stCondLst>
                                            <p:cond delay="499"/>
                                          </p:stCondLst>
                                        </p:cTn>
                                        <p:tgtEl>
                                          <p:spTgt spid="36868">
                                            <p:txEl>
                                              <p:pRg st="3" end="3"/>
                                            </p:txEl>
                                          </p:spTgt>
                                        </p:tgtEl>
                                        <p:attrNameLst>
                                          <p:attrName>style.visibility</p:attrName>
                                        </p:attrNameLst>
                                      </p:cBhvr>
                                      <p:to>
                                        <p:strVal val="hidden"/>
                                      </p:to>
                                    </p:set>
                                  </p:childTnLst>
                                </p:cTn>
                              </p:par>
                              <p:par>
                                <p:cTn id="87" presetID="49" presetClass="exit" presetSubtype="0" accel="100000" fill="hold" grpId="0" nodeType="withEffect">
                                  <p:stCondLst>
                                    <p:cond delay="0"/>
                                  </p:stCondLst>
                                  <p:childTnLst>
                                    <p:anim calcmode="lin" valueType="num">
                                      <p:cBhvr>
                                        <p:cTn id="88" dur="500"/>
                                        <p:tgtEl>
                                          <p:spTgt spid="36868">
                                            <p:txEl>
                                              <p:pRg st="4" end="4"/>
                                            </p:txEl>
                                          </p:spTgt>
                                        </p:tgtEl>
                                        <p:attrNameLst>
                                          <p:attrName>ppt_w</p:attrName>
                                        </p:attrNameLst>
                                      </p:cBhvr>
                                      <p:tavLst>
                                        <p:tav tm="0">
                                          <p:val>
                                            <p:strVal val="ppt_w"/>
                                          </p:val>
                                        </p:tav>
                                        <p:tav tm="100000">
                                          <p:val>
                                            <p:fltVal val="0"/>
                                          </p:val>
                                        </p:tav>
                                      </p:tavLst>
                                    </p:anim>
                                    <p:anim calcmode="lin" valueType="num">
                                      <p:cBhvr>
                                        <p:cTn id="89" dur="500"/>
                                        <p:tgtEl>
                                          <p:spTgt spid="36868">
                                            <p:txEl>
                                              <p:pRg st="4" end="4"/>
                                            </p:txEl>
                                          </p:spTgt>
                                        </p:tgtEl>
                                        <p:attrNameLst>
                                          <p:attrName>ppt_h</p:attrName>
                                        </p:attrNameLst>
                                      </p:cBhvr>
                                      <p:tavLst>
                                        <p:tav tm="0">
                                          <p:val>
                                            <p:strVal val="ppt_h"/>
                                          </p:val>
                                        </p:tav>
                                        <p:tav tm="100000">
                                          <p:val>
                                            <p:fltVal val="0"/>
                                          </p:val>
                                        </p:tav>
                                      </p:tavLst>
                                    </p:anim>
                                    <p:anim calcmode="lin" valueType="num">
                                      <p:cBhvr>
                                        <p:cTn id="90" dur="500"/>
                                        <p:tgtEl>
                                          <p:spTgt spid="36868">
                                            <p:txEl>
                                              <p:pRg st="4" end="4"/>
                                            </p:txEl>
                                          </p:spTgt>
                                        </p:tgtEl>
                                        <p:attrNameLst>
                                          <p:attrName>style.rotation</p:attrName>
                                        </p:attrNameLst>
                                      </p:cBhvr>
                                      <p:tavLst>
                                        <p:tav tm="0">
                                          <p:val>
                                            <p:fltVal val="0"/>
                                          </p:val>
                                        </p:tav>
                                        <p:tav tm="100000">
                                          <p:val>
                                            <p:fltVal val="360"/>
                                          </p:val>
                                        </p:tav>
                                      </p:tavLst>
                                    </p:anim>
                                    <p:animEffect transition="out" filter="fade">
                                      <p:cBhvr>
                                        <p:cTn id="91" dur="500"/>
                                        <p:tgtEl>
                                          <p:spTgt spid="36868">
                                            <p:txEl>
                                              <p:pRg st="4" end="4"/>
                                            </p:txEl>
                                          </p:spTgt>
                                        </p:tgtEl>
                                      </p:cBhvr>
                                    </p:animEffect>
                                    <p:set>
                                      <p:cBhvr>
                                        <p:cTn id="92" dur="1" fill="hold">
                                          <p:stCondLst>
                                            <p:cond delay="499"/>
                                          </p:stCondLst>
                                        </p:cTn>
                                        <p:tgtEl>
                                          <p:spTgt spid="36868">
                                            <p:txEl>
                                              <p:pRg st="4" end="4"/>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9" presetClass="exit" presetSubtype="0" accel="100000" fill="hold" nodeType="clickEffect">
                                  <p:stCondLst>
                                    <p:cond delay="0"/>
                                  </p:stCondLst>
                                  <p:childTnLst>
                                    <p:anim calcmode="lin" valueType="num">
                                      <p:cBhvr>
                                        <p:cTn id="96" dur="500"/>
                                        <p:tgtEl>
                                          <p:spTgt spid="36869"/>
                                        </p:tgtEl>
                                        <p:attrNameLst>
                                          <p:attrName>ppt_w</p:attrName>
                                        </p:attrNameLst>
                                      </p:cBhvr>
                                      <p:tavLst>
                                        <p:tav tm="0">
                                          <p:val>
                                            <p:strVal val="ppt_w"/>
                                          </p:val>
                                        </p:tav>
                                        <p:tav tm="100000">
                                          <p:val>
                                            <p:fltVal val="0"/>
                                          </p:val>
                                        </p:tav>
                                      </p:tavLst>
                                    </p:anim>
                                    <p:anim calcmode="lin" valueType="num">
                                      <p:cBhvr>
                                        <p:cTn id="97" dur="500"/>
                                        <p:tgtEl>
                                          <p:spTgt spid="36869"/>
                                        </p:tgtEl>
                                        <p:attrNameLst>
                                          <p:attrName>ppt_h</p:attrName>
                                        </p:attrNameLst>
                                      </p:cBhvr>
                                      <p:tavLst>
                                        <p:tav tm="0">
                                          <p:val>
                                            <p:strVal val="ppt_h"/>
                                          </p:val>
                                        </p:tav>
                                        <p:tav tm="100000">
                                          <p:val>
                                            <p:fltVal val="0"/>
                                          </p:val>
                                        </p:tav>
                                      </p:tavLst>
                                    </p:anim>
                                    <p:anim calcmode="lin" valueType="num">
                                      <p:cBhvr>
                                        <p:cTn id="98" dur="500"/>
                                        <p:tgtEl>
                                          <p:spTgt spid="36869"/>
                                        </p:tgtEl>
                                        <p:attrNameLst>
                                          <p:attrName>style.rotation</p:attrName>
                                        </p:attrNameLst>
                                      </p:cBhvr>
                                      <p:tavLst>
                                        <p:tav tm="0">
                                          <p:val>
                                            <p:fltVal val="0"/>
                                          </p:val>
                                        </p:tav>
                                        <p:tav tm="100000">
                                          <p:val>
                                            <p:fltVal val="360"/>
                                          </p:val>
                                        </p:tav>
                                      </p:tavLst>
                                    </p:anim>
                                    <p:animEffect transition="out" filter="fade">
                                      <p:cBhvr>
                                        <p:cTn id="99" dur="500"/>
                                        <p:tgtEl>
                                          <p:spTgt spid="36869"/>
                                        </p:tgtEl>
                                      </p:cBhvr>
                                    </p:animEffect>
                                    <p:set>
                                      <p:cBhvr>
                                        <p:cTn id="100" dur="1" fill="hold">
                                          <p:stCondLst>
                                            <p:cond delay="499"/>
                                          </p:stCondLst>
                                        </p:cTn>
                                        <p:tgtEl>
                                          <p:spTgt spid="3686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iterate type="lt">
                                    <p:tmPct val="10000"/>
                                  </p:iterate>
                                  <p:childTnLst>
                                    <p:set>
                                      <p:cBhvr>
                                        <p:cTn id="104" dur="1" fill="hold">
                                          <p:stCondLst>
                                            <p:cond delay="0"/>
                                          </p:stCondLst>
                                        </p:cTn>
                                        <p:tgtEl>
                                          <p:spTgt spid="36871">
                                            <p:txEl>
                                              <p:pRg st="0" end="0"/>
                                            </p:txEl>
                                          </p:spTgt>
                                        </p:tgtEl>
                                        <p:attrNameLst>
                                          <p:attrName>style.visibility</p:attrName>
                                        </p:attrNameLst>
                                      </p:cBhvr>
                                      <p:to>
                                        <p:strVal val="visible"/>
                                      </p:to>
                                    </p:set>
                                    <p:anim calcmode="lin" valueType="num">
                                      <p:cBhvr additive="base">
                                        <p:cTn id="105" dur="500" fill="hold"/>
                                        <p:tgtEl>
                                          <p:spTgt spid="36871">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68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childTnLst>
                    </p:cTn>
                  </p:par>
                  <p:par>
                    <p:cTn id="107" fill="hold">
                      <p:stCondLst>
                        <p:cond delay="indefinite"/>
                      </p:stCondLst>
                      <p:childTnLst>
                        <p:par>
                          <p:cTn id="108" fill="hold">
                            <p:stCondLst>
                              <p:cond delay="0"/>
                            </p:stCondLst>
                            <p:childTnLst>
                              <p:par>
                                <p:cTn id="109" presetID="15" presetClass="entr" presetSubtype="0" fill="hold" nodeType="clickEffect">
                                  <p:stCondLst>
                                    <p:cond delay="0"/>
                                  </p:stCondLst>
                                  <p:childTnLst>
                                    <p:set>
                                      <p:cBhvr>
                                        <p:cTn id="110" dur="1" fill="hold">
                                          <p:stCondLst>
                                            <p:cond delay="0"/>
                                          </p:stCondLst>
                                        </p:cTn>
                                        <p:tgtEl>
                                          <p:spTgt spid="36872"/>
                                        </p:tgtEl>
                                        <p:attrNameLst>
                                          <p:attrName>style.visibility</p:attrName>
                                        </p:attrNameLst>
                                      </p:cBhvr>
                                      <p:to>
                                        <p:strVal val="visible"/>
                                      </p:to>
                                    </p:set>
                                    <p:anim calcmode="lin" valueType="num">
                                      <p:cBhvr>
                                        <p:cTn id="111" dur="1000" fill="hold"/>
                                        <p:tgtEl>
                                          <p:spTgt spid="36872"/>
                                        </p:tgtEl>
                                        <p:attrNameLst>
                                          <p:attrName>ppt_w</p:attrName>
                                        </p:attrNameLst>
                                      </p:cBhvr>
                                      <p:tavLst>
                                        <p:tav tm="0">
                                          <p:val>
                                            <p:fltVal val="0"/>
                                          </p:val>
                                        </p:tav>
                                        <p:tav tm="100000">
                                          <p:val>
                                            <p:strVal val="#ppt_w"/>
                                          </p:val>
                                        </p:tav>
                                      </p:tavLst>
                                    </p:anim>
                                    <p:anim calcmode="lin" valueType="num">
                                      <p:cBhvr>
                                        <p:cTn id="112" dur="1000" fill="hold"/>
                                        <p:tgtEl>
                                          <p:spTgt spid="36872"/>
                                        </p:tgtEl>
                                        <p:attrNameLst>
                                          <p:attrName>ppt_h</p:attrName>
                                        </p:attrNameLst>
                                      </p:cBhvr>
                                      <p:tavLst>
                                        <p:tav tm="0">
                                          <p:val>
                                            <p:fltVal val="0"/>
                                          </p:val>
                                        </p:tav>
                                        <p:tav tm="100000">
                                          <p:val>
                                            <p:strVal val="#ppt_h"/>
                                          </p:val>
                                        </p:tav>
                                      </p:tavLst>
                                    </p:anim>
                                    <p:anim calcmode="lin" valueType="num">
                                      <p:cBhvr>
                                        <p:cTn id="113" dur="1000" fill="hold"/>
                                        <p:tgtEl>
                                          <p:spTgt spid="36872"/>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368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p:stCondLst>
                        <p:cond delay="indefinite"/>
                      </p:stCondLst>
                      <p:childTnLst>
                        <p:par>
                          <p:cTn id="116" fill="hold">
                            <p:stCondLst>
                              <p:cond delay="0"/>
                            </p:stCondLst>
                            <p:childTnLst>
                              <p:par>
                                <p:cTn id="117" presetID="51" presetClass="entr" presetSubtype="0" fill="hold" nodeType="clickEffect">
                                  <p:stCondLst>
                                    <p:cond delay="0"/>
                                  </p:stCondLst>
                                  <p:childTnLst>
                                    <p:set>
                                      <p:cBhvr>
                                        <p:cTn id="118" dur="1" fill="hold">
                                          <p:stCondLst>
                                            <p:cond delay="0"/>
                                          </p:stCondLst>
                                        </p:cTn>
                                        <p:tgtEl>
                                          <p:spTgt spid="36874">
                                            <p:txEl>
                                              <p:pRg st="0" end="0"/>
                                            </p:txEl>
                                          </p:spTgt>
                                        </p:tgtEl>
                                        <p:attrNameLst>
                                          <p:attrName>style.visibility</p:attrName>
                                        </p:attrNameLst>
                                      </p:cBhvr>
                                      <p:to>
                                        <p:strVal val="visible"/>
                                      </p:to>
                                    </p:set>
                                    <p:animEffect transition="in" filter="fade">
                                      <p:cBhvr>
                                        <p:cTn id="119" dur="770" decel="100000"/>
                                        <p:tgtEl>
                                          <p:spTgt spid="36874">
                                            <p:txEl>
                                              <p:pRg st="0" end="0"/>
                                            </p:txEl>
                                          </p:spTgt>
                                        </p:tgtEl>
                                      </p:cBhvr>
                                    </p:animEffect>
                                    <p:animScale>
                                      <p:cBhvr>
                                        <p:cTn id="120" dur="770" decel="100000"/>
                                        <p:tgtEl>
                                          <p:spTgt spid="36874">
                                            <p:txEl>
                                              <p:pRg st="0" end="0"/>
                                            </p:txEl>
                                          </p:spTgt>
                                        </p:tgtEl>
                                      </p:cBhvr>
                                      <p:from x="10000" y="10000"/>
                                      <p:to x="200000" y="450000"/>
                                    </p:animScale>
                                    <p:animScale>
                                      <p:cBhvr>
                                        <p:cTn id="121" dur="1230" accel="100000" fill="hold">
                                          <p:stCondLst>
                                            <p:cond delay="770"/>
                                          </p:stCondLst>
                                        </p:cTn>
                                        <p:tgtEl>
                                          <p:spTgt spid="36874">
                                            <p:txEl>
                                              <p:pRg st="0" end="0"/>
                                            </p:txEl>
                                          </p:spTgt>
                                        </p:tgtEl>
                                      </p:cBhvr>
                                      <p:from x="200000" y="450000"/>
                                      <p:to x="100000" y="100000"/>
                                    </p:animScale>
                                    <p:set>
                                      <p:cBhvr>
                                        <p:cTn id="122" dur="770" fill="hold"/>
                                        <p:tgtEl>
                                          <p:spTgt spid="36874">
                                            <p:txEl>
                                              <p:pRg st="0" end="0"/>
                                            </p:txEl>
                                          </p:spTgt>
                                        </p:tgtEl>
                                        <p:attrNameLst>
                                          <p:attrName>ppt_x</p:attrName>
                                        </p:attrNameLst>
                                      </p:cBhvr>
                                      <p:to>
                                        <p:strVal val="(0.5)"/>
                                      </p:to>
                                    </p:set>
                                    <p:anim from="(0.5)" to="(#ppt_x)" calcmode="lin" valueType="num">
                                      <p:cBhvr>
                                        <p:cTn id="123" dur="1230" accel="100000" fill="hold">
                                          <p:stCondLst>
                                            <p:cond delay="770"/>
                                          </p:stCondLst>
                                        </p:cTn>
                                        <p:tgtEl>
                                          <p:spTgt spid="36874">
                                            <p:txEl>
                                              <p:pRg st="0" end="0"/>
                                            </p:txEl>
                                          </p:spTgt>
                                        </p:tgtEl>
                                        <p:attrNameLst>
                                          <p:attrName>ppt_x</p:attrName>
                                        </p:attrNameLst>
                                      </p:cBhvr>
                                    </p:anim>
                                    <p:set>
                                      <p:cBhvr>
                                        <p:cTn id="124" dur="770" fill="hold"/>
                                        <p:tgtEl>
                                          <p:spTgt spid="36874">
                                            <p:txEl>
                                              <p:pRg st="0" end="0"/>
                                            </p:txEl>
                                          </p:spTgt>
                                        </p:tgtEl>
                                        <p:attrNameLst>
                                          <p:attrName>ppt_y</p:attrName>
                                        </p:attrNameLst>
                                      </p:cBhvr>
                                      <p:to>
                                        <p:strVal val="(#ppt_y+0.4)"/>
                                      </p:to>
                                    </p:set>
                                    <p:anim from="(#ppt_y+0.4)" to="(#ppt_y)" calcmode="lin" valueType="num">
                                      <p:cBhvr>
                                        <p:cTn id="125" dur="1230" accel="100000" fill="hold">
                                          <p:stCondLst>
                                            <p:cond delay="770"/>
                                          </p:stCondLst>
                                        </p:cTn>
                                        <p:tgtEl>
                                          <p:spTgt spid="36874">
                                            <p:txEl>
                                              <p:pRg st="0" end="0"/>
                                            </p:txEl>
                                          </p:spTgt>
                                        </p:tgtEl>
                                        <p:attrNameLst>
                                          <p:attrName>ppt_y</p:attrName>
                                        </p:attrNameLst>
                                      </p:cBhvr>
                                    </p:anim>
                                  </p:childTnLst>
                                </p:cTn>
                              </p:par>
                            </p:childTnLst>
                          </p:cTn>
                        </p:par>
                      </p:childTnLst>
                    </p:cTn>
                  </p:par>
                  <p:par>
                    <p:cTn id="126" fill="hold">
                      <p:stCondLst>
                        <p:cond delay="indefinite"/>
                      </p:stCondLst>
                      <p:childTnLst>
                        <p:par>
                          <p:cTn id="127" fill="hold">
                            <p:stCondLst>
                              <p:cond delay="0"/>
                            </p:stCondLst>
                            <p:childTnLst>
                              <p:par>
                                <p:cTn id="128" presetID="3" presetClass="entr" presetSubtype="5" repeatCount="2000" fill="hold" grpId="0" nodeType="clickEffect">
                                  <p:stCondLst>
                                    <p:cond delay="0"/>
                                  </p:stCondLst>
                                  <p:iterate type="lt">
                                    <p:tmPct val="10000"/>
                                  </p:iterate>
                                  <p:childTnLst>
                                    <p:set>
                                      <p:cBhvr>
                                        <p:cTn id="129" dur="1" fill="hold">
                                          <p:stCondLst>
                                            <p:cond delay="0"/>
                                          </p:stCondLst>
                                        </p:cTn>
                                        <p:tgtEl>
                                          <p:spTgt spid="36878"/>
                                        </p:tgtEl>
                                        <p:attrNameLst>
                                          <p:attrName>style.visibility</p:attrName>
                                        </p:attrNameLst>
                                      </p:cBhvr>
                                      <p:to>
                                        <p:strVal val="visible"/>
                                      </p:to>
                                    </p:set>
                                    <p:animEffect transition="in" filter="blinds(vertical)">
                                      <p:cBhvr>
                                        <p:cTn id="130" dur="500"/>
                                        <p:tgtEl>
                                          <p:spTgt spid="36878"/>
                                        </p:tgtEl>
                                      </p:cBhvr>
                                    </p:animEffect>
                                  </p:childTnLst>
                                  <p:subTnLst>
                                    <p:audio>
                                      <p:cMediaNode>
                                        <p:cTn display="0" masterRel="sameClick">
                                          <p:stCondLst>
                                            <p:cond evt="begin" delay="0">
                                              <p:tn val="128"/>
                                            </p:cond>
                                          </p:stCondLst>
                                          <p:endCondLst>
                                            <p:cond evt="onStopAudio" delay="0">
                                              <p:tgtEl>
                                                <p:sldTgt/>
                                              </p:tgtEl>
                                            </p:cond>
                                          </p:endCondLst>
                                        </p:cTn>
                                        <p:tgtEl>
                                          <p:sndTgt r:embed="rId4" name="type.wav"/>
                                        </p:tgtEl>
                                      </p:cMediaNode>
                                    </p:audio>
                                  </p:subTnLst>
                                </p:cTn>
                              </p:par>
                            </p:childTnLst>
                          </p:cTn>
                        </p:par>
                      </p:childTnLst>
                    </p:cTn>
                  </p:par>
                  <p:par>
                    <p:cTn id="131" fill="hold">
                      <p:stCondLst>
                        <p:cond delay="indefinite"/>
                      </p:stCondLst>
                      <p:childTnLst>
                        <p:par>
                          <p:cTn id="132" fill="hold">
                            <p:stCondLst>
                              <p:cond delay="0"/>
                            </p:stCondLst>
                            <p:childTnLst>
                              <p:par>
                                <p:cTn id="133" presetID="51" presetClass="entr" presetSubtype="0" fill="hold" nodeType="clickEffect">
                                  <p:stCondLst>
                                    <p:cond delay="0"/>
                                  </p:stCondLst>
                                  <p:childTnLst>
                                    <p:set>
                                      <p:cBhvr>
                                        <p:cTn id="134" dur="1" fill="hold">
                                          <p:stCondLst>
                                            <p:cond delay="0"/>
                                          </p:stCondLst>
                                        </p:cTn>
                                        <p:tgtEl>
                                          <p:spTgt spid="36875"/>
                                        </p:tgtEl>
                                        <p:attrNameLst>
                                          <p:attrName>style.visibility</p:attrName>
                                        </p:attrNameLst>
                                      </p:cBhvr>
                                      <p:to>
                                        <p:strVal val="visible"/>
                                      </p:to>
                                    </p:set>
                                    <p:animEffect transition="in" filter="fade">
                                      <p:cBhvr>
                                        <p:cTn id="135" dur="770" decel="100000"/>
                                        <p:tgtEl>
                                          <p:spTgt spid="36875"/>
                                        </p:tgtEl>
                                      </p:cBhvr>
                                    </p:animEffect>
                                    <p:animScale>
                                      <p:cBhvr>
                                        <p:cTn id="136" dur="770" decel="100000"/>
                                        <p:tgtEl>
                                          <p:spTgt spid="36875"/>
                                        </p:tgtEl>
                                      </p:cBhvr>
                                      <p:from x="10000" y="10000"/>
                                      <p:to x="200000" y="450000"/>
                                    </p:animScale>
                                    <p:animScale>
                                      <p:cBhvr>
                                        <p:cTn id="137" dur="1230" accel="100000" fill="hold">
                                          <p:stCondLst>
                                            <p:cond delay="770"/>
                                          </p:stCondLst>
                                        </p:cTn>
                                        <p:tgtEl>
                                          <p:spTgt spid="36875"/>
                                        </p:tgtEl>
                                      </p:cBhvr>
                                      <p:from x="200000" y="450000"/>
                                      <p:to x="100000" y="100000"/>
                                    </p:animScale>
                                    <p:set>
                                      <p:cBhvr>
                                        <p:cTn id="138" dur="770" fill="hold"/>
                                        <p:tgtEl>
                                          <p:spTgt spid="36875"/>
                                        </p:tgtEl>
                                        <p:attrNameLst>
                                          <p:attrName>ppt_x</p:attrName>
                                        </p:attrNameLst>
                                      </p:cBhvr>
                                      <p:to>
                                        <p:strVal val="(0.5)"/>
                                      </p:to>
                                    </p:set>
                                    <p:anim from="(0.5)" to="(#ppt_x)" calcmode="lin" valueType="num">
                                      <p:cBhvr>
                                        <p:cTn id="139" dur="1230" accel="100000" fill="hold">
                                          <p:stCondLst>
                                            <p:cond delay="770"/>
                                          </p:stCondLst>
                                        </p:cTn>
                                        <p:tgtEl>
                                          <p:spTgt spid="36875"/>
                                        </p:tgtEl>
                                        <p:attrNameLst>
                                          <p:attrName>ppt_x</p:attrName>
                                        </p:attrNameLst>
                                      </p:cBhvr>
                                    </p:anim>
                                    <p:set>
                                      <p:cBhvr>
                                        <p:cTn id="140" dur="770" fill="hold"/>
                                        <p:tgtEl>
                                          <p:spTgt spid="36875"/>
                                        </p:tgtEl>
                                        <p:attrNameLst>
                                          <p:attrName>ppt_y</p:attrName>
                                        </p:attrNameLst>
                                      </p:cBhvr>
                                      <p:to>
                                        <p:strVal val="(#ppt_y+0.4)"/>
                                      </p:to>
                                    </p:set>
                                    <p:anim from="(#ppt_y+0.4)" to="(#ppt_y)" calcmode="lin" valueType="num">
                                      <p:cBhvr>
                                        <p:cTn id="141" dur="1230" accel="100000" fill="hold">
                                          <p:stCondLst>
                                            <p:cond delay="770"/>
                                          </p:stCondLst>
                                        </p:cTn>
                                        <p:tgtEl>
                                          <p:spTgt spid="36875"/>
                                        </p:tgtEl>
                                        <p:attrNameLst>
                                          <p:attrName>ppt_y</p:attrName>
                                        </p:attrNameLst>
                                      </p:cBhvr>
                                    </p:anim>
                                  </p:childTnLst>
                                </p:cTn>
                              </p:par>
                            </p:childTnLst>
                          </p:cTn>
                        </p:par>
                      </p:childTnLst>
                    </p:cTn>
                  </p:par>
                  <p:par>
                    <p:cTn id="142" fill="hold">
                      <p:stCondLst>
                        <p:cond delay="indefinite"/>
                      </p:stCondLst>
                      <p:childTnLst>
                        <p:par>
                          <p:cTn id="143" fill="hold">
                            <p:stCondLst>
                              <p:cond delay="0"/>
                            </p:stCondLst>
                            <p:childTnLst>
                              <p:par>
                                <p:cTn id="144" presetID="49" presetClass="exit" presetSubtype="0" accel="100000" fill="hold" grpId="0" nodeType="clickEffect">
                                  <p:stCondLst>
                                    <p:cond delay="0"/>
                                  </p:stCondLst>
                                  <p:iterate type="lt">
                                    <p:tmPct val="0"/>
                                  </p:iterate>
                                  <p:childTnLst>
                                    <p:anim calcmode="lin" valueType="num">
                                      <p:cBhvr>
                                        <p:cTn id="145" dur="500"/>
                                        <p:tgtEl>
                                          <p:spTgt spid="36871">
                                            <p:txEl>
                                              <p:pRg st="0" end="0"/>
                                            </p:txEl>
                                          </p:spTgt>
                                        </p:tgtEl>
                                        <p:attrNameLst>
                                          <p:attrName>ppt_w</p:attrName>
                                        </p:attrNameLst>
                                      </p:cBhvr>
                                      <p:tavLst>
                                        <p:tav tm="0">
                                          <p:val>
                                            <p:strVal val="ppt_w"/>
                                          </p:val>
                                        </p:tav>
                                        <p:tav tm="100000">
                                          <p:val>
                                            <p:fltVal val="0"/>
                                          </p:val>
                                        </p:tav>
                                      </p:tavLst>
                                    </p:anim>
                                    <p:anim calcmode="lin" valueType="num">
                                      <p:cBhvr>
                                        <p:cTn id="146" dur="500"/>
                                        <p:tgtEl>
                                          <p:spTgt spid="36871">
                                            <p:txEl>
                                              <p:pRg st="0" end="0"/>
                                            </p:txEl>
                                          </p:spTgt>
                                        </p:tgtEl>
                                        <p:attrNameLst>
                                          <p:attrName>ppt_h</p:attrName>
                                        </p:attrNameLst>
                                      </p:cBhvr>
                                      <p:tavLst>
                                        <p:tav tm="0">
                                          <p:val>
                                            <p:strVal val="ppt_h"/>
                                          </p:val>
                                        </p:tav>
                                        <p:tav tm="100000">
                                          <p:val>
                                            <p:fltVal val="0"/>
                                          </p:val>
                                        </p:tav>
                                      </p:tavLst>
                                    </p:anim>
                                    <p:anim calcmode="lin" valueType="num">
                                      <p:cBhvr>
                                        <p:cTn id="147" dur="500"/>
                                        <p:tgtEl>
                                          <p:spTgt spid="36871">
                                            <p:txEl>
                                              <p:pRg st="0" end="0"/>
                                            </p:txEl>
                                          </p:spTgt>
                                        </p:tgtEl>
                                        <p:attrNameLst>
                                          <p:attrName>style.rotation</p:attrName>
                                        </p:attrNameLst>
                                      </p:cBhvr>
                                      <p:tavLst>
                                        <p:tav tm="0">
                                          <p:val>
                                            <p:fltVal val="0"/>
                                          </p:val>
                                        </p:tav>
                                        <p:tav tm="100000">
                                          <p:val>
                                            <p:fltVal val="360"/>
                                          </p:val>
                                        </p:tav>
                                      </p:tavLst>
                                    </p:anim>
                                    <p:animEffect transition="out" filter="fade">
                                      <p:cBhvr>
                                        <p:cTn id="148" dur="500"/>
                                        <p:tgtEl>
                                          <p:spTgt spid="36871">
                                            <p:txEl>
                                              <p:pRg st="0" end="0"/>
                                            </p:txEl>
                                          </p:spTgt>
                                        </p:tgtEl>
                                      </p:cBhvr>
                                    </p:animEffect>
                                    <p:set>
                                      <p:cBhvr>
                                        <p:cTn id="149" dur="1" fill="hold">
                                          <p:stCondLst>
                                            <p:cond delay="499"/>
                                          </p:stCondLst>
                                        </p:cTn>
                                        <p:tgtEl>
                                          <p:spTgt spid="36871">
                                            <p:txEl>
                                              <p:pRg st="0" end="0"/>
                                            </p:txEl>
                                          </p:spTgt>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54" presetClass="exit" presetSubtype="0" decel="100000" fill="hold" nodeType="clickEffect">
                                  <p:stCondLst>
                                    <p:cond delay="0"/>
                                  </p:stCondLst>
                                  <p:childTnLst>
                                    <p:anim calcmode="lin" valueType="num">
                                      <p:cBhvr>
                                        <p:cTn id="153" dur="500"/>
                                        <p:tgtEl>
                                          <p:spTgt spid="36872"/>
                                        </p:tgtEl>
                                        <p:attrNameLst>
                                          <p:attrName>ppt_w</p:attrName>
                                        </p:attrNameLst>
                                      </p:cBhvr>
                                      <p:tavLst>
                                        <p:tav tm="0">
                                          <p:val>
                                            <p:strVal val="ppt_w"/>
                                          </p:val>
                                        </p:tav>
                                        <p:tav tm="100000">
                                          <p:val>
                                            <p:strVal val="ppt_w*0.05"/>
                                          </p:val>
                                        </p:tav>
                                      </p:tavLst>
                                    </p:anim>
                                    <p:anim calcmode="lin" valueType="num">
                                      <p:cBhvr>
                                        <p:cTn id="154" dur="500"/>
                                        <p:tgtEl>
                                          <p:spTgt spid="36872"/>
                                        </p:tgtEl>
                                        <p:attrNameLst>
                                          <p:attrName>ppt_h</p:attrName>
                                        </p:attrNameLst>
                                      </p:cBhvr>
                                      <p:tavLst>
                                        <p:tav tm="0">
                                          <p:val>
                                            <p:strVal val="ppt_h"/>
                                          </p:val>
                                        </p:tav>
                                        <p:tav tm="100000">
                                          <p:val>
                                            <p:strVal val="ppt_h"/>
                                          </p:val>
                                        </p:tav>
                                      </p:tavLst>
                                    </p:anim>
                                    <p:anim calcmode="lin" valueType="num">
                                      <p:cBhvr>
                                        <p:cTn id="155" dur="500"/>
                                        <p:tgtEl>
                                          <p:spTgt spid="36872"/>
                                        </p:tgtEl>
                                        <p:attrNameLst>
                                          <p:attrName>ppt_x</p:attrName>
                                        </p:attrNameLst>
                                      </p:cBhvr>
                                      <p:tavLst>
                                        <p:tav tm="0">
                                          <p:val>
                                            <p:strVal val="ppt_x"/>
                                          </p:val>
                                        </p:tav>
                                        <p:tav tm="100000">
                                          <p:val>
                                            <p:strVal val="ppt_x-.2"/>
                                          </p:val>
                                        </p:tav>
                                      </p:tavLst>
                                    </p:anim>
                                    <p:anim calcmode="lin" valueType="num">
                                      <p:cBhvr>
                                        <p:cTn id="156" dur="500"/>
                                        <p:tgtEl>
                                          <p:spTgt spid="36872"/>
                                        </p:tgtEl>
                                        <p:attrNameLst>
                                          <p:attrName>ppt_y</p:attrName>
                                        </p:attrNameLst>
                                      </p:cBhvr>
                                      <p:tavLst>
                                        <p:tav tm="0">
                                          <p:val>
                                            <p:strVal val="ppt_y"/>
                                          </p:val>
                                        </p:tav>
                                        <p:tav tm="100000">
                                          <p:val>
                                            <p:strVal val="ppt_y"/>
                                          </p:val>
                                        </p:tav>
                                      </p:tavLst>
                                    </p:anim>
                                    <p:animEffect transition="out" filter="fade">
                                      <p:cBhvr>
                                        <p:cTn id="157" dur="500"/>
                                        <p:tgtEl>
                                          <p:spTgt spid="36872"/>
                                        </p:tgtEl>
                                      </p:cBhvr>
                                    </p:animEffect>
                                    <p:set>
                                      <p:cBhvr>
                                        <p:cTn id="158" dur="1" fill="hold">
                                          <p:stCondLst>
                                            <p:cond delay="499"/>
                                          </p:stCondLst>
                                        </p:cTn>
                                        <p:tgtEl>
                                          <p:spTgt spid="36872"/>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54" presetClass="exit" presetSubtype="0" decel="100000" fill="hold" grpId="1" nodeType="clickEffect">
                                  <p:stCondLst>
                                    <p:cond delay="0"/>
                                  </p:stCondLst>
                                  <p:iterate type="lt">
                                    <p:tmPct val="0"/>
                                  </p:iterate>
                                  <p:childTnLst>
                                    <p:anim calcmode="lin" valueType="num">
                                      <p:cBhvr>
                                        <p:cTn id="162" dur="500"/>
                                        <p:tgtEl>
                                          <p:spTgt spid="36878"/>
                                        </p:tgtEl>
                                        <p:attrNameLst>
                                          <p:attrName>ppt_w</p:attrName>
                                        </p:attrNameLst>
                                      </p:cBhvr>
                                      <p:tavLst>
                                        <p:tav tm="0">
                                          <p:val>
                                            <p:strVal val="ppt_w"/>
                                          </p:val>
                                        </p:tav>
                                        <p:tav tm="100000">
                                          <p:val>
                                            <p:strVal val="ppt_w*0.05"/>
                                          </p:val>
                                        </p:tav>
                                      </p:tavLst>
                                    </p:anim>
                                    <p:anim calcmode="lin" valueType="num">
                                      <p:cBhvr>
                                        <p:cTn id="163" dur="500"/>
                                        <p:tgtEl>
                                          <p:spTgt spid="36878"/>
                                        </p:tgtEl>
                                        <p:attrNameLst>
                                          <p:attrName>ppt_h</p:attrName>
                                        </p:attrNameLst>
                                      </p:cBhvr>
                                      <p:tavLst>
                                        <p:tav tm="0">
                                          <p:val>
                                            <p:strVal val="ppt_h"/>
                                          </p:val>
                                        </p:tav>
                                        <p:tav tm="100000">
                                          <p:val>
                                            <p:strVal val="ppt_h"/>
                                          </p:val>
                                        </p:tav>
                                      </p:tavLst>
                                    </p:anim>
                                    <p:anim calcmode="lin" valueType="num">
                                      <p:cBhvr>
                                        <p:cTn id="164" dur="500"/>
                                        <p:tgtEl>
                                          <p:spTgt spid="36878"/>
                                        </p:tgtEl>
                                        <p:attrNameLst>
                                          <p:attrName>ppt_x</p:attrName>
                                        </p:attrNameLst>
                                      </p:cBhvr>
                                      <p:tavLst>
                                        <p:tav tm="0">
                                          <p:val>
                                            <p:strVal val="ppt_x"/>
                                          </p:val>
                                        </p:tav>
                                        <p:tav tm="100000">
                                          <p:val>
                                            <p:strVal val="ppt_x-.2"/>
                                          </p:val>
                                        </p:tav>
                                      </p:tavLst>
                                    </p:anim>
                                    <p:anim calcmode="lin" valueType="num">
                                      <p:cBhvr>
                                        <p:cTn id="165" dur="500"/>
                                        <p:tgtEl>
                                          <p:spTgt spid="36878"/>
                                        </p:tgtEl>
                                        <p:attrNameLst>
                                          <p:attrName>ppt_y</p:attrName>
                                        </p:attrNameLst>
                                      </p:cBhvr>
                                      <p:tavLst>
                                        <p:tav tm="0">
                                          <p:val>
                                            <p:strVal val="ppt_y"/>
                                          </p:val>
                                        </p:tav>
                                        <p:tav tm="100000">
                                          <p:val>
                                            <p:strVal val="ppt_y"/>
                                          </p:val>
                                        </p:tav>
                                      </p:tavLst>
                                    </p:anim>
                                    <p:animEffect transition="out" filter="fade">
                                      <p:cBhvr>
                                        <p:cTn id="166" dur="500"/>
                                        <p:tgtEl>
                                          <p:spTgt spid="36878"/>
                                        </p:tgtEl>
                                      </p:cBhvr>
                                    </p:animEffect>
                                    <p:set>
                                      <p:cBhvr>
                                        <p:cTn id="167" dur="1" fill="hold">
                                          <p:stCondLst>
                                            <p:cond delay="499"/>
                                          </p:stCondLst>
                                        </p:cTn>
                                        <p:tgtEl>
                                          <p:spTgt spid="3687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49" presetClass="exit" presetSubtype="0" accel="100000" fill="hold" grpId="0" nodeType="clickEffect">
                                  <p:stCondLst>
                                    <p:cond delay="0"/>
                                  </p:stCondLst>
                                  <p:childTnLst>
                                    <p:anim calcmode="lin" valueType="num">
                                      <p:cBhvr>
                                        <p:cTn id="171" dur="500"/>
                                        <p:tgtEl>
                                          <p:spTgt spid="36874">
                                            <p:txEl>
                                              <p:pRg st="0" end="0"/>
                                            </p:txEl>
                                          </p:spTgt>
                                        </p:tgtEl>
                                        <p:attrNameLst>
                                          <p:attrName>ppt_w</p:attrName>
                                        </p:attrNameLst>
                                      </p:cBhvr>
                                      <p:tavLst>
                                        <p:tav tm="0">
                                          <p:val>
                                            <p:strVal val="ppt_w"/>
                                          </p:val>
                                        </p:tav>
                                        <p:tav tm="100000">
                                          <p:val>
                                            <p:fltVal val="0"/>
                                          </p:val>
                                        </p:tav>
                                      </p:tavLst>
                                    </p:anim>
                                    <p:anim calcmode="lin" valueType="num">
                                      <p:cBhvr>
                                        <p:cTn id="172" dur="500"/>
                                        <p:tgtEl>
                                          <p:spTgt spid="36874">
                                            <p:txEl>
                                              <p:pRg st="0" end="0"/>
                                            </p:txEl>
                                          </p:spTgt>
                                        </p:tgtEl>
                                        <p:attrNameLst>
                                          <p:attrName>ppt_h</p:attrName>
                                        </p:attrNameLst>
                                      </p:cBhvr>
                                      <p:tavLst>
                                        <p:tav tm="0">
                                          <p:val>
                                            <p:strVal val="ppt_h"/>
                                          </p:val>
                                        </p:tav>
                                        <p:tav tm="100000">
                                          <p:val>
                                            <p:fltVal val="0"/>
                                          </p:val>
                                        </p:tav>
                                      </p:tavLst>
                                    </p:anim>
                                    <p:anim calcmode="lin" valueType="num">
                                      <p:cBhvr>
                                        <p:cTn id="173" dur="500"/>
                                        <p:tgtEl>
                                          <p:spTgt spid="36874">
                                            <p:txEl>
                                              <p:pRg st="0" end="0"/>
                                            </p:txEl>
                                          </p:spTgt>
                                        </p:tgtEl>
                                        <p:attrNameLst>
                                          <p:attrName>style.rotation</p:attrName>
                                        </p:attrNameLst>
                                      </p:cBhvr>
                                      <p:tavLst>
                                        <p:tav tm="0">
                                          <p:val>
                                            <p:fltVal val="0"/>
                                          </p:val>
                                        </p:tav>
                                        <p:tav tm="100000">
                                          <p:val>
                                            <p:fltVal val="360"/>
                                          </p:val>
                                        </p:tav>
                                      </p:tavLst>
                                    </p:anim>
                                    <p:animEffect transition="out" filter="fade">
                                      <p:cBhvr>
                                        <p:cTn id="174" dur="500"/>
                                        <p:tgtEl>
                                          <p:spTgt spid="36874">
                                            <p:txEl>
                                              <p:pRg st="0" end="0"/>
                                            </p:txEl>
                                          </p:spTgt>
                                        </p:tgtEl>
                                      </p:cBhvr>
                                    </p:animEffect>
                                    <p:set>
                                      <p:cBhvr>
                                        <p:cTn id="175" dur="1" fill="hold">
                                          <p:stCondLst>
                                            <p:cond delay="499"/>
                                          </p:stCondLst>
                                        </p:cTn>
                                        <p:tgtEl>
                                          <p:spTgt spid="36874">
                                            <p:txEl>
                                              <p:pRg st="0" end="0"/>
                                            </p:txEl>
                                          </p:spTgt>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49" presetClass="exit" presetSubtype="0" accel="100000" fill="hold" nodeType="clickEffect">
                                  <p:stCondLst>
                                    <p:cond delay="0"/>
                                  </p:stCondLst>
                                  <p:childTnLst>
                                    <p:anim calcmode="lin" valueType="num">
                                      <p:cBhvr>
                                        <p:cTn id="179" dur="500"/>
                                        <p:tgtEl>
                                          <p:spTgt spid="36875"/>
                                        </p:tgtEl>
                                        <p:attrNameLst>
                                          <p:attrName>ppt_w</p:attrName>
                                        </p:attrNameLst>
                                      </p:cBhvr>
                                      <p:tavLst>
                                        <p:tav tm="0">
                                          <p:val>
                                            <p:strVal val="ppt_w"/>
                                          </p:val>
                                        </p:tav>
                                        <p:tav tm="100000">
                                          <p:val>
                                            <p:fltVal val="0"/>
                                          </p:val>
                                        </p:tav>
                                      </p:tavLst>
                                    </p:anim>
                                    <p:anim calcmode="lin" valueType="num">
                                      <p:cBhvr>
                                        <p:cTn id="180" dur="500"/>
                                        <p:tgtEl>
                                          <p:spTgt spid="36875"/>
                                        </p:tgtEl>
                                        <p:attrNameLst>
                                          <p:attrName>ppt_h</p:attrName>
                                        </p:attrNameLst>
                                      </p:cBhvr>
                                      <p:tavLst>
                                        <p:tav tm="0">
                                          <p:val>
                                            <p:strVal val="ppt_h"/>
                                          </p:val>
                                        </p:tav>
                                        <p:tav tm="100000">
                                          <p:val>
                                            <p:fltVal val="0"/>
                                          </p:val>
                                        </p:tav>
                                      </p:tavLst>
                                    </p:anim>
                                    <p:anim calcmode="lin" valueType="num">
                                      <p:cBhvr>
                                        <p:cTn id="181" dur="500"/>
                                        <p:tgtEl>
                                          <p:spTgt spid="36875"/>
                                        </p:tgtEl>
                                        <p:attrNameLst>
                                          <p:attrName>style.rotation</p:attrName>
                                        </p:attrNameLst>
                                      </p:cBhvr>
                                      <p:tavLst>
                                        <p:tav tm="0">
                                          <p:val>
                                            <p:fltVal val="0"/>
                                          </p:val>
                                        </p:tav>
                                        <p:tav tm="100000">
                                          <p:val>
                                            <p:fltVal val="360"/>
                                          </p:val>
                                        </p:tav>
                                      </p:tavLst>
                                    </p:anim>
                                    <p:animEffect transition="out" filter="fade">
                                      <p:cBhvr>
                                        <p:cTn id="182" dur="500"/>
                                        <p:tgtEl>
                                          <p:spTgt spid="36875"/>
                                        </p:tgtEl>
                                      </p:cBhvr>
                                    </p:animEffect>
                                    <p:set>
                                      <p:cBhvr>
                                        <p:cTn id="183" dur="1" fill="hold">
                                          <p:stCondLst>
                                            <p:cond delay="499"/>
                                          </p:stCondLst>
                                        </p:cTn>
                                        <p:tgtEl>
                                          <p:spTgt spid="36875"/>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9" presetClass="entr" presetSubtype="10" fill="hold" grpId="0" nodeType="clickEffect">
                                  <p:stCondLst>
                                    <p:cond delay="0"/>
                                  </p:stCondLst>
                                  <p:childTnLst>
                                    <p:set>
                                      <p:cBhvr>
                                        <p:cTn id="187" dur="1" fill="hold">
                                          <p:stCondLst>
                                            <p:cond delay="0"/>
                                          </p:stCondLst>
                                        </p:cTn>
                                        <p:tgtEl>
                                          <p:spTgt spid="36877"/>
                                        </p:tgtEl>
                                        <p:attrNameLst>
                                          <p:attrName>style.visibility</p:attrName>
                                        </p:attrNameLst>
                                      </p:cBhvr>
                                      <p:to>
                                        <p:strVal val="visible"/>
                                      </p:to>
                                    </p:set>
                                    <p:anim calcmode="lin" valueType="num">
                                      <p:cBhvr>
                                        <p:cTn id="188" dur="5000" fill="hold"/>
                                        <p:tgtEl>
                                          <p:spTgt spid="36877"/>
                                        </p:tgtEl>
                                        <p:attrNameLst>
                                          <p:attrName>ppt_w</p:attrName>
                                        </p:attrNameLst>
                                      </p:cBhvr>
                                      <p:tavLst>
                                        <p:tav tm="0" fmla="#ppt_w*sin(2.5*pi*$)">
                                          <p:val>
                                            <p:fltVal val="0"/>
                                          </p:val>
                                        </p:tav>
                                        <p:tav tm="100000">
                                          <p:val>
                                            <p:fltVal val="1"/>
                                          </p:val>
                                        </p:tav>
                                      </p:tavLst>
                                    </p:anim>
                                    <p:anim calcmode="lin" valueType="num">
                                      <p:cBhvr>
                                        <p:cTn id="189" dur="5000" fill="hold"/>
                                        <p:tgtEl>
                                          <p:spTgt spid="36877"/>
                                        </p:tgtEl>
                                        <p:attrNameLst>
                                          <p:attrName>ppt_h</p:attrName>
                                        </p:attrNameLst>
                                      </p:cBhvr>
                                      <p:tavLst>
                                        <p:tav tm="0">
                                          <p:val>
                                            <p:strVal val="#ppt_h"/>
                                          </p:val>
                                        </p:tav>
                                        <p:tav tm="100000">
                                          <p:val>
                                            <p:strVal val="#ppt_h"/>
                                          </p:val>
                                        </p:tav>
                                      </p:tavLst>
                                    </p:anim>
                                  </p:childTnLst>
                                </p:cTn>
                              </p:par>
                            </p:childTnLst>
                          </p:cTn>
                        </p:par>
                      </p:childTnLst>
                    </p:cTn>
                  </p:par>
                  <p:par>
                    <p:cTn id="190" fill="hold">
                      <p:stCondLst>
                        <p:cond delay="indefinite"/>
                      </p:stCondLst>
                      <p:childTnLst>
                        <p:par>
                          <p:cTn id="191" fill="hold">
                            <p:stCondLst>
                              <p:cond delay="0"/>
                            </p:stCondLst>
                            <p:childTnLst>
                              <p:par>
                                <p:cTn id="192" presetID="23" presetClass="entr" presetSubtype="16" fill="hold" nodeType="clickEffect">
                                  <p:stCondLst>
                                    <p:cond delay="0"/>
                                  </p:stCondLst>
                                  <p:childTnLst>
                                    <p:set>
                                      <p:cBhvr>
                                        <p:cTn id="193" dur="1" fill="hold">
                                          <p:stCondLst>
                                            <p:cond delay="0"/>
                                          </p:stCondLst>
                                        </p:cTn>
                                        <p:tgtEl>
                                          <p:spTgt spid="36879"/>
                                        </p:tgtEl>
                                        <p:attrNameLst>
                                          <p:attrName>style.visibility</p:attrName>
                                        </p:attrNameLst>
                                      </p:cBhvr>
                                      <p:to>
                                        <p:strVal val="visible"/>
                                      </p:to>
                                    </p:set>
                                    <p:anim calcmode="lin" valueType="num">
                                      <p:cBhvr>
                                        <p:cTn id="194" dur="500" fill="hold"/>
                                        <p:tgtEl>
                                          <p:spTgt spid="36879"/>
                                        </p:tgtEl>
                                        <p:attrNameLst>
                                          <p:attrName>ppt_w</p:attrName>
                                        </p:attrNameLst>
                                      </p:cBhvr>
                                      <p:tavLst>
                                        <p:tav tm="0">
                                          <p:val>
                                            <p:fltVal val="0"/>
                                          </p:val>
                                        </p:tav>
                                        <p:tav tm="100000">
                                          <p:val>
                                            <p:strVal val="#ppt_w"/>
                                          </p:val>
                                        </p:tav>
                                      </p:tavLst>
                                    </p:anim>
                                    <p:anim calcmode="lin" valueType="num">
                                      <p:cBhvr>
                                        <p:cTn id="195" dur="500" fill="hold"/>
                                        <p:tgtEl>
                                          <p:spTgt spid="36879"/>
                                        </p:tgtEl>
                                        <p:attrNameLst>
                                          <p:attrName>ppt_h</p:attrName>
                                        </p:attrNameLst>
                                      </p:cBhvr>
                                      <p:tavLst>
                                        <p:tav tm="0">
                                          <p:val>
                                            <p:fltVal val="0"/>
                                          </p:val>
                                        </p:tav>
                                        <p:tav tm="100000">
                                          <p:val>
                                            <p:strVal val="#ppt_h"/>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4" fill="hold" grpId="0" nodeType="clickEffect">
                                  <p:stCondLst>
                                    <p:cond delay="0"/>
                                  </p:stCondLst>
                                  <p:iterate type="lt">
                                    <p:tmPct val="10000"/>
                                  </p:iterate>
                                  <p:childTnLst>
                                    <p:set>
                                      <p:cBhvr>
                                        <p:cTn id="199" dur="1" fill="hold">
                                          <p:stCondLst>
                                            <p:cond delay="0"/>
                                          </p:stCondLst>
                                        </p:cTn>
                                        <p:tgtEl>
                                          <p:spTgt spid="36881"/>
                                        </p:tgtEl>
                                        <p:attrNameLst>
                                          <p:attrName>style.visibility</p:attrName>
                                        </p:attrNameLst>
                                      </p:cBhvr>
                                      <p:to>
                                        <p:strVal val="visible"/>
                                      </p:to>
                                    </p:set>
                                    <p:anim calcmode="lin" valueType="num">
                                      <p:cBhvr additive="base">
                                        <p:cTn id="200" dur="500" fill="hold"/>
                                        <p:tgtEl>
                                          <p:spTgt spid="36881"/>
                                        </p:tgtEl>
                                        <p:attrNameLst>
                                          <p:attrName>ppt_x</p:attrName>
                                        </p:attrNameLst>
                                      </p:cBhvr>
                                      <p:tavLst>
                                        <p:tav tm="0">
                                          <p:val>
                                            <p:strVal val="#ppt_x"/>
                                          </p:val>
                                        </p:tav>
                                        <p:tav tm="100000">
                                          <p:val>
                                            <p:strVal val="#ppt_x"/>
                                          </p:val>
                                        </p:tav>
                                      </p:tavLst>
                                    </p:anim>
                                    <p:anim calcmode="lin" valueType="num">
                                      <p:cBhvr additive="base">
                                        <p:cTn id="201" dur="500" fill="hold"/>
                                        <p:tgtEl>
                                          <p:spTgt spid="36881"/>
                                        </p:tgtEl>
                                        <p:attrNameLst>
                                          <p:attrName>ppt_y</p:attrName>
                                        </p:attrNameLst>
                                      </p:cBhvr>
                                      <p:tavLst>
                                        <p:tav tm="0">
                                          <p:val>
                                            <p:strVal val="1+#ppt_h/2"/>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51" presetClass="entr" presetSubtype="0" fill="hold" nodeType="clickEffect">
                                  <p:stCondLst>
                                    <p:cond delay="0"/>
                                  </p:stCondLst>
                                  <p:childTnLst>
                                    <p:set>
                                      <p:cBhvr>
                                        <p:cTn id="205" dur="1" fill="hold">
                                          <p:stCondLst>
                                            <p:cond delay="0"/>
                                          </p:stCondLst>
                                        </p:cTn>
                                        <p:tgtEl>
                                          <p:spTgt spid="36882"/>
                                        </p:tgtEl>
                                        <p:attrNameLst>
                                          <p:attrName>style.visibility</p:attrName>
                                        </p:attrNameLst>
                                      </p:cBhvr>
                                      <p:to>
                                        <p:strVal val="visible"/>
                                      </p:to>
                                    </p:set>
                                    <p:animEffect transition="in" filter="fade">
                                      <p:cBhvr>
                                        <p:cTn id="206" dur="770" decel="100000"/>
                                        <p:tgtEl>
                                          <p:spTgt spid="36882"/>
                                        </p:tgtEl>
                                      </p:cBhvr>
                                    </p:animEffect>
                                    <p:animScale>
                                      <p:cBhvr>
                                        <p:cTn id="207" dur="770" decel="100000"/>
                                        <p:tgtEl>
                                          <p:spTgt spid="36882"/>
                                        </p:tgtEl>
                                      </p:cBhvr>
                                      <p:from x="10000" y="10000"/>
                                      <p:to x="200000" y="450000"/>
                                    </p:animScale>
                                    <p:animScale>
                                      <p:cBhvr>
                                        <p:cTn id="208" dur="1230" accel="100000" fill="hold">
                                          <p:stCondLst>
                                            <p:cond delay="770"/>
                                          </p:stCondLst>
                                        </p:cTn>
                                        <p:tgtEl>
                                          <p:spTgt spid="36882"/>
                                        </p:tgtEl>
                                      </p:cBhvr>
                                      <p:from x="200000" y="450000"/>
                                      <p:to x="100000" y="100000"/>
                                    </p:animScale>
                                    <p:set>
                                      <p:cBhvr>
                                        <p:cTn id="209" dur="770" fill="hold"/>
                                        <p:tgtEl>
                                          <p:spTgt spid="36882"/>
                                        </p:tgtEl>
                                        <p:attrNameLst>
                                          <p:attrName>ppt_x</p:attrName>
                                        </p:attrNameLst>
                                      </p:cBhvr>
                                      <p:to>
                                        <p:strVal val="(0.5)"/>
                                      </p:to>
                                    </p:set>
                                    <p:anim from="(0.5)" to="(#ppt_x)" calcmode="lin" valueType="num">
                                      <p:cBhvr>
                                        <p:cTn id="210" dur="1230" accel="100000" fill="hold">
                                          <p:stCondLst>
                                            <p:cond delay="770"/>
                                          </p:stCondLst>
                                        </p:cTn>
                                        <p:tgtEl>
                                          <p:spTgt spid="36882"/>
                                        </p:tgtEl>
                                        <p:attrNameLst>
                                          <p:attrName>ppt_x</p:attrName>
                                        </p:attrNameLst>
                                      </p:cBhvr>
                                    </p:anim>
                                    <p:set>
                                      <p:cBhvr>
                                        <p:cTn id="211" dur="770" fill="hold"/>
                                        <p:tgtEl>
                                          <p:spTgt spid="36882"/>
                                        </p:tgtEl>
                                        <p:attrNameLst>
                                          <p:attrName>ppt_y</p:attrName>
                                        </p:attrNameLst>
                                      </p:cBhvr>
                                      <p:to>
                                        <p:strVal val="(#ppt_y+0.4)"/>
                                      </p:to>
                                    </p:set>
                                    <p:anim from="(#ppt_y+0.4)" to="(#ppt_y)" calcmode="lin" valueType="num">
                                      <p:cBhvr>
                                        <p:cTn id="212" dur="1230" accel="100000" fill="hold">
                                          <p:stCondLst>
                                            <p:cond delay="770"/>
                                          </p:stCondLst>
                                        </p:cTn>
                                        <p:tgtEl>
                                          <p:spTgt spid="3688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allAtOnce"/>
      <p:bldP spid="36871" grpId="0" build="allAtOnce"/>
      <p:bldP spid="36874" grpId="0" build="allAtOnce"/>
      <p:bldP spid="36877" grpId="0"/>
      <p:bldP spid="36878" grpId="0" animBg="1"/>
      <p:bldP spid="36878" grpId="1" animBg="1"/>
      <p:bldP spid="368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fld id="{F9A13160-793A-4D5B-842E-ECA48D3754EC}" type="datetime1">
              <a:rPr lang="en-US"/>
              <a:pPr/>
              <a:t>5/15/2017</a:t>
            </a:fld>
            <a:endParaRPr lang="en-US"/>
          </a:p>
        </p:txBody>
      </p:sp>
      <p:sp>
        <p:nvSpPr>
          <p:cNvPr id="14" name="Slide Number Placeholder 3"/>
          <p:cNvSpPr>
            <a:spLocks noGrp="1"/>
          </p:cNvSpPr>
          <p:nvPr>
            <p:ph type="sldNum" sz="quarter" idx="12"/>
          </p:nvPr>
        </p:nvSpPr>
        <p:spPr/>
        <p:txBody>
          <a:bodyPr/>
          <a:lstStyle/>
          <a:p>
            <a:fld id="{425F6606-2BD3-45D9-B961-673F2F614FB8}" type="slidenum">
              <a:rPr lang="en-US"/>
              <a:pPr/>
              <a:t>32</a:t>
            </a:fld>
            <a:endParaRPr lang="en-US"/>
          </a:p>
        </p:txBody>
      </p:sp>
      <p:sp>
        <p:nvSpPr>
          <p:cNvPr id="37892" name="Rectangle 4"/>
          <p:cNvSpPr>
            <a:spLocks noChangeArrowheads="1"/>
          </p:cNvSpPr>
          <p:nvPr/>
        </p:nvSpPr>
        <p:spPr bwMode="auto">
          <a:xfrm>
            <a:off x="0" y="0"/>
            <a:ext cx="9144000" cy="3937000"/>
          </a:xfrm>
          <a:prstGeom prst="rect">
            <a:avLst/>
          </a:prstGeom>
          <a:noFill/>
          <a:ln w="9525">
            <a:noFill/>
            <a:miter lim="800000"/>
            <a:headEnd/>
            <a:tailEnd/>
          </a:ln>
          <a:effectLst/>
        </p:spPr>
        <p:txBody>
          <a:bodyPr anchor="ctr">
            <a:spAutoFit/>
          </a:bodyPr>
          <a:lstStyle/>
          <a:p>
            <a:pPr algn="just" eaLnBrk="0" hangingPunct="0">
              <a:tabLst>
                <a:tab pos="914400" algn="l"/>
              </a:tabLst>
            </a:pPr>
            <a:r>
              <a:rPr lang="en-US">
                <a:latin typeface="Verdana" pitchFamily="34" charset="0"/>
              </a:rPr>
              <a:t>PROGRAM SEDERHANA INVERSE MATRIKS SEGITIGA BAWAH DIBERIKAN DALAM GAMBAR I-4.</a:t>
            </a:r>
          </a:p>
          <a:p>
            <a:pPr algn="just" eaLnBrk="0" hangingPunct="0">
              <a:tabLst>
                <a:tab pos="914400" algn="l"/>
              </a:tabLst>
            </a:pPr>
            <a:endParaRPr lang="en-US">
              <a:latin typeface="Verdana" pitchFamily="34" charset="0"/>
            </a:endParaRPr>
          </a:p>
          <a:p>
            <a:pPr algn="just" eaLnBrk="0" hangingPunct="0">
              <a:tabLst>
                <a:tab pos="914400" algn="l"/>
              </a:tabLst>
            </a:pPr>
            <a:r>
              <a:rPr lang="en-US">
                <a:latin typeface="Verdana" pitchFamily="34" charset="0"/>
              </a:rPr>
              <a:t>		DO 10 I  = 1, N</a:t>
            </a:r>
          </a:p>
          <a:p>
            <a:pPr algn="just" eaLnBrk="0" hangingPunct="0">
              <a:tabLst>
                <a:tab pos="914400" algn="l"/>
              </a:tabLst>
            </a:pPr>
            <a:r>
              <a:rPr lang="en-US">
                <a:latin typeface="Verdana" pitchFamily="34" charset="0"/>
              </a:rPr>
              <a:t>           10	       B(I,I) = 1.0/L(I,I)</a:t>
            </a:r>
          </a:p>
          <a:p>
            <a:pPr algn="just" eaLnBrk="0" hangingPunct="0">
              <a:tabLst>
                <a:tab pos="914400" algn="l"/>
              </a:tabLst>
            </a:pPr>
            <a:r>
              <a:rPr lang="en-US">
                <a:latin typeface="Verdana" pitchFamily="34" charset="0"/>
              </a:rPr>
              <a:t>		D0 40 I = 2, N</a:t>
            </a:r>
          </a:p>
          <a:p>
            <a:pPr algn="just" eaLnBrk="0" hangingPunct="0">
              <a:tabLst>
                <a:tab pos="914400" algn="l"/>
              </a:tabLst>
            </a:pPr>
            <a:r>
              <a:rPr lang="en-US">
                <a:latin typeface="Verdana" pitchFamily="34" charset="0"/>
              </a:rPr>
              <a:t>			DO 30 J = 1, I-1</a:t>
            </a:r>
          </a:p>
          <a:p>
            <a:pPr algn="just" eaLnBrk="0" hangingPunct="0">
              <a:tabLst>
                <a:tab pos="914400" algn="l"/>
              </a:tabLst>
            </a:pPr>
            <a:r>
              <a:rPr lang="en-US">
                <a:latin typeface="Verdana" pitchFamily="34" charset="0"/>
              </a:rPr>
              <a:t>				JMLH = 0</a:t>
            </a:r>
          </a:p>
          <a:p>
            <a:pPr algn="just" eaLnBrk="0" hangingPunct="0">
              <a:tabLst>
                <a:tab pos="914400" algn="l"/>
              </a:tabLst>
            </a:pPr>
            <a:r>
              <a:rPr lang="en-US">
                <a:latin typeface="Verdana" pitchFamily="34" charset="0"/>
              </a:rPr>
              <a:t>				DO 20 K = 1, I-1</a:t>
            </a:r>
          </a:p>
          <a:p>
            <a:pPr algn="just" eaLnBrk="0" hangingPunct="0">
              <a:tabLst>
                <a:tab pos="914400" algn="l"/>
              </a:tabLst>
            </a:pPr>
            <a:r>
              <a:rPr lang="en-US">
                <a:latin typeface="Verdana" pitchFamily="34" charset="0"/>
              </a:rPr>
              <a:t>           20			JMLH = JMLH – L(I,K)*B(K,J)</a:t>
            </a:r>
          </a:p>
          <a:p>
            <a:pPr algn="just" eaLnBrk="0" hangingPunct="0">
              <a:tabLst>
                <a:tab pos="914400" algn="l"/>
              </a:tabLst>
            </a:pPr>
            <a:r>
              <a:rPr lang="en-US">
                <a:latin typeface="Verdana" pitchFamily="34" charset="0"/>
              </a:rPr>
              <a:t>           30		B(I,J) = B(I,I)*JMLH</a:t>
            </a:r>
          </a:p>
          <a:p>
            <a:pPr algn="just" eaLnBrk="0" hangingPunct="0">
              <a:tabLst>
                <a:tab pos="914400" algn="l"/>
              </a:tabLst>
            </a:pPr>
            <a:r>
              <a:rPr lang="en-US">
                <a:latin typeface="Verdana" pitchFamily="34" charset="0"/>
              </a:rPr>
              <a:t>           40         CONTINUE</a:t>
            </a:r>
          </a:p>
          <a:p>
            <a:pPr algn="just" eaLnBrk="0" hangingPunct="0">
              <a:tabLst>
                <a:tab pos="914400" algn="l"/>
              </a:tabLst>
            </a:pPr>
            <a:endParaRPr lang="en-US">
              <a:latin typeface="Verdana" pitchFamily="34" charset="0"/>
            </a:endParaRPr>
          </a:p>
          <a:p>
            <a:pPr algn="ctr" eaLnBrk="0" hangingPunct="0">
              <a:tabLst>
                <a:tab pos="914400" algn="l"/>
              </a:tabLst>
            </a:pPr>
            <a:r>
              <a:rPr lang="en-US">
                <a:latin typeface="Verdana" pitchFamily="34" charset="0"/>
              </a:rPr>
              <a:t>Gambar I-4. Program sederhana inverse matriks segitiga bawah </a:t>
            </a:r>
          </a:p>
        </p:txBody>
      </p:sp>
      <p:sp>
        <p:nvSpPr>
          <p:cNvPr id="37894" name="Rectangle 6"/>
          <p:cNvSpPr>
            <a:spLocks noChangeArrowheads="1"/>
          </p:cNvSpPr>
          <p:nvPr/>
        </p:nvSpPr>
        <p:spPr bwMode="auto">
          <a:xfrm>
            <a:off x="0" y="685800"/>
            <a:ext cx="9144000" cy="581025"/>
          </a:xfrm>
          <a:prstGeom prst="rect">
            <a:avLst/>
          </a:prstGeom>
          <a:noFill/>
          <a:ln w="9525">
            <a:noFill/>
            <a:miter lim="800000"/>
            <a:headEnd/>
            <a:tailEnd/>
          </a:ln>
          <a:effectLst/>
        </p:spPr>
        <p:txBody>
          <a:bodyPr anchor="ctr">
            <a:spAutoFit/>
          </a:bodyPr>
          <a:lstStyle/>
          <a:p>
            <a:pPr algn="just"/>
            <a:r>
              <a:rPr lang="en-US" sz="1600" b="1">
                <a:latin typeface="Verdana" pitchFamily="34" charset="0"/>
              </a:rPr>
              <a:t>SETELAH L</a:t>
            </a:r>
            <a:r>
              <a:rPr lang="en-US" sz="1600" b="1" baseline="30000">
                <a:latin typeface="Verdana" pitchFamily="34" charset="0"/>
              </a:rPr>
              <a:t>-1</a:t>
            </a:r>
            <a:r>
              <a:rPr lang="en-US" sz="1600" b="1">
                <a:latin typeface="Verdana" pitchFamily="34" charset="0"/>
              </a:rPr>
              <a:t> DIPEROLEH, TAHAP BERIKUT MENGHITUNG (L</a:t>
            </a:r>
            <a:r>
              <a:rPr lang="en-US" sz="1600" b="1" baseline="30000">
                <a:latin typeface="Verdana" pitchFamily="34" charset="0"/>
              </a:rPr>
              <a:t>T</a:t>
            </a:r>
            <a:r>
              <a:rPr lang="en-US" sz="1600" b="1">
                <a:latin typeface="Verdana" pitchFamily="34" charset="0"/>
              </a:rPr>
              <a:t>)</a:t>
            </a:r>
            <a:r>
              <a:rPr lang="en-US" sz="1600" b="1" baseline="30000">
                <a:latin typeface="Verdana" pitchFamily="34" charset="0"/>
              </a:rPr>
              <a:t>-1</a:t>
            </a:r>
          </a:p>
          <a:p>
            <a:pPr algn="just"/>
            <a:r>
              <a:rPr lang="en-US" sz="1600" b="1">
                <a:latin typeface="Verdana" pitchFamily="34" charset="0"/>
              </a:rPr>
              <a:t>KITA MEMILIKI MATRIKS L, SBB:</a:t>
            </a:r>
          </a:p>
        </p:txBody>
      </p:sp>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7895" name="Object 7"/>
          <p:cNvGraphicFramePr>
            <a:graphicFrameLocks noChangeAspect="1"/>
          </p:cNvGraphicFramePr>
          <p:nvPr/>
        </p:nvGraphicFramePr>
        <p:xfrm>
          <a:off x="2743200" y="1371600"/>
          <a:ext cx="2438400" cy="1708150"/>
        </p:xfrm>
        <a:graphic>
          <a:graphicData uri="http://schemas.openxmlformats.org/presentationml/2006/ole">
            <mc:AlternateContent xmlns:mc="http://schemas.openxmlformats.org/markup-compatibility/2006">
              <mc:Choice xmlns:v="urn:schemas-microsoft-com:vml" Requires="v">
                <p:oleObj spid="_x0000_s93189" name="Equation" r:id="rId7" imgW="1016000" imgH="711200" progId="Equation.3">
                  <p:embed/>
                </p:oleObj>
              </mc:Choice>
              <mc:Fallback>
                <p:oleObj name="Equation" r:id="rId7" imgW="10160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371600"/>
                        <a:ext cx="2438400" cy="170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7" name="Rectangle 9"/>
          <p:cNvSpPr>
            <a:spLocks noChangeArrowheads="1"/>
          </p:cNvSpPr>
          <p:nvPr/>
        </p:nvSpPr>
        <p:spPr bwMode="auto">
          <a:xfrm>
            <a:off x="0" y="3200400"/>
            <a:ext cx="9144000" cy="336550"/>
          </a:xfrm>
          <a:prstGeom prst="rect">
            <a:avLst/>
          </a:prstGeom>
          <a:noFill/>
          <a:ln w="9525">
            <a:noFill/>
            <a:miter lim="800000"/>
            <a:headEnd/>
            <a:tailEnd/>
          </a:ln>
          <a:effectLst/>
        </p:spPr>
        <p:txBody>
          <a:bodyPr anchor="ctr">
            <a:spAutoFit/>
          </a:bodyPr>
          <a:lstStyle/>
          <a:p>
            <a:pPr algn="just"/>
            <a:r>
              <a:rPr lang="en-US" sz="1600" b="1">
                <a:latin typeface="Verdana" pitchFamily="34" charset="0"/>
              </a:rPr>
              <a:t>DAN DAPAT MEMILIKI MATRIKS SEGITIGA ATAS DARI L</a:t>
            </a:r>
            <a:r>
              <a:rPr lang="en-US" sz="1600" b="1" baseline="30000">
                <a:latin typeface="Verdana" pitchFamily="34" charset="0"/>
              </a:rPr>
              <a:t>T</a:t>
            </a:r>
            <a:r>
              <a:rPr lang="en-US" sz="1600" b="1">
                <a:latin typeface="Verdana" pitchFamily="34" charset="0"/>
              </a:rPr>
              <a:t> , SBB:</a:t>
            </a:r>
          </a:p>
        </p:txBody>
      </p:sp>
      <p:sp>
        <p:nvSpPr>
          <p:cNvPr id="37899" name="Rectangle 1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7898" name="Object 10"/>
          <p:cNvGraphicFramePr>
            <a:graphicFrameLocks noChangeAspect="1"/>
          </p:cNvGraphicFramePr>
          <p:nvPr/>
        </p:nvGraphicFramePr>
        <p:xfrm>
          <a:off x="2743200" y="3657600"/>
          <a:ext cx="2438400" cy="1828800"/>
        </p:xfrm>
        <a:graphic>
          <a:graphicData uri="http://schemas.openxmlformats.org/presentationml/2006/ole">
            <mc:AlternateContent xmlns:mc="http://schemas.openxmlformats.org/markup-compatibility/2006">
              <mc:Choice xmlns:v="urn:schemas-microsoft-com:vml" Requires="v">
                <p:oleObj spid="_x0000_s93190" name="Equation" r:id="rId9" imgW="952087" imgH="710891" progId="Equation.3">
                  <p:embed/>
                </p:oleObj>
              </mc:Choice>
              <mc:Fallback>
                <p:oleObj name="Equation" r:id="rId9" imgW="952087" imgH="7108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3657600"/>
                        <a:ext cx="24384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00" name="Rectangle 12"/>
          <p:cNvSpPr>
            <a:spLocks noChangeArrowheads="1"/>
          </p:cNvSpPr>
          <p:nvPr/>
        </p:nvSpPr>
        <p:spPr bwMode="auto">
          <a:xfrm>
            <a:off x="0" y="1524000"/>
            <a:ext cx="9144000" cy="641350"/>
          </a:xfrm>
          <a:prstGeom prst="rect">
            <a:avLst/>
          </a:prstGeom>
          <a:noFill/>
          <a:ln w="9525">
            <a:noFill/>
            <a:miter lim="800000"/>
            <a:headEnd/>
            <a:tailEnd/>
          </a:ln>
          <a:effectLst/>
        </p:spPr>
        <p:txBody>
          <a:bodyPr anchor="ctr">
            <a:spAutoFit/>
          </a:bodyPr>
          <a:lstStyle/>
          <a:p>
            <a:pPr algn="just"/>
            <a:r>
              <a:rPr lang="en-US">
                <a:latin typeface="Verdana" pitchFamily="34" charset="0"/>
              </a:rPr>
              <a:t>INVERSE DARI MATRIKS </a:t>
            </a:r>
            <a:r>
              <a:rPr lang="en-US" b="1">
                <a:latin typeface="Verdana" pitchFamily="34" charset="0"/>
              </a:rPr>
              <a:t>L</a:t>
            </a:r>
            <a:r>
              <a:rPr lang="en-US" b="1" baseline="30000">
                <a:latin typeface="Verdana" pitchFamily="34" charset="0"/>
              </a:rPr>
              <a:t>T</a:t>
            </a:r>
            <a:r>
              <a:rPr lang="en-US">
                <a:latin typeface="Verdana" pitchFamily="34" charset="0"/>
              </a:rPr>
              <a:t> ADALAH (</a:t>
            </a:r>
            <a:r>
              <a:rPr lang="en-US" b="1">
                <a:latin typeface="Verdana" pitchFamily="34" charset="0"/>
              </a:rPr>
              <a:t>L</a:t>
            </a:r>
            <a:r>
              <a:rPr lang="en-US" b="1" baseline="30000">
                <a:latin typeface="Verdana" pitchFamily="34" charset="0"/>
              </a:rPr>
              <a:t>T</a:t>
            </a:r>
            <a:r>
              <a:rPr lang="en-US" b="1">
                <a:latin typeface="Verdana" pitchFamily="34" charset="0"/>
              </a:rPr>
              <a:t>)</a:t>
            </a:r>
            <a:r>
              <a:rPr lang="en-US" b="1" baseline="30000">
                <a:latin typeface="Verdana" pitchFamily="34" charset="0"/>
              </a:rPr>
              <a:t>-1</a:t>
            </a:r>
            <a:r>
              <a:rPr lang="en-US">
                <a:latin typeface="Verdana" pitchFamily="34" charset="0"/>
              </a:rPr>
              <a:t> MEMENUHI </a:t>
            </a:r>
            <a:r>
              <a:rPr lang="en-US" b="1">
                <a:latin typeface="Verdana" pitchFamily="34" charset="0"/>
              </a:rPr>
              <a:t>L</a:t>
            </a:r>
            <a:r>
              <a:rPr lang="en-US" b="1" baseline="30000">
                <a:latin typeface="Verdana" pitchFamily="34" charset="0"/>
              </a:rPr>
              <a:t>T</a:t>
            </a:r>
            <a:r>
              <a:rPr lang="en-US" b="1">
                <a:latin typeface="Verdana" pitchFamily="34" charset="0"/>
              </a:rPr>
              <a:t> (L</a:t>
            </a:r>
            <a:r>
              <a:rPr lang="en-US" b="1" baseline="30000">
                <a:latin typeface="Verdana" pitchFamily="34" charset="0"/>
              </a:rPr>
              <a:t>T</a:t>
            </a:r>
            <a:r>
              <a:rPr lang="en-US" b="1">
                <a:latin typeface="Verdana" pitchFamily="34" charset="0"/>
              </a:rPr>
              <a:t>)</a:t>
            </a:r>
            <a:r>
              <a:rPr lang="en-US" b="1" baseline="30000">
                <a:latin typeface="Verdana" pitchFamily="34" charset="0"/>
              </a:rPr>
              <a:t>-1</a:t>
            </a:r>
            <a:r>
              <a:rPr lang="en-US" b="1">
                <a:latin typeface="Verdana" pitchFamily="34" charset="0"/>
              </a:rPr>
              <a:t> = I</a:t>
            </a:r>
            <a:r>
              <a:rPr lang="en-US">
                <a:latin typeface="Verdana" pitchFamily="34" charset="0"/>
              </a:rPr>
              <a:t>.</a:t>
            </a:r>
          </a:p>
          <a:p>
            <a:pPr algn="just"/>
            <a:r>
              <a:rPr lang="en-US">
                <a:latin typeface="Verdana" pitchFamily="34" charset="0"/>
              </a:rPr>
              <a:t>MISALKAN MATRIKS LAIN </a:t>
            </a:r>
            <a:r>
              <a:rPr lang="en-US" b="1">
                <a:latin typeface="Verdana" pitchFamily="34" charset="0"/>
              </a:rPr>
              <a:t>B = </a:t>
            </a:r>
            <a:r>
              <a:rPr lang="en-US">
                <a:latin typeface="Verdana" pitchFamily="34" charset="0"/>
              </a:rPr>
              <a:t>(</a:t>
            </a:r>
            <a:r>
              <a:rPr lang="en-US" b="1">
                <a:latin typeface="Verdana" pitchFamily="34" charset="0"/>
              </a:rPr>
              <a:t>L</a:t>
            </a:r>
            <a:r>
              <a:rPr lang="en-US" b="1" baseline="30000">
                <a:latin typeface="Verdana" pitchFamily="34" charset="0"/>
              </a:rPr>
              <a:t>T</a:t>
            </a:r>
            <a:r>
              <a:rPr lang="en-US" b="1">
                <a:latin typeface="Verdana" pitchFamily="34" charset="0"/>
              </a:rPr>
              <a:t>)</a:t>
            </a:r>
            <a:r>
              <a:rPr lang="en-US" b="1" baseline="30000">
                <a:latin typeface="Verdana" pitchFamily="34" charset="0"/>
              </a:rPr>
              <a:t>-1</a:t>
            </a:r>
            <a:r>
              <a:rPr lang="en-US">
                <a:latin typeface="Verdana" pitchFamily="34" charset="0"/>
              </a:rPr>
              <a:t>, MAKA :</a:t>
            </a:r>
          </a:p>
        </p:txBody>
      </p:sp>
      <p:sp>
        <p:nvSpPr>
          <p:cNvPr id="37902" name="Rectangle 1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7901" name="Object 13"/>
          <p:cNvGraphicFramePr>
            <a:graphicFrameLocks noChangeAspect="1"/>
          </p:cNvGraphicFramePr>
          <p:nvPr/>
        </p:nvGraphicFramePr>
        <p:xfrm>
          <a:off x="457200" y="2209800"/>
          <a:ext cx="8686800" cy="1789113"/>
        </p:xfrm>
        <a:graphic>
          <a:graphicData uri="http://schemas.openxmlformats.org/presentationml/2006/ole">
            <mc:AlternateContent xmlns:mc="http://schemas.openxmlformats.org/markup-compatibility/2006">
              <mc:Choice xmlns:v="urn:schemas-microsoft-com:vml" Requires="v">
                <p:oleObj spid="_x0000_s93191" name="Equation" r:id="rId11" imgW="3467100" imgH="711200" progId="Equation.3">
                  <p:embed/>
                </p:oleObj>
              </mc:Choice>
              <mc:Fallback>
                <p:oleObj name="Equation" r:id="rId11" imgW="3467100" imgH="71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2209800"/>
                        <a:ext cx="8686800" cy="178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69253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iterate type="lt">
                                    <p:tmPct val="10000"/>
                                  </p:iterate>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lt">
                                    <p:tmPct val="50000"/>
                                  </p:iterate>
                                  <p:childTnLst>
                                    <p:set>
                                      <p:cBhvr>
                                        <p:cTn id="12" dur="1" fill="hold">
                                          <p:stCondLst>
                                            <p:cond delay="0"/>
                                          </p:stCondLst>
                                        </p:cTn>
                                        <p:tgtEl>
                                          <p:spTgt spid="37892">
                                            <p:txEl>
                                              <p:pRg st="2" end="2"/>
                                            </p:txEl>
                                          </p:spTgt>
                                        </p:tgtEl>
                                        <p:attrNameLst>
                                          <p:attrName>style.visibility</p:attrName>
                                        </p:attrNameLst>
                                      </p:cBhvr>
                                      <p:to>
                                        <p:strVal val="visible"/>
                                      </p:to>
                                    </p:set>
                                    <p:set>
                                      <p:cBhvr>
                                        <p:cTn id="13" dur="455" fill="hold">
                                          <p:stCondLst>
                                            <p:cond delay="0"/>
                                          </p:stCondLst>
                                        </p:cTn>
                                        <p:tgtEl>
                                          <p:spTgt spid="37892">
                                            <p:txEl>
                                              <p:pRg st="2" end="2"/>
                                            </p:txEl>
                                          </p:spTgt>
                                        </p:tgtEl>
                                        <p:attrNameLst>
                                          <p:attrName>style.rotation</p:attrName>
                                        </p:attrNameLst>
                                      </p:cBhvr>
                                      <p:to>
                                        <p:strVal val="-45.0"/>
                                      </p:to>
                                    </p:set>
                                    <p:anim calcmode="lin" valueType="num">
                                      <p:cBhvr>
                                        <p:cTn id="14" dur="455" fill="hold">
                                          <p:stCondLst>
                                            <p:cond delay="455"/>
                                          </p:stCondLst>
                                        </p:cTn>
                                        <p:tgtEl>
                                          <p:spTgt spid="37892">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37892">
                                            <p:txEl>
                                              <p:pRg st="2" end="2"/>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37892">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37892">
                                            <p:txEl>
                                              <p:pRg st="2" end="2"/>
                                            </p:txEl>
                                          </p:spTgt>
                                        </p:tgtEl>
                                        <p:attrNameLst>
                                          <p:attrName>ppt_y</p:attrName>
                                        </p:attrNameLst>
                                      </p:cBhvr>
                                      <p:tavLst>
                                        <p:tav tm="0">
                                          <p:val>
                                            <p:strVal val="#ppt_y-(0.354*#ppt_w-0.172*#ppt_h)"/>
                                          </p:val>
                                        </p:tav>
                                        <p:tav tm="100000">
                                          <p:val>
                                            <p:strVal val="#ppt_y"/>
                                          </p:val>
                                        </p:tav>
                                      </p:tavLst>
                                    </p:anim>
                                  </p:childTnLst>
                                </p:cTn>
                              </p:par>
                              <p:par>
                                <p:cTn id="18" presetID="38" presetClass="entr" presetSubtype="0" accel="50000" fill="hold" nodeType="withEffect">
                                  <p:stCondLst>
                                    <p:cond delay="0"/>
                                  </p:stCondLst>
                                  <p:iterate type="lt">
                                    <p:tmPct val="50000"/>
                                  </p:iterate>
                                  <p:childTnLst>
                                    <p:set>
                                      <p:cBhvr>
                                        <p:cTn id="19" dur="1" fill="hold">
                                          <p:stCondLst>
                                            <p:cond delay="0"/>
                                          </p:stCondLst>
                                        </p:cTn>
                                        <p:tgtEl>
                                          <p:spTgt spid="37892">
                                            <p:txEl>
                                              <p:pRg st="3" end="3"/>
                                            </p:txEl>
                                          </p:spTgt>
                                        </p:tgtEl>
                                        <p:attrNameLst>
                                          <p:attrName>style.visibility</p:attrName>
                                        </p:attrNameLst>
                                      </p:cBhvr>
                                      <p:to>
                                        <p:strVal val="visible"/>
                                      </p:to>
                                    </p:set>
                                    <p:set>
                                      <p:cBhvr>
                                        <p:cTn id="20" dur="455" fill="hold">
                                          <p:stCondLst>
                                            <p:cond delay="0"/>
                                          </p:stCondLst>
                                        </p:cTn>
                                        <p:tgtEl>
                                          <p:spTgt spid="37892">
                                            <p:txEl>
                                              <p:pRg st="3" end="3"/>
                                            </p:txEl>
                                          </p:spTgt>
                                        </p:tgtEl>
                                        <p:attrNameLst>
                                          <p:attrName>style.rotation</p:attrName>
                                        </p:attrNameLst>
                                      </p:cBhvr>
                                      <p:to>
                                        <p:strVal val="-45.0"/>
                                      </p:to>
                                    </p:set>
                                    <p:anim calcmode="lin" valueType="num">
                                      <p:cBhvr>
                                        <p:cTn id="21" dur="455" fill="hold">
                                          <p:stCondLst>
                                            <p:cond delay="455"/>
                                          </p:stCondLst>
                                        </p:cTn>
                                        <p:tgtEl>
                                          <p:spTgt spid="37892">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37892">
                                            <p:txEl>
                                              <p:pRg st="3" end="3"/>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37892">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37892">
                                            <p:txEl>
                                              <p:pRg st="3" end="3"/>
                                            </p:txEl>
                                          </p:spTgt>
                                        </p:tgtEl>
                                        <p:attrNameLst>
                                          <p:attrName>ppt_y</p:attrName>
                                        </p:attrNameLst>
                                      </p:cBhvr>
                                      <p:tavLst>
                                        <p:tav tm="0">
                                          <p:val>
                                            <p:strVal val="#ppt_y-(0.354*#ppt_w-0.172*#ppt_h)"/>
                                          </p:val>
                                        </p:tav>
                                        <p:tav tm="100000">
                                          <p:val>
                                            <p:strVal val="#ppt_y"/>
                                          </p:val>
                                        </p:tav>
                                      </p:tavLst>
                                    </p:anim>
                                  </p:childTnLst>
                                </p:cTn>
                              </p:par>
                              <p:par>
                                <p:cTn id="25" presetID="38" presetClass="entr" presetSubtype="0" accel="50000" fill="hold" nodeType="withEffect">
                                  <p:stCondLst>
                                    <p:cond delay="0"/>
                                  </p:stCondLst>
                                  <p:iterate type="lt">
                                    <p:tmPct val="50000"/>
                                  </p:iterate>
                                  <p:childTnLst>
                                    <p:set>
                                      <p:cBhvr>
                                        <p:cTn id="26" dur="1" fill="hold">
                                          <p:stCondLst>
                                            <p:cond delay="0"/>
                                          </p:stCondLst>
                                        </p:cTn>
                                        <p:tgtEl>
                                          <p:spTgt spid="37892">
                                            <p:txEl>
                                              <p:pRg st="4" end="4"/>
                                            </p:txEl>
                                          </p:spTgt>
                                        </p:tgtEl>
                                        <p:attrNameLst>
                                          <p:attrName>style.visibility</p:attrName>
                                        </p:attrNameLst>
                                      </p:cBhvr>
                                      <p:to>
                                        <p:strVal val="visible"/>
                                      </p:to>
                                    </p:set>
                                    <p:set>
                                      <p:cBhvr>
                                        <p:cTn id="27" dur="455" fill="hold">
                                          <p:stCondLst>
                                            <p:cond delay="0"/>
                                          </p:stCondLst>
                                        </p:cTn>
                                        <p:tgtEl>
                                          <p:spTgt spid="37892">
                                            <p:txEl>
                                              <p:pRg st="4" end="4"/>
                                            </p:txEl>
                                          </p:spTgt>
                                        </p:tgtEl>
                                        <p:attrNameLst>
                                          <p:attrName>style.rotation</p:attrName>
                                        </p:attrNameLst>
                                      </p:cBhvr>
                                      <p:to>
                                        <p:strVal val="-45.0"/>
                                      </p:to>
                                    </p:set>
                                    <p:anim calcmode="lin" valueType="num">
                                      <p:cBhvr>
                                        <p:cTn id="28" dur="455" fill="hold">
                                          <p:stCondLst>
                                            <p:cond delay="455"/>
                                          </p:stCondLst>
                                        </p:cTn>
                                        <p:tgtEl>
                                          <p:spTgt spid="37892">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7892">
                                            <p:txEl>
                                              <p:pRg st="4" end="4"/>
                                            </p:txEl>
                                          </p:spTgt>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7892">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7892">
                                            <p:txEl>
                                              <p:pRg st="4" end="4"/>
                                            </p:txEl>
                                          </p:spTgt>
                                        </p:tgtEl>
                                        <p:attrNameLst>
                                          <p:attrName>ppt_y</p:attrName>
                                        </p:attrNameLst>
                                      </p:cBhvr>
                                      <p:tavLst>
                                        <p:tav tm="0">
                                          <p:val>
                                            <p:strVal val="#ppt_y-(0.354*#ppt_w-0.172*#ppt_h)"/>
                                          </p:val>
                                        </p:tav>
                                        <p:tav tm="100000">
                                          <p:val>
                                            <p:strVal val="#ppt_y"/>
                                          </p:val>
                                        </p:tav>
                                      </p:tavLst>
                                    </p:anim>
                                  </p:childTnLst>
                                </p:cTn>
                              </p:par>
                              <p:par>
                                <p:cTn id="32" presetID="38" presetClass="entr" presetSubtype="0" accel="50000" fill="hold" nodeType="withEffect">
                                  <p:stCondLst>
                                    <p:cond delay="0"/>
                                  </p:stCondLst>
                                  <p:iterate type="lt">
                                    <p:tmPct val="50000"/>
                                  </p:iterate>
                                  <p:childTnLst>
                                    <p:set>
                                      <p:cBhvr>
                                        <p:cTn id="33" dur="1" fill="hold">
                                          <p:stCondLst>
                                            <p:cond delay="0"/>
                                          </p:stCondLst>
                                        </p:cTn>
                                        <p:tgtEl>
                                          <p:spTgt spid="37892">
                                            <p:txEl>
                                              <p:pRg st="5" end="5"/>
                                            </p:txEl>
                                          </p:spTgt>
                                        </p:tgtEl>
                                        <p:attrNameLst>
                                          <p:attrName>style.visibility</p:attrName>
                                        </p:attrNameLst>
                                      </p:cBhvr>
                                      <p:to>
                                        <p:strVal val="visible"/>
                                      </p:to>
                                    </p:set>
                                    <p:set>
                                      <p:cBhvr>
                                        <p:cTn id="34" dur="455" fill="hold">
                                          <p:stCondLst>
                                            <p:cond delay="0"/>
                                          </p:stCondLst>
                                        </p:cTn>
                                        <p:tgtEl>
                                          <p:spTgt spid="37892">
                                            <p:txEl>
                                              <p:pRg st="5" end="5"/>
                                            </p:txEl>
                                          </p:spTgt>
                                        </p:tgtEl>
                                        <p:attrNameLst>
                                          <p:attrName>style.rotation</p:attrName>
                                        </p:attrNameLst>
                                      </p:cBhvr>
                                      <p:to>
                                        <p:strVal val="-45.0"/>
                                      </p:to>
                                    </p:set>
                                    <p:anim calcmode="lin" valueType="num">
                                      <p:cBhvr>
                                        <p:cTn id="35" dur="455" fill="hold">
                                          <p:stCondLst>
                                            <p:cond delay="455"/>
                                          </p:stCondLst>
                                        </p:cTn>
                                        <p:tgtEl>
                                          <p:spTgt spid="37892">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7892">
                                            <p:txEl>
                                              <p:pRg st="5" end="5"/>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7892">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7892">
                                            <p:txEl>
                                              <p:pRg st="5" end="5"/>
                                            </p:txEl>
                                          </p:spTgt>
                                        </p:tgtEl>
                                        <p:attrNameLst>
                                          <p:attrName>ppt_y</p:attrName>
                                        </p:attrNameLst>
                                      </p:cBhvr>
                                      <p:tavLst>
                                        <p:tav tm="0">
                                          <p:val>
                                            <p:strVal val="#ppt_y-(0.354*#ppt_w-0.172*#ppt_h)"/>
                                          </p:val>
                                        </p:tav>
                                        <p:tav tm="100000">
                                          <p:val>
                                            <p:strVal val="#ppt_y"/>
                                          </p:val>
                                        </p:tav>
                                      </p:tavLst>
                                    </p:anim>
                                  </p:childTnLst>
                                </p:cTn>
                              </p:par>
                              <p:par>
                                <p:cTn id="39" presetID="38" presetClass="entr" presetSubtype="0" accel="50000" fill="hold" nodeType="withEffect">
                                  <p:stCondLst>
                                    <p:cond delay="0"/>
                                  </p:stCondLst>
                                  <p:iterate type="lt">
                                    <p:tmPct val="50000"/>
                                  </p:iterate>
                                  <p:childTnLst>
                                    <p:set>
                                      <p:cBhvr>
                                        <p:cTn id="40" dur="1" fill="hold">
                                          <p:stCondLst>
                                            <p:cond delay="0"/>
                                          </p:stCondLst>
                                        </p:cTn>
                                        <p:tgtEl>
                                          <p:spTgt spid="37892">
                                            <p:txEl>
                                              <p:pRg st="6" end="6"/>
                                            </p:txEl>
                                          </p:spTgt>
                                        </p:tgtEl>
                                        <p:attrNameLst>
                                          <p:attrName>style.visibility</p:attrName>
                                        </p:attrNameLst>
                                      </p:cBhvr>
                                      <p:to>
                                        <p:strVal val="visible"/>
                                      </p:to>
                                    </p:set>
                                    <p:set>
                                      <p:cBhvr>
                                        <p:cTn id="41" dur="455" fill="hold">
                                          <p:stCondLst>
                                            <p:cond delay="0"/>
                                          </p:stCondLst>
                                        </p:cTn>
                                        <p:tgtEl>
                                          <p:spTgt spid="37892">
                                            <p:txEl>
                                              <p:pRg st="6" end="6"/>
                                            </p:txEl>
                                          </p:spTgt>
                                        </p:tgtEl>
                                        <p:attrNameLst>
                                          <p:attrName>style.rotation</p:attrName>
                                        </p:attrNameLst>
                                      </p:cBhvr>
                                      <p:to>
                                        <p:strVal val="-45.0"/>
                                      </p:to>
                                    </p:set>
                                    <p:anim calcmode="lin" valueType="num">
                                      <p:cBhvr>
                                        <p:cTn id="42" dur="455" fill="hold">
                                          <p:stCondLst>
                                            <p:cond delay="455"/>
                                          </p:stCondLst>
                                        </p:cTn>
                                        <p:tgtEl>
                                          <p:spTgt spid="37892">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37892">
                                            <p:txEl>
                                              <p:pRg st="6" end="6"/>
                                            </p:txEl>
                                          </p:spTgt>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37892">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37892">
                                            <p:txEl>
                                              <p:pRg st="6" end="6"/>
                                            </p:txEl>
                                          </p:spTgt>
                                        </p:tgtEl>
                                        <p:attrNameLst>
                                          <p:attrName>ppt_y</p:attrName>
                                        </p:attrNameLst>
                                      </p:cBhvr>
                                      <p:tavLst>
                                        <p:tav tm="0">
                                          <p:val>
                                            <p:strVal val="#ppt_y-(0.354*#ppt_w-0.172*#ppt_h)"/>
                                          </p:val>
                                        </p:tav>
                                        <p:tav tm="100000">
                                          <p:val>
                                            <p:strVal val="#ppt_y"/>
                                          </p:val>
                                        </p:tav>
                                      </p:tavLst>
                                    </p:anim>
                                  </p:childTnLst>
                                </p:cTn>
                              </p:par>
                              <p:par>
                                <p:cTn id="46" presetID="38" presetClass="entr" presetSubtype="0" accel="50000" fill="hold" nodeType="withEffect">
                                  <p:stCondLst>
                                    <p:cond delay="0"/>
                                  </p:stCondLst>
                                  <p:iterate type="lt">
                                    <p:tmPct val="50000"/>
                                  </p:iterate>
                                  <p:childTnLst>
                                    <p:set>
                                      <p:cBhvr>
                                        <p:cTn id="47" dur="1" fill="hold">
                                          <p:stCondLst>
                                            <p:cond delay="0"/>
                                          </p:stCondLst>
                                        </p:cTn>
                                        <p:tgtEl>
                                          <p:spTgt spid="37892">
                                            <p:txEl>
                                              <p:pRg st="7" end="7"/>
                                            </p:txEl>
                                          </p:spTgt>
                                        </p:tgtEl>
                                        <p:attrNameLst>
                                          <p:attrName>style.visibility</p:attrName>
                                        </p:attrNameLst>
                                      </p:cBhvr>
                                      <p:to>
                                        <p:strVal val="visible"/>
                                      </p:to>
                                    </p:set>
                                    <p:set>
                                      <p:cBhvr>
                                        <p:cTn id="48" dur="455" fill="hold">
                                          <p:stCondLst>
                                            <p:cond delay="0"/>
                                          </p:stCondLst>
                                        </p:cTn>
                                        <p:tgtEl>
                                          <p:spTgt spid="37892">
                                            <p:txEl>
                                              <p:pRg st="7" end="7"/>
                                            </p:txEl>
                                          </p:spTgt>
                                        </p:tgtEl>
                                        <p:attrNameLst>
                                          <p:attrName>style.rotation</p:attrName>
                                        </p:attrNameLst>
                                      </p:cBhvr>
                                      <p:to>
                                        <p:strVal val="-45.0"/>
                                      </p:to>
                                    </p:set>
                                    <p:anim calcmode="lin" valueType="num">
                                      <p:cBhvr>
                                        <p:cTn id="49" dur="455" fill="hold">
                                          <p:stCondLst>
                                            <p:cond delay="455"/>
                                          </p:stCondLst>
                                        </p:cTn>
                                        <p:tgtEl>
                                          <p:spTgt spid="37892">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50" dur="455" fill="hold">
                                          <p:stCondLst>
                                            <p:cond delay="0"/>
                                          </p:stCondLst>
                                        </p:cTn>
                                        <p:tgtEl>
                                          <p:spTgt spid="37892">
                                            <p:txEl>
                                              <p:pRg st="7" end="7"/>
                                            </p:txEl>
                                          </p:spTgt>
                                        </p:tgtEl>
                                        <p:attrNameLst>
                                          <p:attrName>ppt_y</p:attrName>
                                        </p:attrNameLst>
                                      </p:cBhvr>
                                      <p:tavLst>
                                        <p:tav tm="0">
                                          <p:val>
                                            <p:strVal val="#ppt_y-1"/>
                                          </p:val>
                                        </p:tav>
                                        <p:tav tm="100000">
                                          <p:val>
                                            <p:strVal val="#ppt_y-(0.354*#ppt_w-0.172*#ppt_h)"/>
                                          </p:val>
                                        </p:tav>
                                      </p:tavLst>
                                    </p:anim>
                                    <p:anim calcmode="lin" valueType="num">
                                      <p:cBhvr>
                                        <p:cTn id="51" dur="156" decel="50000" autoRev="1" fill="hold">
                                          <p:stCondLst>
                                            <p:cond delay="455"/>
                                          </p:stCondLst>
                                        </p:cTn>
                                        <p:tgtEl>
                                          <p:spTgt spid="37892">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52" dur="136" fill="hold">
                                          <p:stCondLst>
                                            <p:cond delay="864"/>
                                          </p:stCondLst>
                                        </p:cTn>
                                        <p:tgtEl>
                                          <p:spTgt spid="37892">
                                            <p:txEl>
                                              <p:pRg st="7" end="7"/>
                                            </p:txEl>
                                          </p:spTgt>
                                        </p:tgtEl>
                                        <p:attrNameLst>
                                          <p:attrName>ppt_y</p:attrName>
                                        </p:attrNameLst>
                                      </p:cBhvr>
                                      <p:tavLst>
                                        <p:tav tm="0">
                                          <p:val>
                                            <p:strVal val="#ppt_y-(0.354*#ppt_w-0.172*#ppt_h)"/>
                                          </p:val>
                                        </p:tav>
                                        <p:tav tm="100000">
                                          <p:val>
                                            <p:strVal val="#ppt_y"/>
                                          </p:val>
                                        </p:tav>
                                      </p:tavLst>
                                    </p:anim>
                                  </p:childTnLst>
                                </p:cTn>
                              </p:par>
                              <p:par>
                                <p:cTn id="53" presetID="38" presetClass="entr" presetSubtype="0" accel="50000" fill="hold" nodeType="withEffect">
                                  <p:stCondLst>
                                    <p:cond delay="0"/>
                                  </p:stCondLst>
                                  <p:iterate type="lt">
                                    <p:tmPct val="50000"/>
                                  </p:iterate>
                                  <p:childTnLst>
                                    <p:set>
                                      <p:cBhvr>
                                        <p:cTn id="54" dur="1" fill="hold">
                                          <p:stCondLst>
                                            <p:cond delay="0"/>
                                          </p:stCondLst>
                                        </p:cTn>
                                        <p:tgtEl>
                                          <p:spTgt spid="37892">
                                            <p:txEl>
                                              <p:pRg st="8" end="8"/>
                                            </p:txEl>
                                          </p:spTgt>
                                        </p:tgtEl>
                                        <p:attrNameLst>
                                          <p:attrName>style.visibility</p:attrName>
                                        </p:attrNameLst>
                                      </p:cBhvr>
                                      <p:to>
                                        <p:strVal val="visible"/>
                                      </p:to>
                                    </p:set>
                                    <p:set>
                                      <p:cBhvr>
                                        <p:cTn id="55" dur="455" fill="hold">
                                          <p:stCondLst>
                                            <p:cond delay="0"/>
                                          </p:stCondLst>
                                        </p:cTn>
                                        <p:tgtEl>
                                          <p:spTgt spid="37892">
                                            <p:txEl>
                                              <p:pRg st="8" end="8"/>
                                            </p:txEl>
                                          </p:spTgt>
                                        </p:tgtEl>
                                        <p:attrNameLst>
                                          <p:attrName>style.rotation</p:attrName>
                                        </p:attrNameLst>
                                      </p:cBhvr>
                                      <p:to>
                                        <p:strVal val="-45.0"/>
                                      </p:to>
                                    </p:set>
                                    <p:anim calcmode="lin" valueType="num">
                                      <p:cBhvr>
                                        <p:cTn id="56" dur="455" fill="hold">
                                          <p:stCondLst>
                                            <p:cond delay="455"/>
                                          </p:stCondLst>
                                        </p:cTn>
                                        <p:tgtEl>
                                          <p:spTgt spid="37892">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57" dur="455" fill="hold">
                                          <p:stCondLst>
                                            <p:cond delay="0"/>
                                          </p:stCondLst>
                                        </p:cTn>
                                        <p:tgtEl>
                                          <p:spTgt spid="37892">
                                            <p:txEl>
                                              <p:pRg st="8" end="8"/>
                                            </p:txEl>
                                          </p:spTgt>
                                        </p:tgtEl>
                                        <p:attrNameLst>
                                          <p:attrName>ppt_y</p:attrName>
                                        </p:attrNameLst>
                                      </p:cBhvr>
                                      <p:tavLst>
                                        <p:tav tm="0">
                                          <p:val>
                                            <p:strVal val="#ppt_y-1"/>
                                          </p:val>
                                        </p:tav>
                                        <p:tav tm="100000">
                                          <p:val>
                                            <p:strVal val="#ppt_y-(0.354*#ppt_w-0.172*#ppt_h)"/>
                                          </p:val>
                                        </p:tav>
                                      </p:tavLst>
                                    </p:anim>
                                    <p:anim calcmode="lin" valueType="num">
                                      <p:cBhvr>
                                        <p:cTn id="58" dur="156" decel="50000" autoRev="1" fill="hold">
                                          <p:stCondLst>
                                            <p:cond delay="455"/>
                                          </p:stCondLst>
                                        </p:cTn>
                                        <p:tgtEl>
                                          <p:spTgt spid="37892">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59" dur="136" fill="hold">
                                          <p:stCondLst>
                                            <p:cond delay="864"/>
                                          </p:stCondLst>
                                        </p:cTn>
                                        <p:tgtEl>
                                          <p:spTgt spid="37892">
                                            <p:txEl>
                                              <p:pRg st="8" end="8"/>
                                            </p:txEl>
                                          </p:spTgt>
                                        </p:tgtEl>
                                        <p:attrNameLst>
                                          <p:attrName>ppt_y</p:attrName>
                                        </p:attrNameLst>
                                      </p:cBhvr>
                                      <p:tavLst>
                                        <p:tav tm="0">
                                          <p:val>
                                            <p:strVal val="#ppt_y-(0.354*#ppt_w-0.172*#ppt_h)"/>
                                          </p:val>
                                        </p:tav>
                                        <p:tav tm="100000">
                                          <p:val>
                                            <p:strVal val="#ppt_y"/>
                                          </p:val>
                                        </p:tav>
                                      </p:tavLst>
                                    </p:anim>
                                  </p:childTnLst>
                                </p:cTn>
                              </p:par>
                              <p:par>
                                <p:cTn id="60" presetID="38" presetClass="entr" presetSubtype="0" accel="50000" fill="hold" nodeType="withEffect">
                                  <p:stCondLst>
                                    <p:cond delay="0"/>
                                  </p:stCondLst>
                                  <p:iterate type="lt">
                                    <p:tmPct val="50000"/>
                                  </p:iterate>
                                  <p:childTnLst>
                                    <p:set>
                                      <p:cBhvr>
                                        <p:cTn id="61" dur="1" fill="hold">
                                          <p:stCondLst>
                                            <p:cond delay="0"/>
                                          </p:stCondLst>
                                        </p:cTn>
                                        <p:tgtEl>
                                          <p:spTgt spid="37892">
                                            <p:txEl>
                                              <p:pRg st="9" end="9"/>
                                            </p:txEl>
                                          </p:spTgt>
                                        </p:tgtEl>
                                        <p:attrNameLst>
                                          <p:attrName>style.visibility</p:attrName>
                                        </p:attrNameLst>
                                      </p:cBhvr>
                                      <p:to>
                                        <p:strVal val="visible"/>
                                      </p:to>
                                    </p:set>
                                    <p:set>
                                      <p:cBhvr>
                                        <p:cTn id="62" dur="455" fill="hold">
                                          <p:stCondLst>
                                            <p:cond delay="0"/>
                                          </p:stCondLst>
                                        </p:cTn>
                                        <p:tgtEl>
                                          <p:spTgt spid="37892">
                                            <p:txEl>
                                              <p:pRg st="9" end="9"/>
                                            </p:txEl>
                                          </p:spTgt>
                                        </p:tgtEl>
                                        <p:attrNameLst>
                                          <p:attrName>style.rotation</p:attrName>
                                        </p:attrNameLst>
                                      </p:cBhvr>
                                      <p:to>
                                        <p:strVal val="-45.0"/>
                                      </p:to>
                                    </p:set>
                                    <p:anim calcmode="lin" valueType="num">
                                      <p:cBhvr>
                                        <p:cTn id="63" dur="455" fill="hold">
                                          <p:stCondLst>
                                            <p:cond delay="455"/>
                                          </p:stCondLst>
                                        </p:cTn>
                                        <p:tgtEl>
                                          <p:spTgt spid="37892">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64" dur="455" fill="hold">
                                          <p:stCondLst>
                                            <p:cond delay="0"/>
                                          </p:stCondLst>
                                        </p:cTn>
                                        <p:tgtEl>
                                          <p:spTgt spid="37892">
                                            <p:txEl>
                                              <p:pRg st="9" end="9"/>
                                            </p:txEl>
                                          </p:spTgt>
                                        </p:tgtEl>
                                        <p:attrNameLst>
                                          <p:attrName>ppt_y</p:attrName>
                                        </p:attrNameLst>
                                      </p:cBhvr>
                                      <p:tavLst>
                                        <p:tav tm="0">
                                          <p:val>
                                            <p:strVal val="#ppt_y-1"/>
                                          </p:val>
                                        </p:tav>
                                        <p:tav tm="100000">
                                          <p:val>
                                            <p:strVal val="#ppt_y-(0.354*#ppt_w-0.172*#ppt_h)"/>
                                          </p:val>
                                        </p:tav>
                                      </p:tavLst>
                                    </p:anim>
                                    <p:anim calcmode="lin" valueType="num">
                                      <p:cBhvr>
                                        <p:cTn id="65" dur="156" decel="50000" autoRev="1" fill="hold">
                                          <p:stCondLst>
                                            <p:cond delay="455"/>
                                          </p:stCondLst>
                                        </p:cTn>
                                        <p:tgtEl>
                                          <p:spTgt spid="37892">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66" dur="136" fill="hold">
                                          <p:stCondLst>
                                            <p:cond delay="864"/>
                                          </p:stCondLst>
                                        </p:cTn>
                                        <p:tgtEl>
                                          <p:spTgt spid="37892">
                                            <p:txEl>
                                              <p:pRg st="9" end="9"/>
                                            </p:txEl>
                                          </p:spTgt>
                                        </p:tgtEl>
                                        <p:attrNameLst>
                                          <p:attrName>ppt_y</p:attrName>
                                        </p:attrNameLst>
                                      </p:cBhvr>
                                      <p:tavLst>
                                        <p:tav tm="0">
                                          <p:val>
                                            <p:strVal val="#ppt_y-(0.354*#ppt_w-0.172*#ppt_h)"/>
                                          </p:val>
                                        </p:tav>
                                        <p:tav tm="100000">
                                          <p:val>
                                            <p:strVal val="#ppt_y"/>
                                          </p:val>
                                        </p:tav>
                                      </p:tavLst>
                                    </p:anim>
                                  </p:childTnLst>
                                </p:cTn>
                              </p:par>
                              <p:par>
                                <p:cTn id="67" presetID="38" presetClass="entr" presetSubtype="0" accel="50000" fill="hold" nodeType="withEffect">
                                  <p:stCondLst>
                                    <p:cond delay="0"/>
                                  </p:stCondLst>
                                  <p:iterate type="lt">
                                    <p:tmPct val="50000"/>
                                  </p:iterate>
                                  <p:childTnLst>
                                    <p:set>
                                      <p:cBhvr>
                                        <p:cTn id="68" dur="1" fill="hold">
                                          <p:stCondLst>
                                            <p:cond delay="0"/>
                                          </p:stCondLst>
                                        </p:cTn>
                                        <p:tgtEl>
                                          <p:spTgt spid="37892">
                                            <p:txEl>
                                              <p:pRg st="10" end="10"/>
                                            </p:txEl>
                                          </p:spTgt>
                                        </p:tgtEl>
                                        <p:attrNameLst>
                                          <p:attrName>style.visibility</p:attrName>
                                        </p:attrNameLst>
                                      </p:cBhvr>
                                      <p:to>
                                        <p:strVal val="visible"/>
                                      </p:to>
                                    </p:set>
                                    <p:set>
                                      <p:cBhvr>
                                        <p:cTn id="69" dur="455" fill="hold">
                                          <p:stCondLst>
                                            <p:cond delay="0"/>
                                          </p:stCondLst>
                                        </p:cTn>
                                        <p:tgtEl>
                                          <p:spTgt spid="37892">
                                            <p:txEl>
                                              <p:pRg st="10" end="10"/>
                                            </p:txEl>
                                          </p:spTgt>
                                        </p:tgtEl>
                                        <p:attrNameLst>
                                          <p:attrName>style.rotation</p:attrName>
                                        </p:attrNameLst>
                                      </p:cBhvr>
                                      <p:to>
                                        <p:strVal val="-45.0"/>
                                      </p:to>
                                    </p:set>
                                    <p:anim calcmode="lin" valueType="num">
                                      <p:cBhvr>
                                        <p:cTn id="70" dur="455" fill="hold">
                                          <p:stCondLst>
                                            <p:cond delay="455"/>
                                          </p:stCondLst>
                                        </p:cTn>
                                        <p:tgtEl>
                                          <p:spTgt spid="37892">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37892">
                                            <p:txEl>
                                              <p:pRg st="10" end="10"/>
                                            </p:txEl>
                                          </p:spTgt>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37892">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37892">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1" presetClass="entr" presetSubtype="0" fill="hold" nodeType="clickEffect">
                                  <p:stCondLst>
                                    <p:cond delay="0"/>
                                  </p:stCondLst>
                                  <p:iterate type="lt">
                                    <p:tmPct val="0"/>
                                  </p:iterate>
                                  <p:childTnLst>
                                    <p:set>
                                      <p:cBhvr>
                                        <p:cTn id="77" dur="1" fill="hold">
                                          <p:stCondLst>
                                            <p:cond delay="0"/>
                                          </p:stCondLst>
                                        </p:cTn>
                                        <p:tgtEl>
                                          <p:spTgt spid="37892">
                                            <p:txEl>
                                              <p:pRg st="2" end="2"/>
                                            </p:txEl>
                                          </p:spTgt>
                                        </p:tgtEl>
                                        <p:attrNameLst>
                                          <p:attrName>style.visibility</p:attrName>
                                        </p:attrNameLst>
                                      </p:cBhvr>
                                      <p:to>
                                        <p:strVal val="visible"/>
                                      </p:to>
                                    </p:set>
                                    <p:animEffect transition="in" filter="fade">
                                      <p:cBhvr>
                                        <p:cTn id="78" dur="770" decel="100000"/>
                                        <p:tgtEl>
                                          <p:spTgt spid="37892">
                                            <p:txEl>
                                              <p:pRg st="2" end="2"/>
                                            </p:txEl>
                                          </p:spTgt>
                                        </p:tgtEl>
                                      </p:cBhvr>
                                    </p:animEffect>
                                    <p:animScale>
                                      <p:cBhvr>
                                        <p:cTn id="79" dur="770" decel="100000"/>
                                        <p:tgtEl>
                                          <p:spTgt spid="37892">
                                            <p:txEl>
                                              <p:pRg st="2" end="2"/>
                                            </p:txEl>
                                          </p:spTgt>
                                        </p:tgtEl>
                                      </p:cBhvr>
                                      <p:from x="10000" y="10000"/>
                                      <p:to x="200000" y="450000"/>
                                    </p:animScale>
                                    <p:animScale>
                                      <p:cBhvr>
                                        <p:cTn id="80" dur="1230" accel="100000" fill="hold">
                                          <p:stCondLst>
                                            <p:cond delay="770"/>
                                          </p:stCondLst>
                                        </p:cTn>
                                        <p:tgtEl>
                                          <p:spTgt spid="37892">
                                            <p:txEl>
                                              <p:pRg st="2" end="2"/>
                                            </p:txEl>
                                          </p:spTgt>
                                        </p:tgtEl>
                                      </p:cBhvr>
                                      <p:from x="200000" y="450000"/>
                                      <p:to x="100000" y="100000"/>
                                    </p:animScale>
                                    <p:set>
                                      <p:cBhvr>
                                        <p:cTn id="81" dur="770" fill="hold"/>
                                        <p:tgtEl>
                                          <p:spTgt spid="37892">
                                            <p:txEl>
                                              <p:pRg st="2" end="2"/>
                                            </p:txEl>
                                          </p:spTgt>
                                        </p:tgtEl>
                                        <p:attrNameLst>
                                          <p:attrName>ppt_x</p:attrName>
                                        </p:attrNameLst>
                                      </p:cBhvr>
                                      <p:to>
                                        <p:strVal val="(0.5)"/>
                                      </p:to>
                                    </p:set>
                                    <p:anim from="(0.5)" to="(#ppt_x)" calcmode="lin" valueType="num">
                                      <p:cBhvr>
                                        <p:cTn id="82" dur="1230" accel="100000" fill="hold">
                                          <p:stCondLst>
                                            <p:cond delay="770"/>
                                          </p:stCondLst>
                                        </p:cTn>
                                        <p:tgtEl>
                                          <p:spTgt spid="37892">
                                            <p:txEl>
                                              <p:pRg st="2" end="2"/>
                                            </p:txEl>
                                          </p:spTgt>
                                        </p:tgtEl>
                                        <p:attrNameLst>
                                          <p:attrName>ppt_x</p:attrName>
                                        </p:attrNameLst>
                                      </p:cBhvr>
                                    </p:anim>
                                    <p:set>
                                      <p:cBhvr>
                                        <p:cTn id="83" dur="770" fill="hold"/>
                                        <p:tgtEl>
                                          <p:spTgt spid="37892">
                                            <p:txEl>
                                              <p:pRg st="2" end="2"/>
                                            </p:txEl>
                                          </p:spTgt>
                                        </p:tgtEl>
                                        <p:attrNameLst>
                                          <p:attrName>ppt_y</p:attrName>
                                        </p:attrNameLst>
                                      </p:cBhvr>
                                      <p:to>
                                        <p:strVal val="(#ppt_y+0.4)"/>
                                      </p:to>
                                    </p:set>
                                    <p:anim from="(#ppt_y+0.4)" to="(#ppt_y)" calcmode="lin" valueType="num">
                                      <p:cBhvr>
                                        <p:cTn id="84" dur="1230" accel="100000" fill="hold">
                                          <p:stCondLst>
                                            <p:cond delay="770"/>
                                          </p:stCondLst>
                                        </p:cTn>
                                        <p:tgtEl>
                                          <p:spTgt spid="37892">
                                            <p:txEl>
                                              <p:pRg st="2" end="2"/>
                                            </p:txEl>
                                          </p:spTgt>
                                        </p:tgtEl>
                                        <p:attrNameLst>
                                          <p:attrName>ppt_y</p:attrName>
                                        </p:attrNameLst>
                                      </p:cBhvr>
                                    </p:anim>
                                  </p:childTnLst>
                                </p:cTn>
                              </p:par>
                              <p:par>
                                <p:cTn id="85" presetID="51" presetClass="entr" presetSubtype="0" fill="hold" nodeType="withEffect">
                                  <p:stCondLst>
                                    <p:cond delay="0"/>
                                  </p:stCondLst>
                                  <p:iterate type="lt">
                                    <p:tmPct val="0"/>
                                  </p:iterate>
                                  <p:childTnLst>
                                    <p:set>
                                      <p:cBhvr>
                                        <p:cTn id="86" dur="1" fill="hold">
                                          <p:stCondLst>
                                            <p:cond delay="0"/>
                                          </p:stCondLst>
                                        </p:cTn>
                                        <p:tgtEl>
                                          <p:spTgt spid="37892">
                                            <p:txEl>
                                              <p:pRg st="3" end="3"/>
                                            </p:txEl>
                                          </p:spTgt>
                                        </p:tgtEl>
                                        <p:attrNameLst>
                                          <p:attrName>style.visibility</p:attrName>
                                        </p:attrNameLst>
                                      </p:cBhvr>
                                      <p:to>
                                        <p:strVal val="visible"/>
                                      </p:to>
                                    </p:set>
                                    <p:animEffect transition="in" filter="fade">
                                      <p:cBhvr>
                                        <p:cTn id="87" dur="770" decel="100000"/>
                                        <p:tgtEl>
                                          <p:spTgt spid="37892">
                                            <p:txEl>
                                              <p:pRg st="3" end="3"/>
                                            </p:txEl>
                                          </p:spTgt>
                                        </p:tgtEl>
                                      </p:cBhvr>
                                    </p:animEffect>
                                    <p:animScale>
                                      <p:cBhvr>
                                        <p:cTn id="88" dur="770" decel="100000"/>
                                        <p:tgtEl>
                                          <p:spTgt spid="37892">
                                            <p:txEl>
                                              <p:pRg st="3" end="3"/>
                                            </p:txEl>
                                          </p:spTgt>
                                        </p:tgtEl>
                                      </p:cBhvr>
                                      <p:from x="10000" y="10000"/>
                                      <p:to x="200000" y="450000"/>
                                    </p:animScale>
                                    <p:animScale>
                                      <p:cBhvr>
                                        <p:cTn id="89" dur="1230" accel="100000" fill="hold">
                                          <p:stCondLst>
                                            <p:cond delay="770"/>
                                          </p:stCondLst>
                                        </p:cTn>
                                        <p:tgtEl>
                                          <p:spTgt spid="37892">
                                            <p:txEl>
                                              <p:pRg st="3" end="3"/>
                                            </p:txEl>
                                          </p:spTgt>
                                        </p:tgtEl>
                                      </p:cBhvr>
                                      <p:from x="200000" y="450000"/>
                                      <p:to x="100000" y="100000"/>
                                    </p:animScale>
                                    <p:set>
                                      <p:cBhvr>
                                        <p:cTn id="90" dur="770" fill="hold"/>
                                        <p:tgtEl>
                                          <p:spTgt spid="37892">
                                            <p:txEl>
                                              <p:pRg st="3" end="3"/>
                                            </p:txEl>
                                          </p:spTgt>
                                        </p:tgtEl>
                                        <p:attrNameLst>
                                          <p:attrName>ppt_x</p:attrName>
                                        </p:attrNameLst>
                                      </p:cBhvr>
                                      <p:to>
                                        <p:strVal val="(0.5)"/>
                                      </p:to>
                                    </p:set>
                                    <p:anim from="(0.5)" to="(#ppt_x)" calcmode="lin" valueType="num">
                                      <p:cBhvr>
                                        <p:cTn id="91" dur="1230" accel="100000" fill="hold">
                                          <p:stCondLst>
                                            <p:cond delay="770"/>
                                          </p:stCondLst>
                                        </p:cTn>
                                        <p:tgtEl>
                                          <p:spTgt spid="37892">
                                            <p:txEl>
                                              <p:pRg st="3" end="3"/>
                                            </p:txEl>
                                          </p:spTgt>
                                        </p:tgtEl>
                                        <p:attrNameLst>
                                          <p:attrName>ppt_x</p:attrName>
                                        </p:attrNameLst>
                                      </p:cBhvr>
                                    </p:anim>
                                    <p:set>
                                      <p:cBhvr>
                                        <p:cTn id="92" dur="770" fill="hold"/>
                                        <p:tgtEl>
                                          <p:spTgt spid="37892">
                                            <p:txEl>
                                              <p:pRg st="3" end="3"/>
                                            </p:txEl>
                                          </p:spTgt>
                                        </p:tgtEl>
                                        <p:attrNameLst>
                                          <p:attrName>ppt_y</p:attrName>
                                        </p:attrNameLst>
                                      </p:cBhvr>
                                      <p:to>
                                        <p:strVal val="(#ppt_y+0.4)"/>
                                      </p:to>
                                    </p:set>
                                    <p:anim from="(#ppt_y+0.4)" to="(#ppt_y)" calcmode="lin" valueType="num">
                                      <p:cBhvr>
                                        <p:cTn id="93" dur="1230" accel="100000" fill="hold">
                                          <p:stCondLst>
                                            <p:cond delay="770"/>
                                          </p:stCondLst>
                                        </p:cTn>
                                        <p:tgtEl>
                                          <p:spTgt spid="37892">
                                            <p:txEl>
                                              <p:pRg st="3" end="3"/>
                                            </p:txEl>
                                          </p:spTgt>
                                        </p:tgtEl>
                                        <p:attrNameLst>
                                          <p:attrName>ppt_y</p:attrName>
                                        </p:attrNameLst>
                                      </p:cBhvr>
                                    </p:anim>
                                  </p:childTnLst>
                                </p:cTn>
                              </p:par>
                              <p:par>
                                <p:cTn id="94" presetID="51" presetClass="entr" presetSubtype="0" fill="hold" nodeType="withEffect">
                                  <p:stCondLst>
                                    <p:cond delay="0"/>
                                  </p:stCondLst>
                                  <p:iterate type="lt">
                                    <p:tmPct val="0"/>
                                  </p:iterate>
                                  <p:childTnLst>
                                    <p:set>
                                      <p:cBhvr>
                                        <p:cTn id="95" dur="1" fill="hold">
                                          <p:stCondLst>
                                            <p:cond delay="0"/>
                                          </p:stCondLst>
                                        </p:cTn>
                                        <p:tgtEl>
                                          <p:spTgt spid="37892">
                                            <p:txEl>
                                              <p:pRg st="4" end="4"/>
                                            </p:txEl>
                                          </p:spTgt>
                                        </p:tgtEl>
                                        <p:attrNameLst>
                                          <p:attrName>style.visibility</p:attrName>
                                        </p:attrNameLst>
                                      </p:cBhvr>
                                      <p:to>
                                        <p:strVal val="visible"/>
                                      </p:to>
                                    </p:set>
                                    <p:animEffect transition="in" filter="fade">
                                      <p:cBhvr>
                                        <p:cTn id="96" dur="770" decel="100000"/>
                                        <p:tgtEl>
                                          <p:spTgt spid="37892">
                                            <p:txEl>
                                              <p:pRg st="4" end="4"/>
                                            </p:txEl>
                                          </p:spTgt>
                                        </p:tgtEl>
                                      </p:cBhvr>
                                    </p:animEffect>
                                    <p:animScale>
                                      <p:cBhvr>
                                        <p:cTn id="97" dur="770" decel="100000"/>
                                        <p:tgtEl>
                                          <p:spTgt spid="37892">
                                            <p:txEl>
                                              <p:pRg st="4" end="4"/>
                                            </p:txEl>
                                          </p:spTgt>
                                        </p:tgtEl>
                                      </p:cBhvr>
                                      <p:from x="10000" y="10000"/>
                                      <p:to x="200000" y="450000"/>
                                    </p:animScale>
                                    <p:animScale>
                                      <p:cBhvr>
                                        <p:cTn id="98" dur="1230" accel="100000" fill="hold">
                                          <p:stCondLst>
                                            <p:cond delay="770"/>
                                          </p:stCondLst>
                                        </p:cTn>
                                        <p:tgtEl>
                                          <p:spTgt spid="37892">
                                            <p:txEl>
                                              <p:pRg st="4" end="4"/>
                                            </p:txEl>
                                          </p:spTgt>
                                        </p:tgtEl>
                                      </p:cBhvr>
                                      <p:from x="200000" y="450000"/>
                                      <p:to x="100000" y="100000"/>
                                    </p:animScale>
                                    <p:set>
                                      <p:cBhvr>
                                        <p:cTn id="99" dur="770" fill="hold"/>
                                        <p:tgtEl>
                                          <p:spTgt spid="37892">
                                            <p:txEl>
                                              <p:pRg st="4" end="4"/>
                                            </p:txEl>
                                          </p:spTgt>
                                        </p:tgtEl>
                                        <p:attrNameLst>
                                          <p:attrName>ppt_x</p:attrName>
                                        </p:attrNameLst>
                                      </p:cBhvr>
                                      <p:to>
                                        <p:strVal val="(0.5)"/>
                                      </p:to>
                                    </p:set>
                                    <p:anim from="(0.5)" to="(#ppt_x)" calcmode="lin" valueType="num">
                                      <p:cBhvr>
                                        <p:cTn id="100" dur="1230" accel="100000" fill="hold">
                                          <p:stCondLst>
                                            <p:cond delay="770"/>
                                          </p:stCondLst>
                                        </p:cTn>
                                        <p:tgtEl>
                                          <p:spTgt spid="37892">
                                            <p:txEl>
                                              <p:pRg st="4" end="4"/>
                                            </p:txEl>
                                          </p:spTgt>
                                        </p:tgtEl>
                                        <p:attrNameLst>
                                          <p:attrName>ppt_x</p:attrName>
                                        </p:attrNameLst>
                                      </p:cBhvr>
                                    </p:anim>
                                    <p:set>
                                      <p:cBhvr>
                                        <p:cTn id="101" dur="770" fill="hold"/>
                                        <p:tgtEl>
                                          <p:spTgt spid="37892">
                                            <p:txEl>
                                              <p:pRg st="4" end="4"/>
                                            </p:txEl>
                                          </p:spTgt>
                                        </p:tgtEl>
                                        <p:attrNameLst>
                                          <p:attrName>ppt_y</p:attrName>
                                        </p:attrNameLst>
                                      </p:cBhvr>
                                      <p:to>
                                        <p:strVal val="(#ppt_y+0.4)"/>
                                      </p:to>
                                    </p:set>
                                    <p:anim from="(#ppt_y+0.4)" to="(#ppt_y)" calcmode="lin" valueType="num">
                                      <p:cBhvr>
                                        <p:cTn id="102" dur="1230" accel="100000" fill="hold">
                                          <p:stCondLst>
                                            <p:cond delay="770"/>
                                          </p:stCondLst>
                                        </p:cTn>
                                        <p:tgtEl>
                                          <p:spTgt spid="37892">
                                            <p:txEl>
                                              <p:pRg st="4" end="4"/>
                                            </p:txEl>
                                          </p:spTgt>
                                        </p:tgtEl>
                                        <p:attrNameLst>
                                          <p:attrName>ppt_y</p:attrName>
                                        </p:attrNameLst>
                                      </p:cBhvr>
                                    </p:anim>
                                  </p:childTnLst>
                                </p:cTn>
                              </p:par>
                              <p:par>
                                <p:cTn id="103" presetID="51" presetClass="entr" presetSubtype="0" fill="hold" nodeType="withEffect">
                                  <p:stCondLst>
                                    <p:cond delay="0"/>
                                  </p:stCondLst>
                                  <p:iterate type="lt">
                                    <p:tmPct val="0"/>
                                  </p:iterate>
                                  <p:childTnLst>
                                    <p:set>
                                      <p:cBhvr>
                                        <p:cTn id="104" dur="1" fill="hold">
                                          <p:stCondLst>
                                            <p:cond delay="0"/>
                                          </p:stCondLst>
                                        </p:cTn>
                                        <p:tgtEl>
                                          <p:spTgt spid="37892">
                                            <p:txEl>
                                              <p:pRg st="5" end="5"/>
                                            </p:txEl>
                                          </p:spTgt>
                                        </p:tgtEl>
                                        <p:attrNameLst>
                                          <p:attrName>style.visibility</p:attrName>
                                        </p:attrNameLst>
                                      </p:cBhvr>
                                      <p:to>
                                        <p:strVal val="visible"/>
                                      </p:to>
                                    </p:set>
                                    <p:animEffect transition="in" filter="fade">
                                      <p:cBhvr>
                                        <p:cTn id="105" dur="770" decel="100000"/>
                                        <p:tgtEl>
                                          <p:spTgt spid="37892">
                                            <p:txEl>
                                              <p:pRg st="5" end="5"/>
                                            </p:txEl>
                                          </p:spTgt>
                                        </p:tgtEl>
                                      </p:cBhvr>
                                    </p:animEffect>
                                    <p:animScale>
                                      <p:cBhvr>
                                        <p:cTn id="106" dur="770" decel="100000"/>
                                        <p:tgtEl>
                                          <p:spTgt spid="37892">
                                            <p:txEl>
                                              <p:pRg st="5" end="5"/>
                                            </p:txEl>
                                          </p:spTgt>
                                        </p:tgtEl>
                                      </p:cBhvr>
                                      <p:from x="10000" y="10000"/>
                                      <p:to x="200000" y="450000"/>
                                    </p:animScale>
                                    <p:animScale>
                                      <p:cBhvr>
                                        <p:cTn id="107" dur="1230" accel="100000" fill="hold">
                                          <p:stCondLst>
                                            <p:cond delay="770"/>
                                          </p:stCondLst>
                                        </p:cTn>
                                        <p:tgtEl>
                                          <p:spTgt spid="37892">
                                            <p:txEl>
                                              <p:pRg st="5" end="5"/>
                                            </p:txEl>
                                          </p:spTgt>
                                        </p:tgtEl>
                                      </p:cBhvr>
                                      <p:from x="200000" y="450000"/>
                                      <p:to x="100000" y="100000"/>
                                    </p:animScale>
                                    <p:set>
                                      <p:cBhvr>
                                        <p:cTn id="108" dur="770" fill="hold"/>
                                        <p:tgtEl>
                                          <p:spTgt spid="37892">
                                            <p:txEl>
                                              <p:pRg st="5" end="5"/>
                                            </p:txEl>
                                          </p:spTgt>
                                        </p:tgtEl>
                                        <p:attrNameLst>
                                          <p:attrName>ppt_x</p:attrName>
                                        </p:attrNameLst>
                                      </p:cBhvr>
                                      <p:to>
                                        <p:strVal val="(0.5)"/>
                                      </p:to>
                                    </p:set>
                                    <p:anim from="(0.5)" to="(#ppt_x)" calcmode="lin" valueType="num">
                                      <p:cBhvr>
                                        <p:cTn id="109" dur="1230" accel="100000" fill="hold">
                                          <p:stCondLst>
                                            <p:cond delay="770"/>
                                          </p:stCondLst>
                                        </p:cTn>
                                        <p:tgtEl>
                                          <p:spTgt spid="37892">
                                            <p:txEl>
                                              <p:pRg st="5" end="5"/>
                                            </p:txEl>
                                          </p:spTgt>
                                        </p:tgtEl>
                                        <p:attrNameLst>
                                          <p:attrName>ppt_x</p:attrName>
                                        </p:attrNameLst>
                                      </p:cBhvr>
                                    </p:anim>
                                    <p:set>
                                      <p:cBhvr>
                                        <p:cTn id="110" dur="770" fill="hold"/>
                                        <p:tgtEl>
                                          <p:spTgt spid="37892">
                                            <p:txEl>
                                              <p:pRg st="5" end="5"/>
                                            </p:txEl>
                                          </p:spTgt>
                                        </p:tgtEl>
                                        <p:attrNameLst>
                                          <p:attrName>ppt_y</p:attrName>
                                        </p:attrNameLst>
                                      </p:cBhvr>
                                      <p:to>
                                        <p:strVal val="(#ppt_y+0.4)"/>
                                      </p:to>
                                    </p:set>
                                    <p:anim from="(#ppt_y+0.4)" to="(#ppt_y)" calcmode="lin" valueType="num">
                                      <p:cBhvr>
                                        <p:cTn id="111" dur="1230" accel="100000" fill="hold">
                                          <p:stCondLst>
                                            <p:cond delay="770"/>
                                          </p:stCondLst>
                                        </p:cTn>
                                        <p:tgtEl>
                                          <p:spTgt spid="37892">
                                            <p:txEl>
                                              <p:pRg st="5" end="5"/>
                                            </p:txEl>
                                          </p:spTgt>
                                        </p:tgtEl>
                                        <p:attrNameLst>
                                          <p:attrName>ppt_y</p:attrName>
                                        </p:attrNameLst>
                                      </p:cBhvr>
                                    </p:anim>
                                  </p:childTnLst>
                                </p:cTn>
                              </p:par>
                              <p:par>
                                <p:cTn id="112" presetID="51" presetClass="entr" presetSubtype="0" fill="hold" nodeType="withEffect">
                                  <p:stCondLst>
                                    <p:cond delay="0"/>
                                  </p:stCondLst>
                                  <p:iterate type="lt">
                                    <p:tmPct val="0"/>
                                  </p:iterate>
                                  <p:childTnLst>
                                    <p:set>
                                      <p:cBhvr>
                                        <p:cTn id="113" dur="1" fill="hold">
                                          <p:stCondLst>
                                            <p:cond delay="0"/>
                                          </p:stCondLst>
                                        </p:cTn>
                                        <p:tgtEl>
                                          <p:spTgt spid="37892">
                                            <p:txEl>
                                              <p:pRg st="6" end="6"/>
                                            </p:txEl>
                                          </p:spTgt>
                                        </p:tgtEl>
                                        <p:attrNameLst>
                                          <p:attrName>style.visibility</p:attrName>
                                        </p:attrNameLst>
                                      </p:cBhvr>
                                      <p:to>
                                        <p:strVal val="visible"/>
                                      </p:to>
                                    </p:set>
                                    <p:animEffect transition="in" filter="fade">
                                      <p:cBhvr>
                                        <p:cTn id="114" dur="770" decel="100000"/>
                                        <p:tgtEl>
                                          <p:spTgt spid="37892">
                                            <p:txEl>
                                              <p:pRg st="6" end="6"/>
                                            </p:txEl>
                                          </p:spTgt>
                                        </p:tgtEl>
                                      </p:cBhvr>
                                    </p:animEffect>
                                    <p:animScale>
                                      <p:cBhvr>
                                        <p:cTn id="115" dur="770" decel="100000"/>
                                        <p:tgtEl>
                                          <p:spTgt spid="37892">
                                            <p:txEl>
                                              <p:pRg st="6" end="6"/>
                                            </p:txEl>
                                          </p:spTgt>
                                        </p:tgtEl>
                                      </p:cBhvr>
                                      <p:from x="10000" y="10000"/>
                                      <p:to x="200000" y="450000"/>
                                    </p:animScale>
                                    <p:animScale>
                                      <p:cBhvr>
                                        <p:cTn id="116" dur="1230" accel="100000" fill="hold">
                                          <p:stCondLst>
                                            <p:cond delay="770"/>
                                          </p:stCondLst>
                                        </p:cTn>
                                        <p:tgtEl>
                                          <p:spTgt spid="37892">
                                            <p:txEl>
                                              <p:pRg st="6" end="6"/>
                                            </p:txEl>
                                          </p:spTgt>
                                        </p:tgtEl>
                                      </p:cBhvr>
                                      <p:from x="200000" y="450000"/>
                                      <p:to x="100000" y="100000"/>
                                    </p:animScale>
                                    <p:set>
                                      <p:cBhvr>
                                        <p:cTn id="117" dur="770" fill="hold"/>
                                        <p:tgtEl>
                                          <p:spTgt spid="37892">
                                            <p:txEl>
                                              <p:pRg st="6" end="6"/>
                                            </p:txEl>
                                          </p:spTgt>
                                        </p:tgtEl>
                                        <p:attrNameLst>
                                          <p:attrName>ppt_x</p:attrName>
                                        </p:attrNameLst>
                                      </p:cBhvr>
                                      <p:to>
                                        <p:strVal val="(0.5)"/>
                                      </p:to>
                                    </p:set>
                                    <p:anim from="(0.5)" to="(#ppt_x)" calcmode="lin" valueType="num">
                                      <p:cBhvr>
                                        <p:cTn id="118" dur="1230" accel="100000" fill="hold">
                                          <p:stCondLst>
                                            <p:cond delay="770"/>
                                          </p:stCondLst>
                                        </p:cTn>
                                        <p:tgtEl>
                                          <p:spTgt spid="37892">
                                            <p:txEl>
                                              <p:pRg st="6" end="6"/>
                                            </p:txEl>
                                          </p:spTgt>
                                        </p:tgtEl>
                                        <p:attrNameLst>
                                          <p:attrName>ppt_x</p:attrName>
                                        </p:attrNameLst>
                                      </p:cBhvr>
                                    </p:anim>
                                    <p:set>
                                      <p:cBhvr>
                                        <p:cTn id="119" dur="770" fill="hold"/>
                                        <p:tgtEl>
                                          <p:spTgt spid="37892">
                                            <p:txEl>
                                              <p:pRg st="6" end="6"/>
                                            </p:txEl>
                                          </p:spTgt>
                                        </p:tgtEl>
                                        <p:attrNameLst>
                                          <p:attrName>ppt_y</p:attrName>
                                        </p:attrNameLst>
                                      </p:cBhvr>
                                      <p:to>
                                        <p:strVal val="(#ppt_y+0.4)"/>
                                      </p:to>
                                    </p:set>
                                    <p:anim from="(#ppt_y+0.4)" to="(#ppt_y)" calcmode="lin" valueType="num">
                                      <p:cBhvr>
                                        <p:cTn id="120" dur="1230" accel="100000" fill="hold">
                                          <p:stCondLst>
                                            <p:cond delay="770"/>
                                          </p:stCondLst>
                                        </p:cTn>
                                        <p:tgtEl>
                                          <p:spTgt spid="37892">
                                            <p:txEl>
                                              <p:pRg st="6" end="6"/>
                                            </p:txEl>
                                          </p:spTgt>
                                        </p:tgtEl>
                                        <p:attrNameLst>
                                          <p:attrName>ppt_y</p:attrName>
                                        </p:attrNameLst>
                                      </p:cBhvr>
                                    </p:anim>
                                  </p:childTnLst>
                                </p:cTn>
                              </p:par>
                              <p:par>
                                <p:cTn id="121" presetID="51" presetClass="entr" presetSubtype="0" fill="hold" nodeType="withEffect">
                                  <p:stCondLst>
                                    <p:cond delay="0"/>
                                  </p:stCondLst>
                                  <p:iterate type="lt">
                                    <p:tmPct val="0"/>
                                  </p:iterate>
                                  <p:childTnLst>
                                    <p:set>
                                      <p:cBhvr>
                                        <p:cTn id="122" dur="1" fill="hold">
                                          <p:stCondLst>
                                            <p:cond delay="0"/>
                                          </p:stCondLst>
                                        </p:cTn>
                                        <p:tgtEl>
                                          <p:spTgt spid="37892">
                                            <p:txEl>
                                              <p:pRg st="7" end="7"/>
                                            </p:txEl>
                                          </p:spTgt>
                                        </p:tgtEl>
                                        <p:attrNameLst>
                                          <p:attrName>style.visibility</p:attrName>
                                        </p:attrNameLst>
                                      </p:cBhvr>
                                      <p:to>
                                        <p:strVal val="visible"/>
                                      </p:to>
                                    </p:set>
                                    <p:animEffect transition="in" filter="fade">
                                      <p:cBhvr>
                                        <p:cTn id="123" dur="770" decel="100000"/>
                                        <p:tgtEl>
                                          <p:spTgt spid="37892">
                                            <p:txEl>
                                              <p:pRg st="7" end="7"/>
                                            </p:txEl>
                                          </p:spTgt>
                                        </p:tgtEl>
                                      </p:cBhvr>
                                    </p:animEffect>
                                    <p:animScale>
                                      <p:cBhvr>
                                        <p:cTn id="124" dur="770" decel="100000"/>
                                        <p:tgtEl>
                                          <p:spTgt spid="37892">
                                            <p:txEl>
                                              <p:pRg st="7" end="7"/>
                                            </p:txEl>
                                          </p:spTgt>
                                        </p:tgtEl>
                                      </p:cBhvr>
                                      <p:from x="10000" y="10000"/>
                                      <p:to x="200000" y="450000"/>
                                    </p:animScale>
                                    <p:animScale>
                                      <p:cBhvr>
                                        <p:cTn id="125" dur="1230" accel="100000" fill="hold">
                                          <p:stCondLst>
                                            <p:cond delay="770"/>
                                          </p:stCondLst>
                                        </p:cTn>
                                        <p:tgtEl>
                                          <p:spTgt spid="37892">
                                            <p:txEl>
                                              <p:pRg st="7" end="7"/>
                                            </p:txEl>
                                          </p:spTgt>
                                        </p:tgtEl>
                                      </p:cBhvr>
                                      <p:from x="200000" y="450000"/>
                                      <p:to x="100000" y="100000"/>
                                    </p:animScale>
                                    <p:set>
                                      <p:cBhvr>
                                        <p:cTn id="126" dur="770" fill="hold"/>
                                        <p:tgtEl>
                                          <p:spTgt spid="37892">
                                            <p:txEl>
                                              <p:pRg st="7" end="7"/>
                                            </p:txEl>
                                          </p:spTgt>
                                        </p:tgtEl>
                                        <p:attrNameLst>
                                          <p:attrName>ppt_x</p:attrName>
                                        </p:attrNameLst>
                                      </p:cBhvr>
                                      <p:to>
                                        <p:strVal val="(0.5)"/>
                                      </p:to>
                                    </p:set>
                                    <p:anim from="(0.5)" to="(#ppt_x)" calcmode="lin" valueType="num">
                                      <p:cBhvr>
                                        <p:cTn id="127" dur="1230" accel="100000" fill="hold">
                                          <p:stCondLst>
                                            <p:cond delay="770"/>
                                          </p:stCondLst>
                                        </p:cTn>
                                        <p:tgtEl>
                                          <p:spTgt spid="37892">
                                            <p:txEl>
                                              <p:pRg st="7" end="7"/>
                                            </p:txEl>
                                          </p:spTgt>
                                        </p:tgtEl>
                                        <p:attrNameLst>
                                          <p:attrName>ppt_x</p:attrName>
                                        </p:attrNameLst>
                                      </p:cBhvr>
                                    </p:anim>
                                    <p:set>
                                      <p:cBhvr>
                                        <p:cTn id="128" dur="770" fill="hold"/>
                                        <p:tgtEl>
                                          <p:spTgt spid="37892">
                                            <p:txEl>
                                              <p:pRg st="7" end="7"/>
                                            </p:txEl>
                                          </p:spTgt>
                                        </p:tgtEl>
                                        <p:attrNameLst>
                                          <p:attrName>ppt_y</p:attrName>
                                        </p:attrNameLst>
                                      </p:cBhvr>
                                      <p:to>
                                        <p:strVal val="(#ppt_y+0.4)"/>
                                      </p:to>
                                    </p:set>
                                    <p:anim from="(#ppt_y+0.4)" to="(#ppt_y)" calcmode="lin" valueType="num">
                                      <p:cBhvr>
                                        <p:cTn id="129" dur="1230" accel="100000" fill="hold">
                                          <p:stCondLst>
                                            <p:cond delay="770"/>
                                          </p:stCondLst>
                                        </p:cTn>
                                        <p:tgtEl>
                                          <p:spTgt spid="37892">
                                            <p:txEl>
                                              <p:pRg st="7" end="7"/>
                                            </p:txEl>
                                          </p:spTgt>
                                        </p:tgtEl>
                                        <p:attrNameLst>
                                          <p:attrName>ppt_y</p:attrName>
                                        </p:attrNameLst>
                                      </p:cBhvr>
                                    </p:anim>
                                  </p:childTnLst>
                                </p:cTn>
                              </p:par>
                              <p:par>
                                <p:cTn id="130" presetID="51" presetClass="entr" presetSubtype="0" fill="hold" nodeType="withEffect">
                                  <p:stCondLst>
                                    <p:cond delay="0"/>
                                  </p:stCondLst>
                                  <p:iterate type="lt">
                                    <p:tmPct val="0"/>
                                  </p:iterate>
                                  <p:childTnLst>
                                    <p:set>
                                      <p:cBhvr>
                                        <p:cTn id="131" dur="1" fill="hold">
                                          <p:stCondLst>
                                            <p:cond delay="0"/>
                                          </p:stCondLst>
                                        </p:cTn>
                                        <p:tgtEl>
                                          <p:spTgt spid="37892">
                                            <p:txEl>
                                              <p:pRg st="8" end="8"/>
                                            </p:txEl>
                                          </p:spTgt>
                                        </p:tgtEl>
                                        <p:attrNameLst>
                                          <p:attrName>style.visibility</p:attrName>
                                        </p:attrNameLst>
                                      </p:cBhvr>
                                      <p:to>
                                        <p:strVal val="visible"/>
                                      </p:to>
                                    </p:set>
                                    <p:animEffect transition="in" filter="fade">
                                      <p:cBhvr>
                                        <p:cTn id="132" dur="770" decel="100000"/>
                                        <p:tgtEl>
                                          <p:spTgt spid="37892">
                                            <p:txEl>
                                              <p:pRg st="8" end="8"/>
                                            </p:txEl>
                                          </p:spTgt>
                                        </p:tgtEl>
                                      </p:cBhvr>
                                    </p:animEffect>
                                    <p:animScale>
                                      <p:cBhvr>
                                        <p:cTn id="133" dur="770" decel="100000"/>
                                        <p:tgtEl>
                                          <p:spTgt spid="37892">
                                            <p:txEl>
                                              <p:pRg st="8" end="8"/>
                                            </p:txEl>
                                          </p:spTgt>
                                        </p:tgtEl>
                                      </p:cBhvr>
                                      <p:from x="10000" y="10000"/>
                                      <p:to x="200000" y="450000"/>
                                    </p:animScale>
                                    <p:animScale>
                                      <p:cBhvr>
                                        <p:cTn id="134" dur="1230" accel="100000" fill="hold">
                                          <p:stCondLst>
                                            <p:cond delay="770"/>
                                          </p:stCondLst>
                                        </p:cTn>
                                        <p:tgtEl>
                                          <p:spTgt spid="37892">
                                            <p:txEl>
                                              <p:pRg st="8" end="8"/>
                                            </p:txEl>
                                          </p:spTgt>
                                        </p:tgtEl>
                                      </p:cBhvr>
                                      <p:from x="200000" y="450000"/>
                                      <p:to x="100000" y="100000"/>
                                    </p:animScale>
                                    <p:set>
                                      <p:cBhvr>
                                        <p:cTn id="135" dur="770" fill="hold"/>
                                        <p:tgtEl>
                                          <p:spTgt spid="37892">
                                            <p:txEl>
                                              <p:pRg st="8" end="8"/>
                                            </p:txEl>
                                          </p:spTgt>
                                        </p:tgtEl>
                                        <p:attrNameLst>
                                          <p:attrName>ppt_x</p:attrName>
                                        </p:attrNameLst>
                                      </p:cBhvr>
                                      <p:to>
                                        <p:strVal val="(0.5)"/>
                                      </p:to>
                                    </p:set>
                                    <p:anim from="(0.5)" to="(#ppt_x)" calcmode="lin" valueType="num">
                                      <p:cBhvr>
                                        <p:cTn id="136" dur="1230" accel="100000" fill="hold">
                                          <p:stCondLst>
                                            <p:cond delay="770"/>
                                          </p:stCondLst>
                                        </p:cTn>
                                        <p:tgtEl>
                                          <p:spTgt spid="37892">
                                            <p:txEl>
                                              <p:pRg st="8" end="8"/>
                                            </p:txEl>
                                          </p:spTgt>
                                        </p:tgtEl>
                                        <p:attrNameLst>
                                          <p:attrName>ppt_x</p:attrName>
                                        </p:attrNameLst>
                                      </p:cBhvr>
                                    </p:anim>
                                    <p:set>
                                      <p:cBhvr>
                                        <p:cTn id="137" dur="770" fill="hold"/>
                                        <p:tgtEl>
                                          <p:spTgt spid="37892">
                                            <p:txEl>
                                              <p:pRg st="8" end="8"/>
                                            </p:txEl>
                                          </p:spTgt>
                                        </p:tgtEl>
                                        <p:attrNameLst>
                                          <p:attrName>ppt_y</p:attrName>
                                        </p:attrNameLst>
                                      </p:cBhvr>
                                      <p:to>
                                        <p:strVal val="(#ppt_y+0.4)"/>
                                      </p:to>
                                    </p:set>
                                    <p:anim from="(#ppt_y+0.4)" to="(#ppt_y)" calcmode="lin" valueType="num">
                                      <p:cBhvr>
                                        <p:cTn id="138" dur="1230" accel="100000" fill="hold">
                                          <p:stCondLst>
                                            <p:cond delay="770"/>
                                          </p:stCondLst>
                                        </p:cTn>
                                        <p:tgtEl>
                                          <p:spTgt spid="37892">
                                            <p:txEl>
                                              <p:pRg st="8" end="8"/>
                                            </p:txEl>
                                          </p:spTgt>
                                        </p:tgtEl>
                                        <p:attrNameLst>
                                          <p:attrName>ppt_y</p:attrName>
                                        </p:attrNameLst>
                                      </p:cBhvr>
                                    </p:anim>
                                  </p:childTnLst>
                                </p:cTn>
                              </p:par>
                              <p:par>
                                <p:cTn id="139" presetID="51" presetClass="entr" presetSubtype="0" fill="hold" nodeType="withEffect">
                                  <p:stCondLst>
                                    <p:cond delay="0"/>
                                  </p:stCondLst>
                                  <p:iterate type="lt">
                                    <p:tmPct val="0"/>
                                  </p:iterate>
                                  <p:childTnLst>
                                    <p:set>
                                      <p:cBhvr>
                                        <p:cTn id="140" dur="1" fill="hold">
                                          <p:stCondLst>
                                            <p:cond delay="0"/>
                                          </p:stCondLst>
                                        </p:cTn>
                                        <p:tgtEl>
                                          <p:spTgt spid="37892">
                                            <p:txEl>
                                              <p:pRg st="9" end="9"/>
                                            </p:txEl>
                                          </p:spTgt>
                                        </p:tgtEl>
                                        <p:attrNameLst>
                                          <p:attrName>style.visibility</p:attrName>
                                        </p:attrNameLst>
                                      </p:cBhvr>
                                      <p:to>
                                        <p:strVal val="visible"/>
                                      </p:to>
                                    </p:set>
                                    <p:animEffect transition="in" filter="fade">
                                      <p:cBhvr>
                                        <p:cTn id="141" dur="770" decel="100000"/>
                                        <p:tgtEl>
                                          <p:spTgt spid="37892">
                                            <p:txEl>
                                              <p:pRg st="9" end="9"/>
                                            </p:txEl>
                                          </p:spTgt>
                                        </p:tgtEl>
                                      </p:cBhvr>
                                    </p:animEffect>
                                    <p:animScale>
                                      <p:cBhvr>
                                        <p:cTn id="142" dur="770" decel="100000"/>
                                        <p:tgtEl>
                                          <p:spTgt spid="37892">
                                            <p:txEl>
                                              <p:pRg st="9" end="9"/>
                                            </p:txEl>
                                          </p:spTgt>
                                        </p:tgtEl>
                                      </p:cBhvr>
                                      <p:from x="10000" y="10000"/>
                                      <p:to x="200000" y="450000"/>
                                    </p:animScale>
                                    <p:animScale>
                                      <p:cBhvr>
                                        <p:cTn id="143" dur="1230" accel="100000" fill="hold">
                                          <p:stCondLst>
                                            <p:cond delay="770"/>
                                          </p:stCondLst>
                                        </p:cTn>
                                        <p:tgtEl>
                                          <p:spTgt spid="37892">
                                            <p:txEl>
                                              <p:pRg st="9" end="9"/>
                                            </p:txEl>
                                          </p:spTgt>
                                        </p:tgtEl>
                                      </p:cBhvr>
                                      <p:from x="200000" y="450000"/>
                                      <p:to x="100000" y="100000"/>
                                    </p:animScale>
                                    <p:set>
                                      <p:cBhvr>
                                        <p:cTn id="144" dur="770" fill="hold"/>
                                        <p:tgtEl>
                                          <p:spTgt spid="37892">
                                            <p:txEl>
                                              <p:pRg st="9" end="9"/>
                                            </p:txEl>
                                          </p:spTgt>
                                        </p:tgtEl>
                                        <p:attrNameLst>
                                          <p:attrName>ppt_x</p:attrName>
                                        </p:attrNameLst>
                                      </p:cBhvr>
                                      <p:to>
                                        <p:strVal val="(0.5)"/>
                                      </p:to>
                                    </p:set>
                                    <p:anim from="(0.5)" to="(#ppt_x)" calcmode="lin" valueType="num">
                                      <p:cBhvr>
                                        <p:cTn id="145" dur="1230" accel="100000" fill="hold">
                                          <p:stCondLst>
                                            <p:cond delay="770"/>
                                          </p:stCondLst>
                                        </p:cTn>
                                        <p:tgtEl>
                                          <p:spTgt spid="37892">
                                            <p:txEl>
                                              <p:pRg st="9" end="9"/>
                                            </p:txEl>
                                          </p:spTgt>
                                        </p:tgtEl>
                                        <p:attrNameLst>
                                          <p:attrName>ppt_x</p:attrName>
                                        </p:attrNameLst>
                                      </p:cBhvr>
                                    </p:anim>
                                    <p:set>
                                      <p:cBhvr>
                                        <p:cTn id="146" dur="770" fill="hold"/>
                                        <p:tgtEl>
                                          <p:spTgt spid="37892">
                                            <p:txEl>
                                              <p:pRg st="9" end="9"/>
                                            </p:txEl>
                                          </p:spTgt>
                                        </p:tgtEl>
                                        <p:attrNameLst>
                                          <p:attrName>ppt_y</p:attrName>
                                        </p:attrNameLst>
                                      </p:cBhvr>
                                      <p:to>
                                        <p:strVal val="(#ppt_y+0.4)"/>
                                      </p:to>
                                    </p:set>
                                    <p:anim from="(#ppt_y+0.4)" to="(#ppt_y)" calcmode="lin" valueType="num">
                                      <p:cBhvr>
                                        <p:cTn id="147" dur="1230" accel="100000" fill="hold">
                                          <p:stCondLst>
                                            <p:cond delay="770"/>
                                          </p:stCondLst>
                                        </p:cTn>
                                        <p:tgtEl>
                                          <p:spTgt spid="37892">
                                            <p:txEl>
                                              <p:pRg st="9" end="9"/>
                                            </p:txEl>
                                          </p:spTgt>
                                        </p:tgtEl>
                                        <p:attrNameLst>
                                          <p:attrName>ppt_y</p:attrName>
                                        </p:attrNameLst>
                                      </p:cBhvr>
                                    </p:anim>
                                  </p:childTnLst>
                                </p:cTn>
                              </p:par>
                              <p:par>
                                <p:cTn id="148" presetID="51" presetClass="entr" presetSubtype="0" fill="hold" nodeType="withEffect">
                                  <p:stCondLst>
                                    <p:cond delay="0"/>
                                  </p:stCondLst>
                                  <p:iterate type="lt">
                                    <p:tmPct val="0"/>
                                  </p:iterate>
                                  <p:childTnLst>
                                    <p:set>
                                      <p:cBhvr>
                                        <p:cTn id="149" dur="1" fill="hold">
                                          <p:stCondLst>
                                            <p:cond delay="0"/>
                                          </p:stCondLst>
                                        </p:cTn>
                                        <p:tgtEl>
                                          <p:spTgt spid="37892">
                                            <p:txEl>
                                              <p:pRg st="10" end="10"/>
                                            </p:txEl>
                                          </p:spTgt>
                                        </p:tgtEl>
                                        <p:attrNameLst>
                                          <p:attrName>style.visibility</p:attrName>
                                        </p:attrNameLst>
                                      </p:cBhvr>
                                      <p:to>
                                        <p:strVal val="visible"/>
                                      </p:to>
                                    </p:set>
                                    <p:animEffect transition="in" filter="fade">
                                      <p:cBhvr>
                                        <p:cTn id="150" dur="770" decel="100000"/>
                                        <p:tgtEl>
                                          <p:spTgt spid="37892">
                                            <p:txEl>
                                              <p:pRg st="10" end="10"/>
                                            </p:txEl>
                                          </p:spTgt>
                                        </p:tgtEl>
                                      </p:cBhvr>
                                    </p:animEffect>
                                    <p:animScale>
                                      <p:cBhvr>
                                        <p:cTn id="151" dur="770" decel="100000"/>
                                        <p:tgtEl>
                                          <p:spTgt spid="37892">
                                            <p:txEl>
                                              <p:pRg st="10" end="10"/>
                                            </p:txEl>
                                          </p:spTgt>
                                        </p:tgtEl>
                                      </p:cBhvr>
                                      <p:from x="10000" y="10000"/>
                                      <p:to x="200000" y="450000"/>
                                    </p:animScale>
                                    <p:animScale>
                                      <p:cBhvr>
                                        <p:cTn id="152" dur="1230" accel="100000" fill="hold">
                                          <p:stCondLst>
                                            <p:cond delay="770"/>
                                          </p:stCondLst>
                                        </p:cTn>
                                        <p:tgtEl>
                                          <p:spTgt spid="37892">
                                            <p:txEl>
                                              <p:pRg st="10" end="10"/>
                                            </p:txEl>
                                          </p:spTgt>
                                        </p:tgtEl>
                                      </p:cBhvr>
                                      <p:from x="200000" y="450000"/>
                                      <p:to x="100000" y="100000"/>
                                    </p:animScale>
                                    <p:set>
                                      <p:cBhvr>
                                        <p:cTn id="153" dur="770" fill="hold"/>
                                        <p:tgtEl>
                                          <p:spTgt spid="37892">
                                            <p:txEl>
                                              <p:pRg st="10" end="10"/>
                                            </p:txEl>
                                          </p:spTgt>
                                        </p:tgtEl>
                                        <p:attrNameLst>
                                          <p:attrName>ppt_x</p:attrName>
                                        </p:attrNameLst>
                                      </p:cBhvr>
                                      <p:to>
                                        <p:strVal val="(0.5)"/>
                                      </p:to>
                                    </p:set>
                                    <p:anim from="(0.5)" to="(#ppt_x)" calcmode="lin" valueType="num">
                                      <p:cBhvr>
                                        <p:cTn id="154" dur="1230" accel="100000" fill="hold">
                                          <p:stCondLst>
                                            <p:cond delay="770"/>
                                          </p:stCondLst>
                                        </p:cTn>
                                        <p:tgtEl>
                                          <p:spTgt spid="37892">
                                            <p:txEl>
                                              <p:pRg st="10" end="10"/>
                                            </p:txEl>
                                          </p:spTgt>
                                        </p:tgtEl>
                                        <p:attrNameLst>
                                          <p:attrName>ppt_x</p:attrName>
                                        </p:attrNameLst>
                                      </p:cBhvr>
                                    </p:anim>
                                    <p:set>
                                      <p:cBhvr>
                                        <p:cTn id="155" dur="770" fill="hold"/>
                                        <p:tgtEl>
                                          <p:spTgt spid="37892">
                                            <p:txEl>
                                              <p:pRg st="10" end="10"/>
                                            </p:txEl>
                                          </p:spTgt>
                                        </p:tgtEl>
                                        <p:attrNameLst>
                                          <p:attrName>ppt_y</p:attrName>
                                        </p:attrNameLst>
                                      </p:cBhvr>
                                      <p:to>
                                        <p:strVal val="(#ppt_y+0.4)"/>
                                      </p:to>
                                    </p:set>
                                    <p:anim from="(#ppt_y+0.4)" to="(#ppt_y)" calcmode="lin" valueType="num">
                                      <p:cBhvr>
                                        <p:cTn id="156" dur="1230" accel="100000" fill="hold">
                                          <p:stCondLst>
                                            <p:cond delay="770"/>
                                          </p:stCondLst>
                                        </p:cTn>
                                        <p:tgtEl>
                                          <p:spTgt spid="37892">
                                            <p:txEl>
                                              <p:pRg st="10" end="10"/>
                                            </p:txEl>
                                          </p:spTgt>
                                        </p:tgtEl>
                                        <p:attrNameLst>
                                          <p:attrName>ppt_y</p:attrName>
                                        </p:attrNameLst>
                                      </p:cBhvr>
                                    </p:anim>
                                  </p:childTnLst>
                                </p:cTn>
                              </p:par>
                            </p:childTnLst>
                          </p:cTn>
                        </p:par>
                      </p:childTnLst>
                    </p:cTn>
                  </p:par>
                  <p:par>
                    <p:cTn id="157" fill="hold">
                      <p:stCondLst>
                        <p:cond delay="indefinite"/>
                      </p:stCondLst>
                      <p:childTnLst>
                        <p:par>
                          <p:cTn id="158" fill="hold">
                            <p:stCondLst>
                              <p:cond delay="0"/>
                            </p:stCondLst>
                            <p:childTnLst>
                              <p:par>
                                <p:cTn id="159" presetID="30" presetClass="entr" presetSubtype="0" fill="hold" nodeType="clickEffect">
                                  <p:stCondLst>
                                    <p:cond delay="0"/>
                                  </p:stCondLst>
                                  <p:iterate type="lt">
                                    <p:tmPct val="0"/>
                                  </p:iterate>
                                  <p:childTnLst>
                                    <p:set>
                                      <p:cBhvr>
                                        <p:cTn id="160" dur="1" fill="hold">
                                          <p:stCondLst>
                                            <p:cond delay="0"/>
                                          </p:stCondLst>
                                        </p:cTn>
                                        <p:tgtEl>
                                          <p:spTgt spid="37892">
                                            <p:txEl>
                                              <p:pRg st="12" end="12"/>
                                            </p:txEl>
                                          </p:spTgt>
                                        </p:tgtEl>
                                        <p:attrNameLst>
                                          <p:attrName>style.visibility</p:attrName>
                                        </p:attrNameLst>
                                      </p:cBhvr>
                                      <p:to>
                                        <p:strVal val="visible"/>
                                      </p:to>
                                    </p:set>
                                    <p:animEffect transition="in" filter="fade">
                                      <p:cBhvr>
                                        <p:cTn id="161" dur="800" decel="100000"/>
                                        <p:tgtEl>
                                          <p:spTgt spid="37892">
                                            <p:txEl>
                                              <p:pRg st="12" end="12"/>
                                            </p:txEl>
                                          </p:spTgt>
                                        </p:tgtEl>
                                      </p:cBhvr>
                                    </p:animEffect>
                                    <p:anim calcmode="lin" valueType="num">
                                      <p:cBhvr>
                                        <p:cTn id="162" dur="800" decel="100000" fill="hold"/>
                                        <p:tgtEl>
                                          <p:spTgt spid="37892">
                                            <p:txEl>
                                              <p:pRg st="12" end="12"/>
                                            </p:txEl>
                                          </p:spTgt>
                                        </p:tgtEl>
                                        <p:attrNameLst>
                                          <p:attrName>style.rotation</p:attrName>
                                        </p:attrNameLst>
                                      </p:cBhvr>
                                      <p:tavLst>
                                        <p:tav tm="0">
                                          <p:val>
                                            <p:fltVal val="-90"/>
                                          </p:val>
                                        </p:tav>
                                        <p:tav tm="100000">
                                          <p:val>
                                            <p:fltVal val="0"/>
                                          </p:val>
                                        </p:tav>
                                      </p:tavLst>
                                    </p:anim>
                                    <p:anim calcmode="lin" valueType="num">
                                      <p:cBhvr>
                                        <p:cTn id="163" dur="800" decel="100000" fill="hold"/>
                                        <p:tgtEl>
                                          <p:spTgt spid="37892">
                                            <p:txEl>
                                              <p:pRg st="12" end="12"/>
                                            </p:txEl>
                                          </p:spTgt>
                                        </p:tgtEl>
                                        <p:attrNameLst>
                                          <p:attrName>ppt_x</p:attrName>
                                        </p:attrNameLst>
                                      </p:cBhvr>
                                      <p:tavLst>
                                        <p:tav tm="0">
                                          <p:val>
                                            <p:strVal val="#ppt_x+0.4"/>
                                          </p:val>
                                        </p:tav>
                                        <p:tav tm="100000">
                                          <p:val>
                                            <p:strVal val="#ppt_x-0.05"/>
                                          </p:val>
                                        </p:tav>
                                      </p:tavLst>
                                    </p:anim>
                                    <p:anim calcmode="lin" valueType="num">
                                      <p:cBhvr>
                                        <p:cTn id="164" dur="800" decel="100000" fill="hold"/>
                                        <p:tgtEl>
                                          <p:spTgt spid="37892">
                                            <p:txEl>
                                              <p:pRg st="12" end="12"/>
                                            </p:txEl>
                                          </p:spTgt>
                                        </p:tgtEl>
                                        <p:attrNameLst>
                                          <p:attrName>ppt_y</p:attrName>
                                        </p:attrNameLst>
                                      </p:cBhvr>
                                      <p:tavLst>
                                        <p:tav tm="0">
                                          <p:val>
                                            <p:strVal val="#ppt_y-0.4"/>
                                          </p:val>
                                        </p:tav>
                                        <p:tav tm="100000">
                                          <p:val>
                                            <p:strVal val="#ppt_y+0.1"/>
                                          </p:val>
                                        </p:tav>
                                      </p:tavLst>
                                    </p:anim>
                                    <p:anim calcmode="lin" valueType="num">
                                      <p:cBhvr>
                                        <p:cTn id="165" dur="200" accel="100000" fill="hold">
                                          <p:stCondLst>
                                            <p:cond delay="800"/>
                                          </p:stCondLst>
                                        </p:cTn>
                                        <p:tgtEl>
                                          <p:spTgt spid="37892">
                                            <p:txEl>
                                              <p:pRg st="12" end="12"/>
                                            </p:txEl>
                                          </p:spTgt>
                                        </p:tgtEl>
                                        <p:attrNameLst>
                                          <p:attrName>ppt_x</p:attrName>
                                        </p:attrNameLst>
                                      </p:cBhvr>
                                      <p:tavLst>
                                        <p:tav tm="0">
                                          <p:val>
                                            <p:strVal val="#ppt_x-0.05"/>
                                          </p:val>
                                        </p:tav>
                                        <p:tav tm="100000">
                                          <p:val>
                                            <p:strVal val="#ppt_x"/>
                                          </p:val>
                                        </p:tav>
                                      </p:tavLst>
                                    </p:anim>
                                    <p:anim calcmode="lin" valueType="num">
                                      <p:cBhvr>
                                        <p:cTn id="166" dur="200" accel="100000" fill="hold">
                                          <p:stCondLst>
                                            <p:cond delay="800"/>
                                          </p:stCondLst>
                                        </p:cTn>
                                        <p:tgtEl>
                                          <p:spTgt spid="37892">
                                            <p:txEl>
                                              <p:pRg st="12" end="12"/>
                                            </p:txEl>
                                          </p:spTgt>
                                        </p:tgtEl>
                                        <p:attrNameLst>
                                          <p:attrName>ppt_y</p:attrName>
                                        </p:attrNameLst>
                                      </p:cBhvr>
                                      <p:tavLst>
                                        <p:tav tm="0">
                                          <p:val>
                                            <p:strVal val="#ppt_y+0.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31" presetClass="exit" presetSubtype="0" fill="hold" grpId="0" nodeType="clickEffect">
                                  <p:stCondLst>
                                    <p:cond delay="0"/>
                                  </p:stCondLst>
                                  <p:iterate type="lt">
                                    <p:tmPct val="5000"/>
                                  </p:iterate>
                                  <p:childTnLst>
                                    <p:anim calcmode="lin" valueType="num">
                                      <p:cBhvr>
                                        <p:cTn id="170" dur="1000"/>
                                        <p:tgtEl>
                                          <p:spTgt spid="37892">
                                            <p:txEl>
                                              <p:pRg st="0" end="0"/>
                                            </p:txEl>
                                          </p:spTgt>
                                        </p:tgtEl>
                                        <p:attrNameLst>
                                          <p:attrName>ppt_w</p:attrName>
                                        </p:attrNameLst>
                                      </p:cBhvr>
                                      <p:tavLst>
                                        <p:tav tm="0">
                                          <p:val>
                                            <p:strVal val="ppt_w"/>
                                          </p:val>
                                        </p:tav>
                                        <p:tav tm="100000">
                                          <p:val>
                                            <p:fltVal val="0"/>
                                          </p:val>
                                        </p:tav>
                                      </p:tavLst>
                                    </p:anim>
                                    <p:anim calcmode="lin" valueType="num">
                                      <p:cBhvr>
                                        <p:cTn id="171" dur="1000"/>
                                        <p:tgtEl>
                                          <p:spTgt spid="37892">
                                            <p:txEl>
                                              <p:pRg st="0" end="0"/>
                                            </p:txEl>
                                          </p:spTgt>
                                        </p:tgtEl>
                                        <p:attrNameLst>
                                          <p:attrName>ppt_h</p:attrName>
                                        </p:attrNameLst>
                                      </p:cBhvr>
                                      <p:tavLst>
                                        <p:tav tm="0">
                                          <p:val>
                                            <p:strVal val="ppt_h"/>
                                          </p:val>
                                        </p:tav>
                                        <p:tav tm="100000">
                                          <p:val>
                                            <p:fltVal val="0"/>
                                          </p:val>
                                        </p:tav>
                                      </p:tavLst>
                                    </p:anim>
                                    <p:anim calcmode="lin" valueType="num">
                                      <p:cBhvr>
                                        <p:cTn id="172" dur="1000"/>
                                        <p:tgtEl>
                                          <p:spTgt spid="37892">
                                            <p:txEl>
                                              <p:pRg st="0" end="0"/>
                                            </p:txEl>
                                          </p:spTgt>
                                        </p:tgtEl>
                                        <p:attrNameLst>
                                          <p:attrName>style.rotation</p:attrName>
                                        </p:attrNameLst>
                                      </p:cBhvr>
                                      <p:tavLst>
                                        <p:tav tm="0">
                                          <p:val>
                                            <p:fltVal val="0"/>
                                          </p:val>
                                        </p:tav>
                                        <p:tav tm="100000">
                                          <p:val>
                                            <p:fltVal val="90"/>
                                          </p:val>
                                        </p:tav>
                                      </p:tavLst>
                                    </p:anim>
                                    <p:animEffect transition="out" filter="fade">
                                      <p:cBhvr>
                                        <p:cTn id="173" dur="1000"/>
                                        <p:tgtEl>
                                          <p:spTgt spid="37892">
                                            <p:txEl>
                                              <p:pRg st="0" end="0"/>
                                            </p:txEl>
                                          </p:spTgt>
                                        </p:tgtEl>
                                      </p:cBhvr>
                                    </p:animEffect>
                                    <p:set>
                                      <p:cBhvr>
                                        <p:cTn id="174" dur="1" fill="hold">
                                          <p:stCondLst>
                                            <p:cond delay="999"/>
                                          </p:stCondLst>
                                        </p:cTn>
                                        <p:tgtEl>
                                          <p:spTgt spid="37892">
                                            <p:txEl>
                                              <p:pRg st="0" end="0"/>
                                            </p:txEl>
                                          </p:spTgt>
                                        </p:tgtEl>
                                        <p:attrNameLst>
                                          <p:attrName>style.visibility</p:attrName>
                                        </p:attrNameLst>
                                      </p:cBhvr>
                                      <p:to>
                                        <p:strVal val="hidden"/>
                                      </p:to>
                                    </p:set>
                                  </p:childTnLst>
                                </p:cTn>
                              </p:par>
                              <p:par>
                                <p:cTn id="175" presetID="31" presetClass="exit" presetSubtype="0" fill="hold" grpId="0" nodeType="withEffect">
                                  <p:stCondLst>
                                    <p:cond delay="0"/>
                                  </p:stCondLst>
                                  <p:iterate type="lt">
                                    <p:tmPct val="5000"/>
                                  </p:iterate>
                                  <p:childTnLst>
                                    <p:anim calcmode="lin" valueType="num">
                                      <p:cBhvr>
                                        <p:cTn id="176" dur="1000"/>
                                        <p:tgtEl>
                                          <p:spTgt spid="37892">
                                            <p:txEl>
                                              <p:pRg st="2" end="2"/>
                                            </p:txEl>
                                          </p:spTgt>
                                        </p:tgtEl>
                                        <p:attrNameLst>
                                          <p:attrName>ppt_w</p:attrName>
                                        </p:attrNameLst>
                                      </p:cBhvr>
                                      <p:tavLst>
                                        <p:tav tm="0">
                                          <p:val>
                                            <p:strVal val="ppt_w"/>
                                          </p:val>
                                        </p:tav>
                                        <p:tav tm="100000">
                                          <p:val>
                                            <p:fltVal val="0"/>
                                          </p:val>
                                        </p:tav>
                                      </p:tavLst>
                                    </p:anim>
                                    <p:anim calcmode="lin" valueType="num">
                                      <p:cBhvr>
                                        <p:cTn id="177" dur="1000"/>
                                        <p:tgtEl>
                                          <p:spTgt spid="37892">
                                            <p:txEl>
                                              <p:pRg st="2" end="2"/>
                                            </p:txEl>
                                          </p:spTgt>
                                        </p:tgtEl>
                                        <p:attrNameLst>
                                          <p:attrName>ppt_h</p:attrName>
                                        </p:attrNameLst>
                                      </p:cBhvr>
                                      <p:tavLst>
                                        <p:tav tm="0">
                                          <p:val>
                                            <p:strVal val="ppt_h"/>
                                          </p:val>
                                        </p:tav>
                                        <p:tav tm="100000">
                                          <p:val>
                                            <p:fltVal val="0"/>
                                          </p:val>
                                        </p:tav>
                                      </p:tavLst>
                                    </p:anim>
                                    <p:anim calcmode="lin" valueType="num">
                                      <p:cBhvr>
                                        <p:cTn id="178" dur="1000"/>
                                        <p:tgtEl>
                                          <p:spTgt spid="37892">
                                            <p:txEl>
                                              <p:pRg st="2" end="2"/>
                                            </p:txEl>
                                          </p:spTgt>
                                        </p:tgtEl>
                                        <p:attrNameLst>
                                          <p:attrName>style.rotation</p:attrName>
                                        </p:attrNameLst>
                                      </p:cBhvr>
                                      <p:tavLst>
                                        <p:tav tm="0">
                                          <p:val>
                                            <p:fltVal val="0"/>
                                          </p:val>
                                        </p:tav>
                                        <p:tav tm="100000">
                                          <p:val>
                                            <p:fltVal val="90"/>
                                          </p:val>
                                        </p:tav>
                                      </p:tavLst>
                                    </p:anim>
                                    <p:animEffect transition="out" filter="fade">
                                      <p:cBhvr>
                                        <p:cTn id="179" dur="1000"/>
                                        <p:tgtEl>
                                          <p:spTgt spid="37892">
                                            <p:txEl>
                                              <p:pRg st="2" end="2"/>
                                            </p:txEl>
                                          </p:spTgt>
                                        </p:tgtEl>
                                      </p:cBhvr>
                                    </p:animEffect>
                                    <p:set>
                                      <p:cBhvr>
                                        <p:cTn id="180" dur="1" fill="hold">
                                          <p:stCondLst>
                                            <p:cond delay="999"/>
                                          </p:stCondLst>
                                        </p:cTn>
                                        <p:tgtEl>
                                          <p:spTgt spid="37892">
                                            <p:txEl>
                                              <p:pRg st="2" end="2"/>
                                            </p:txEl>
                                          </p:spTgt>
                                        </p:tgtEl>
                                        <p:attrNameLst>
                                          <p:attrName>style.visibility</p:attrName>
                                        </p:attrNameLst>
                                      </p:cBhvr>
                                      <p:to>
                                        <p:strVal val="hidden"/>
                                      </p:to>
                                    </p:set>
                                  </p:childTnLst>
                                </p:cTn>
                              </p:par>
                              <p:par>
                                <p:cTn id="181" presetID="31" presetClass="exit" presetSubtype="0" fill="hold" grpId="0" nodeType="withEffect">
                                  <p:stCondLst>
                                    <p:cond delay="0"/>
                                  </p:stCondLst>
                                  <p:iterate type="lt">
                                    <p:tmPct val="5000"/>
                                  </p:iterate>
                                  <p:childTnLst>
                                    <p:anim calcmode="lin" valueType="num">
                                      <p:cBhvr>
                                        <p:cTn id="182" dur="1000"/>
                                        <p:tgtEl>
                                          <p:spTgt spid="37892">
                                            <p:txEl>
                                              <p:pRg st="3" end="3"/>
                                            </p:txEl>
                                          </p:spTgt>
                                        </p:tgtEl>
                                        <p:attrNameLst>
                                          <p:attrName>ppt_w</p:attrName>
                                        </p:attrNameLst>
                                      </p:cBhvr>
                                      <p:tavLst>
                                        <p:tav tm="0">
                                          <p:val>
                                            <p:strVal val="ppt_w"/>
                                          </p:val>
                                        </p:tav>
                                        <p:tav tm="100000">
                                          <p:val>
                                            <p:fltVal val="0"/>
                                          </p:val>
                                        </p:tav>
                                      </p:tavLst>
                                    </p:anim>
                                    <p:anim calcmode="lin" valueType="num">
                                      <p:cBhvr>
                                        <p:cTn id="183" dur="1000"/>
                                        <p:tgtEl>
                                          <p:spTgt spid="37892">
                                            <p:txEl>
                                              <p:pRg st="3" end="3"/>
                                            </p:txEl>
                                          </p:spTgt>
                                        </p:tgtEl>
                                        <p:attrNameLst>
                                          <p:attrName>ppt_h</p:attrName>
                                        </p:attrNameLst>
                                      </p:cBhvr>
                                      <p:tavLst>
                                        <p:tav tm="0">
                                          <p:val>
                                            <p:strVal val="ppt_h"/>
                                          </p:val>
                                        </p:tav>
                                        <p:tav tm="100000">
                                          <p:val>
                                            <p:fltVal val="0"/>
                                          </p:val>
                                        </p:tav>
                                      </p:tavLst>
                                    </p:anim>
                                    <p:anim calcmode="lin" valueType="num">
                                      <p:cBhvr>
                                        <p:cTn id="184" dur="1000"/>
                                        <p:tgtEl>
                                          <p:spTgt spid="37892">
                                            <p:txEl>
                                              <p:pRg st="3" end="3"/>
                                            </p:txEl>
                                          </p:spTgt>
                                        </p:tgtEl>
                                        <p:attrNameLst>
                                          <p:attrName>style.rotation</p:attrName>
                                        </p:attrNameLst>
                                      </p:cBhvr>
                                      <p:tavLst>
                                        <p:tav tm="0">
                                          <p:val>
                                            <p:fltVal val="0"/>
                                          </p:val>
                                        </p:tav>
                                        <p:tav tm="100000">
                                          <p:val>
                                            <p:fltVal val="90"/>
                                          </p:val>
                                        </p:tav>
                                      </p:tavLst>
                                    </p:anim>
                                    <p:animEffect transition="out" filter="fade">
                                      <p:cBhvr>
                                        <p:cTn id="185" dur="1000"/>
                                        <p:tgtEl>
                                          <p:spTgt spid="37892">
                                            <p:txEl>
                                              <p:pRg st="3" end="3"/>
                                            </p:txEl>
                                          </p:spTgt>
                                        </p:tgtEl>
                                      </p:cBhvr>
                                    </p:animEffect>
                                    <p:set>
                                      <p:cBhvr>
                                        <p:cTn id="186" dur="1" fill="hold">
                                          <p:stCondLst>
                                            <p:cond delay="999"/>
                                          </p:stCondLst>
                                        </p:cTn>
                                        <p:tgtEl>
                                          <p:spTgt spid="37892">
                                            <p:txEl>
                                              <p:pRg st="3" end="3"/>
                                            </p:txEl>
                                          </p:spTgt>
                                        </p:tgtEl>
                                        <p:attrNameLst>
                                          <p:attrName>style.visibility</p:attrName>
                                        </p:attrNameLst>
                                      </p:cBhvr>
                                      <p:to>
                                        <p:strVal val="hidden"/>
                                      </p:to>
                                    </p:set>
                                  </p:childTnLst>
                                </p:cTn>
                              </p:par>
                              <p:par>
                                <p:cTn id="187" presetID="31" presetClass="exit" presetSubtype="0" fill="hold" grpId="0" nodeType="withEffect">
                                  <p:stCondLst>
                                    <p:cond delay="0"/>
                                  </p:stCondLst>
                                  <p:iterate type="lt">
                                    <p:tmPct val="5000"/>
                                  </p:iterate>
                                  <p:childTnLst>
                                    <p:anim calcmode="lin" valueType="num">
                                      <p:cBhvr>
                                        <p:cTn id="188" dur="1000"/>
                                        <p:tgtEl>
                                          <p:spTgt spid="37892">
                                            <p:txEl>
                                              <p:pRg st="4" end="4"/>
                                            </p:txEl>
                                          </p:spTgt>
                                        </p:tgtEl>
                                        <p:attrNameLst>
                                          <p:attrName>ppt_w</p:attrName>
                                        </p:attrNameLst>
                                      </p:cBhvr>
                                      <p:tavLst>
                                        <p:tav tm="0">
                                          <p:val>
                                            <p:strVal val="ppt_w"/>
                                          </p:val>
                                        </p:tav>
                                        <p:tav tm="100000">
                                          <p:val>
                                            <p:fltVal val="0"/>
                                          </p:val>
                                        </p:tav>
                                      </p:tavLst>
                                    </p:anim>
                                    <p:anim calcmode="lin" valueType="num">
                                      <p:cBhvr>
                                        <p:cTn id="189" dur="1000"/>
                                        <p:tgtEl>
                                          <p:spTgt spid="37892">
                                            <p:txEl>
                                              <p:pRg st="4" end="4"/>
                                            </p:txEl>
                                          </p:spTgt>
                                        </p:tgtEl>
                                        <p:attrNameLst>
                                          <p:attrName>ppt_h</p:attrName>
                                        </p:attrNameLst>
                                      </p:cBhvr>
                                      <p:tavLst>
                                        <p:tav tm="0">
                                          <p:val>
                                            <p:strVal val="ppt_h"/>
                                          </p:val>
                                        </p:tav>
                                        <p:tav tm="100000">
                                          <p:val>
                                            <p:fltVal val="0"/>
                                          </p:val>
                                        </p:tav>
                                      </p:tavLst>
                                    </p:anim>
                                    <p:anim calcmode="lin" valueType="num">
                                      <p:cBhvr>
                                        <p:cTn id="190" dur="1000"/>
                                        <p:tgtEl>
                                          <p:spTgt spid="37892">
                                            <p:txEl>
                                              <p:pRg st="4" end="4"/>
                                            </p:txEl>
                                          </p:spTgt>
                                        </p:tgtEl>
                                        <p:attrNameLst>
                                          <p:attrName>style.rotation</p:attrName>
                                        </p:attrNameLst>
                                      </p:cBhvr>
                                      <p:tavLst>
                                        <p:tav tm="0">
                                          <p:val>
                                            <p:fltVal val="0"/>
                                          </p:val>
                                        </p:tav>
                                        <p:tav tm="100000">
                                          <p:val>
                                            <p:fltVal val="90"/>
                                          </p:val>
                                        </p:tav>
                                      </p:tavLst>
                                    </p:anim>
                                    <p:animEffect transition="out" filter="fade">
                                      <p:cBhvr>
                                        <p:cTn id="191" dur="1000"/>
                                        <p:tgtEl>
                                          <p:spTgt spid="37892">
                                            <p:txEl>
                                              <p:pRg st="4" end="4"/>
                                            </p:txEl>
                                          </p:spTgt>
                                        </p:tgtEl>
                                      </p:cBhvr>
                                    </p:animEffect>
                                    <p:set>
                                      <p:cBhvr>
                                        <p:cTn id="192" dur="1" fill="hold">
                                          <p:stCondLst>
                                            <p:cond delay="999"/>
                                          </p:stCondLst>
                                        </p:cTn>
                                        <p:tgtEl>
                                          <p:spTgt spid="37892">
                                            <p:txEl>
                                              <p:pRg st="4" end="4"/>
                                            </p:txEl>
                                          </p:spTgt>
                                        </p:tgtEl>
                                        <p:attrNameLst>
                                          <p:attrName>style.visibility</p:attrName>
                                        </p:attrNameLst>
                                      </p:cBhvr>
                                      <p:to>
                                        <p:strVal val="hidden"/>
                                      </p:to>
                                    </p:set>
                                  </p:childTnLst>
                                </p:cTn>
                              </p:par>
                              <p:par>
                                <p:cTn id="193" presetID="31" presetClass="exit" presetSubtype="0" fill="hold" grpId="0" nodeType="withEffect">
                                  <p:stCondLst>
                                    <p:cond delay="0"/>
                                  </p:stCondLst>
                                  <p:iterate type="lt">
                                    <p:tmPct val="5000"/>
                                  </p:iterate>
                                  <p:childTnLst>
                                    <p:anim calcmode="lin" valueType="num">
                                      <p:cBhvr>
                                        <p:cTn id="194" dur="1000"/>
                                        <p:tgtEl>
                                          <p:spTgt spid="37892">
                                            <p:txEl>
                                              <p:pRg st="5" end="5"/>
                                            </p:txEl>
                                          </p:spTgt>
                                        </p:tgtEl>
                                        <p:attrNameLst>
                                          <p:attrName>ppt_w</p:attrName>
                                        </p:attrNameLst>
                                      </p:cBhvr>
                                      <p:tavLst>
                                        <p:tav tm="0">
                                          <p:val>
                                            <p:strVal val="ppt_w"/>
                                          </p:val>
                                        </p:tav>
                                        <p:tav tm="100000">
                                          <p:val>
                                            <p:fltVal val="0"/>
                                          </p:val>
                                        </p:tav>
                                      </p:tavLst>
                                    </p:anim>
                                    <p:anim calcmode="lin" valueType="num">
                                      <p:cBhvr>
                                        <p:cTn id="195" dur="1000"/>
                                        <p:tgtEl>
                                          <p:spTgt spid="37892">
                                            <p:txEl>
                                              <p:pRg st="5" end="5"/>
                                            </p:txEl>
                                          </p:spTgt>
                                        </p:tgtEl>
                                        <p:attrNameLst>
                                          <p:attrName>ppt_h</p:attrName>
                                        </p:attrNameLst>
                                      </p:cBhvr>
                                      <p:tavLst>
                                        <p:tav tm="0">
                                          <p:val>
                                            <p:strVal val="ppt_h"/>
                                          </p:val>
                                        </p:tav>
                                        <p:tav tm="100000">
                                          <p:val>
                                            <p:fltVal val="0"/>
                                          </p:val>
                                        </p:tav>
                                      </p:tavLst>
                                    </p:anim>
                                    <p:anim calcmode="lin" valueType="num">
                                      <p:cBhvr>
                                        <p:cTn id="196" dur="1000"/>
                                        <p:tgtEl>
                                          <p:spTgt spid="37892">
                                            <p:txEl>
                                              <p:pRg st="5" end="5"/>
                                            </p:txEl>
                                          </p:spTgt>
                                        </p:tgtEl>
                                        <p:attrNameLst>
                                          <p:attrName>style.rotation</p:attrName>
                                        </p:attrNameLst>
                                      </p:cBhvr>
                                      <p:tavLst>
                                        <p:tav tm="0">
                                          <p:val>
                                            <p:fltVal val="0"/>
                                          </p:val>
                                        </p:tav>
                                        <p:tav tm="100000">
                                          <p:val>
                                            <p:fltVal val="90"/>
                                          </p:val>
                                        </p:tav>
                                      </p:tavLst>
                                    </p:anim>
                                    <p:animEffect transition="out" filter="fade">
                                      <p:cBhvr>
                                        <p:cTn id="197" dur="1000"/>
                                        <p:tgtEl>
                                          <p:spTgt spid="37892">
                                            <p:txEl>
                                              <p:pRg st="5" end="5"/>
                                            </p:txEl>
                                          </p:spTgt>
                                        </p:tgtEl>
                                      </p:cBhvr>
                                    </p:animEffect>
                                    <p:set>
                                      <p:cBhvr>
                                        <p:cTn id="198" dur="1" fill="hold">
                                          <p:stCondLst>
                                            <p:cond delay="999"/>
                                          </p:stCondLst>
                                        </p:cTn>
                                        <p:tgtEl>
                                          <p:spTgt spid="37892">
                                            <p:txEl>
                                              <p:pRg st="5" end="5"/>
                                            </p:txEl>
                                          </p:spTgt>
                                        </p:tgtEl>
                                        <p:attrNameLst>
                                          <p:attrName>style.visibility</p:attrName>
                                        </p:attrNameLst>
                                      </p:cBhvr>
                                      <p:to>
                                        <p:strVal val="hidden"/>
                                      </p:to>
                                    </p:set>
                                  </p:childTnLst>
                                </p:cTn>
                              </p:par>
                              <p:par>
                                <p:cTn id="199" presetID="31" presetClass="exit" presetSubtype="0" fill="hold" grpId="0" nodeType="withEffect">
                                  <p:stCondLst>
                                    <p:cond delay="0"/>
                                  </p:stCondLst>
                                  <p:iterate type="lt">
                                    <p:tmPct val="5000"/>
                                  </p:iterate>
                                  <p:childTnLst>
                                    <p:anim calcmode="lin" valueType="num">
                                      <p:cBhvr>
                                        <p:cTn id="200" dur="1000"/>
                                        <p:tgtEl>
                                          <p:spTgt spid="37892">
                                            <p:txEl>
                                              <p:pRg st="6" end="6"/>
                                            </p:txEl>
                                          </p:spTgt>
                                        </p:tgtEl>
                                        <p:attrNameLst>
                                          <p:attrName>ppt_w</p:attrName>
                                        </p:attrNameLst>
                                      </p:cBhvr>
                                      <p:tavLst>
                                        <p:tav tm="0">
                                          <p:val>
                                            <p:strVal val="ppt_w"/>
                                          </p:val>
                                        </p:tav>
                                        <p:tav tm="100000">
                                          <p:val>
                                            <p:fltVal val="0"/>
                                          </p:val>
                                        </p:tav>
                                      </p:tavLst>
                                    </p:anim>
                                    <p:anim calcmode="lin" valueType="num">
                                      <p:cBhvr>
                                        <p:cTn id="201" dur="1000"/>
                                        <p:tgtEl>
                                          <p:spTgt spid="37892">
                                            <p:txEl>
                                              <p:pRg st="6" end="6"/>
                                            </p:txEl>
                                          </p:spTgt>
                                        </p:tgtEl>
                                        <p:attrNameLst>
                                          <p:attrName>ppt_h</p:attrName>
                                        </p:attrNameLst>
                                      </p:cBhvr>
                                      <p:tavLst>
                                        <p:tav tm="0">
                                          <p:val>
                                            <p:strVal val="ppt_h"/>
                                          </p:val>
                                        </p:tav>
                                        <p:tav tm="100000">
                                          <p:val>
                                            <p:fltVal val="0"/>
                                          </p:val>
                                        </p:tav>
                                      </p:tavLst>
                                    </p:anim>
                                    <p:anim calcmode="lin" valueType="num">
                                      <p:cBhvr>
                                        <p:cTn id="202" dur="1000"/>
                                        <p:tgtEl>
                                          <p:spTgt spid="37892">
                                            <p:txEl>
                                              <p:pRg st="6" end="6"/>
                                            </p:txEl>
                                          </p:spTgt>
                                        </p:tgtEl>
                                        <p:attrNameLst>
                                          <p:attrName>style.rotation</p:attrName>
                                        </p:attrNameLst>
                                      </p:cBhvr>
                                      <p:tavLst>
                                        <p:tav tm="0">
                                          <p:val>
                                            <p:fltVal val="0"/>
                                          </p:val>
                                        </p:tav>
                                        <p:tav tm="100000">
                                          <p:val>
                                            <p:fltVal val="90"/>
                                          </p:val>
                                        </p:tav>
                                      </p:tavLst>
                                    </p:anim>
                                    <p:animEffect transition="out" filter="fade">
                                      <p:cBhvr>
                                        <p:cTn id="203" dur="1000"/>
                                        <p:tgtEl>
                                          <p:spTgt spid="37892">
                                            <p:txEl>
                                              <p:pRg st="6" end="6"/>
                                            </p:txEl>
                                          </p:spTgt>
                                        </p:tgtEl>
                                      </p:cBhvr>
                                    </p:animEffect>
                                    <p:set>
                                      <p:cBhvr>
                                        <p:cTn id="204" dur="1" fill="hold">
                                          <p:stCondLst>
                                            <p:cond delay="999"/>
                                          </p:stCondLst>
                                        </p:cTn>
                                        <p:tgtEl>
                                          <p:spTgt spid="37892">
                                            <p:txEl>
                                              <p:pRg st="6" end="6"/>
                                            </p:txEl>
                                          </p:spTgt>
                                        </p:tgtEl>
                                        <p:attrNameLst>
                                          <p:attrName>style.visibility</p:attrName>
                                        </p:attrNameLst>
                                      </p:cBhvr>
                                      <p:to>
                                        <p:strVal val="hidden"/>
                                      </p:to>
                                    </p:set>
                                  </p:childTnLst>
                                </p:cTn>
                              </p:par>
                              <p:par>
                                <p:cTn id="205" presetID="31" presetClass="exit" presetSubtype="0" fill="hold" grpId="0" nodeType="withEffect">
                                  <p:stCondLst>
                                    <p:cond delay="0"/>
                                  </p:stCondLst>
                                  <p:iterate type="lt">
                                    <p:tmPct val="5000"/>
                                  </p:iterate>
                                  <p:childTnLst>
                                    <p:anim calcmode="lin" valueType="num">
                                      <p:cBhvr>
                                        <p:cTn id="206" dur="1000"/>
                                        <p:tgtEl>
                                          <p:spTgt spid="37892">
                                            <p:txEl>
                                              <p:pRg st="7" end="7"/>
                                            </p:txEl>
                                          </p:spTgt>
                                        </p:tgtEl>
                                        <p:attrNameLst>
                                          <p:attrName>ppt_w</p:attrName>
                                        </p:attrNameLst>
                                      </p:cBhvr>
                                      <p:tavLst>
                                        <p:tav tm="0">
                                          <p:val>
                                            <p:strVal val="ppt_w"/>
                                          </p:val>
                                        </p:tav>
                                        <p:tav tm="100000">
                                          <p:val>
                                            <p:fltVal val="0"/>
                                          </p:val>
                                        </p:tav>
                                      </p:tavLst>
                                    </p:anim>
                                    <p:anim calcmode="lin" valueType="num">
                                      <p:cBhvr>
                                        <p:cTn id="207" dur="1000"/>
                                        <p:tgtEl>
                                          <p:spTgt spid="37892">
                                            <p:txEl>
                                              <p:pRg st="7" end="7"/>
                                            </p:txEl>
                                          </p:spTgt>
                                        </p:tgtEl>
                                        <p:attrNameLst>
                                          <p:attrName>ppt_h</p:attrName>
                                        </p:attrNameLst>
                                      </p:cBhvr>
                                      <p:tavLst>
                                        <p:tav tm="0">
                                          <p:val>
                                            <p:strVal val="ppt_h"/>
                                          </p:val>
                                        </p:tav>
                                        <p:tav tm="100000">
                                          <p:val>
                                            <p:fltVal val="0"/>
                                          </p:val>
                                        </p:tav>
                                      </p:tavLst>
                                    </p:anim>
                                    <p:anim calcmode="lin" valueType="num">
                                      <p:cBhvr>
                                        <p:cTn id="208" dur="1000"/>
                                        <p:tgtEl>
                                          <p:spTgt spid="37892">
                                            <p:txEl>
                                              <p:pRg st="7" end="7"/>
                                            </p:txEl>
                                          </p:spTgt>
                                        </p:tgtEl>
                                        <p:attrNameLst>
                                          <p:attrName>style.rotation</p:attrName>
                                        </p:attrNameLst>
                                      </p:cBhvr>
                                      <p:tavLst>
                                        <p:tav tm="0">
                                          <p:val>
                                            <p:fltVal val="0"/>
                                          </p:val>
                                        </p:tav>
                                        <p:tav tm="100000">
                                          <p:val>
                                            <p:fltVal val="90"/>
                                          </p:val>
                                        </p:tav>
                                      </p:tavLst>
                                    </p:anim>
                                    <p:animEffect transition="out" filter="fade">
                                      <p:cBhvr>
                                        <p:cTn id="209" dur="1000"/>
                                        <p:tgtEl>
                                          <p:spTgt spid="37892">
                                            <p:txEl>
                                              <p:pRg st="7" end="7"/>
                                            </p:txEl>
                                          </p:spTgt>
                                        </p:tgtEl>
                                      </p:cBhvr>
                                    </p:animEffect>
                                    <p:set>
                                      <p:cBhvr>
                                        <p:cTn id="210" dur="1" fill="hold">
                                          <p:stCondLst>
                                            <p:cond delay="999"/>
                                          </p:stCondLst>
                                        </p:cTn>
                                        <p:tgtEl>
                                          <p:spTgt spid="37892">
                                            <p:txEl>
                                              <p:pRg st="7" end="7"/>
                                            </p:txEl>
                                          </p:spTgt>
                                        </p:tgtEl>
                                        <p:attrNameLst>
                                          <p:attrName>style.visibility</p:attrName>
                                        </p:attrNameLst>
                                      </p:cBhvr>
                                      <p:to>
                                        <p:strVal val="hidden"/>
                                      </p:to>
                                    </p:set>
                                  </p:childTnLst>
                                </p:cTn>
                              </p:par>
                              <p:par>
                                <p:cTn id="211" presetID="31" presetClass="exit" presetSubtype="0" fill="hold" grpId="0" nodeType="withEffect">
                                  <p:stCondLst>
                                    <p:cond delay="0"/>
                                  </p:stCondLst>
                                  <p:iterate type="lt">
                                    <p:tmPct val="5000"/>
                                  </p:iterate>
                                  <p:childTnLst>
                                    <p:anim calcmode="lin" valueType="num">
                                      <p:cBhvr>
                                        <p:cTn id="212" dur="1000"/>
                                        <p:tgtEl>
                                          <p:spTgt spid="37892">
                                            <p:txEl>
                                              <p:pRg st="8" end="8"/>
                                            </p:txEl>
                                          </p:spTgt>
                                        </p:tgtEl>
                                        <p:attrNameLst>
                                          <p:attrName>ppt_w</p:attrName>
                                        </p:attrNameLst>
                                      </p:cBhvr>
                                      <p:tavLst>
                                        <p:tav tm="0">
                                          <p:val>
                                            <p:strVal val="ppt_w"/>
                                          </p:val>
                                        </p:tav>
                                        <p:tav tm="100000">
                                          <p:val>
                                            <p:fltVal val="0"/>
                                          </p:val>
                                        </p:tav>
                                      </p:tavLst>
                                    </p:anim>
                                    <p:anim calcmode="lin" valueType="num">
                                      <p:cBhvr>
                                        <p:cTn id="213" dur="1000"/>
                                        <p:tgtEl>
                                          <p:spTgt spid="37892">
                                            <p:txEl>
                                              <p:pRg st="8" end="8"/>
                                            </p:txEl>
                                          </p:spTgt>
                                        </p:tgtEl>
                                        <p:attrNameLst>
                                          <p:attrName>ppt_h</p:attrName>
                                        </p:attrNameLst>
                                      </p:cBhvr>
                                      <p:tavLst>
                                        <p:tav tm="0">
                                          <p:val>
                                            <p:strVal val="ppt_h"/>
                                          </p:val>
                                        </p:tav>
                                        <p:tav tm="100000">
                                          <p:val>
                                            <p:fltVal val="0"/>
                                          </p:val>
                                        </p:tav>
                                      </p:tavLst>
                                    </p:anim>
                                    <p:anim calcmode="lin" valueType="num">
                                      <p:cBhvr>
                                        <p:cTn id="214" dur="1000"/>
                                        <p:tgtEl>
                                          <p:spTgt spid="37892">
                                            <p:txEl>
                                              <p:pRg st="8" end="8"/>
                                            </p:txEl>
                                          </p:spTgt>
                                        </p:tgtEl>
                                        <p:attrNameLst>
                                          <p:attrName>style.rotation</p:attrName>
                                        </p:attrNameLst>
                                      </p:cBhvr>
                                      <p:tavLst>
                                        <p:tav tm="0">
                                          <p:val>
                                            <p:fltVal val="0"/>
                                          </p:val>
                                        </p:tav>
                                        <p:tav tm="100000">
                                          <p:val>
                                            <p:fltVal val="90"/>
                                          </p:val>
                                        </p:tav>
                                      </p:tavLst>
                                    </p:anim>
                                    <p:animEffect transition="out" filter="fade">
                                      <p:cBhvr>
                                        <p:cTn id="215" dur="1000"/>
                                        <p:tgtEl>
                                          <p:spTgt spid="37892">
                                            <p:txEl>
                                              <p:pRg st="8" end="8"/>
                                            </p:txEl>
                                          </p:spTgt>
                                        </p:tgtEl>
                                      </p:cBhvr>
                                    </p:animEffect>
                                    <p:set>
                                      <p:cBhvr>
                                        <p:cTn id="216" dur="1" fill="hold">
                                          <p:stCondLst>
                                            <p:cond delay="999"/>
                                          </p:stCondLst>
                                        </p:cTn>
                                        <p:tgtEl>
                                          <p:spTgt spid="37892">
                                            <p:txEl>
                                              <p:pRg st="8" end="8"/>
                                            </p:txEl>
                                          </p:spTgt>
                                        </p:tgtEl>
                                        <p:attrNameLst>
                                          <p:attrName>style.visibility</p:attrName>
                                        </p:attrNameLst>
                                      </p:cBhvr>
                                      <p:to>
                                        <p:strVal val="hidden"/>
                                      </p:to>
                                    </p:set>
                                  </p:childTnLst>
                                </p:cTn>
                              </p:par>
                              <p:par>
                                <p:cTn id="217" presetID="31" presetClass="exit" presetSubtype="0" fill="hold" grpId="0" nodeType="withEffect">
                                  <p:stCondLst>
                                    <p:cond delay="0"/>
                                  </p:stCondLst>
                                  <p:iterate type="lt">
                                    <p:tmPct val="5000"/>
                                  </p:iterate>
                                  <p:childTnLst>
                                    <p:anim calcmode="lin" valueType="num">
                                      <p:cBhvr>
                                        <p:cTn id="218" dur="1000"/>
                                        <p:tgtEl>
                                          <p:spTgt spid="37892">
                                            <p:txEl>
                                              <p:pRg st="9" end="9"/>
                                            </p:txEl>
                                          </p:spTgt>
                                        </p:tgtEl>
                                        <p:attrNameLst>
                                          <p:attrName>ppt_w</p:attrName>
                                        </p:attrNameLst>
                                      </p:cBhvr>
                                      <p:tavLst>
                                        <p:tav tm="0">
                                          <p:val>
                                            <p:strVal val="ppt_w"/>
                                          </p:val>
                                        </p:tav>
                                        <p:tav tm="100000">
                                          <p:val>
                                            <p:fltVal val="0"/>
                                          </p:val>
                                        </p:tav>
                                      </p:tavLst>
                                    </p:anim>
                                    <p:anim calcmode="lin" valueType="num">
                                      <p:cBhvr>
                                        <p:cTn id="219" dur="1000"/>
                                        <p:tgtEl>
                                          <p:spTgt spid="37892">
                                            <p:txEl>
                                              <p:pRg st="9" end="9"/>
                                            </p:txEl>
                                          </p:spTgt>
                                        </p:tgtEl>
                                        <p:attrNameLst>
                                          <p:attrName>ppt_h</p:attrName>
                                        </p:attrNameLst>
                                      </p:cBhvr>
                                      <p:tavLst>
                                        <p:tav tm="0">
                                          <p:val>
                                            <p:strVal val="ppt_h"/>
                                          </p:val>
                                        </p:tav>
                                        <p:tav tm="100000">
                                          <p:val>
                                            <p:fltVal val="0"/>
                                          </p:val>
                                        </p:tav>
                                      </p:tavLst>
                                    </p:anim>
                                    <p:anim calcmode="lin" valueType="num">
                                      <p:cBhvr>
                                        <p:cTn id="220" dur="1000"/>
                                        <p:tgtEl>
                                          <p:spTgt spid="37892">
                                            <p:txEl>
                                              <p:pRg st="9" end="9"/>
                                            </p:txEl>
                                          </p:spTgt>
                                        </p:tgtEl>
                                        <p:attrNameLst>
                                          <p:attrName>style.rotation</p:attrName>
                                        </p:attrNameLst>
                                      </p:cBhvr>
                                      <p:tavLst>
                                        <p:tav tm="0">
                                          <p:val>
                                            <p:fltVal val="0"/>
                                          </p:val>
                                        </p:tav>
                                        <p:tav tm="100000">
                                          <p:val>
                                            <p:fltVal val="90"/>
                                          </p:val>
                                        </p:tav>
                                      </p:tavLst>
                                    </p:anim>
                                    <p:animEffect transition="out" filter="fade">
                                      <p:cBhvr>
                                        <p:cTn id="221" dur="1000"/>
                                        <p:tgtEl>
                                          <p:spTgt spid="37892">
                                            <p:txEl>
                                              <p:pRg st="9" end="9"/>
                                            </p:txEl>
                                          </p:spTgt>
                                        </p:tgtEl>
                                      </p:cBhvr>
                                    </p:animEffect>
                                    <p:set>
                                      <p:cBhvr>
                                        <p:cTn id="222" dur="1" fill="hold">
                                          <p:stCondLst>
                                            <p:cond delay="999"/>
                                          </p:stCondLst>
                                        </p:cTn>
                                        <p:tgtEl>
                                          <p:spTgt spid="37892">
                                            <p:txEl>
                                              <p:pRg st="9" end="9"/>
                                            </p:txEl>
                                          </p:spTgt>
                                        </p:tgtEl>
                                        <p:attrNameLst>
                                          <p:attrName>style.visibility</p:attrName>
                                        </p:attrNameLst>
                                      </p:cBhvr>
                                      <p:to>
                                        <p:strVal val="hidden"/>
                                      </p:to>
                                    </p:set>
                                  </p:childTnLst>
                                </p:cTn>
                              </p:par>
                              <p:par>
                                <p:cTn id="223" presetID="31" presetClass="exit" presetSubtype="0" fill="hold" grpId="0" nodeType="withEffect">
                                  <p:stCondLst>
                                    <p:cond delay="0"/>
                                  </p:stCondLst>
                                  <p:iterate type="lt">
                                    <p:tmPct val="5000"/>
                                  </p:iterate>
                                  <p:childTnLst>
                                    <p:anim calcmode="lin" valueType="num">
                                      <p:cBhvr>
                                        <p:cTn id="224" dur="1000"/>
                                        <p:tgtEl>
                                          <p:spTgt spid="37892">
                                            <p:txEl>
                                              <p:pRg st="10" end="10"/>
                                            </p:txEl>
                                          </p:spTgt>
                                        </p:tgtEl>
                                        <p:attrNameLst>
                                          <p:attrName>ppt_w</p:attrName>
                                        </p:attrNameLst>
                                      </p:cBhvr>
                                      <p:tavLst>
                                        <p:tav tm="0">
                                          <p:val>
                                            <p:strVal val="ppt_w"/>
                                          </p:val>
                                        </p:tav>
                                        <p:tav tm="100000">
                                          <p:val>
                                            <p:fltVal val="0"/>
                                          </p:val>
                                        </p:tav>
                                      </p:tavLst>
                                    </p:anim>
                                    <p:anim calcmode="lin" valueType="num">
                                      <p:cBhvr>
                                        <p:cTn id="225" dur="1000"/>
                                        <p:tgtEl>
                                          <p:spTgt spid="37892">
                                            <p:txEl>
                                              <p:pRg st="10" end="10"/>
                                            </p:txEl>
                                          </p:spTgt>
                                        </p:tgtEl>
                                        <p:attrNameLst>
                                          <p:attrName>ppt_h</p:attrName>
                                        </p:attrNameLst>
                                      </p:cBhvr>
                                      <p:tavLst>
                                        <p:tav tm="0">
                                          <p:val>
                                            <p:strVal val="ppt_h"/>
                                          </p:val>
                                        </p:tav>
                                        <p:tav tm="100000">
                                          <p:val>
                                            <p:fltVal val="0"/>
                                          </p:val>
                                        </p:tav>
                                      </p:tavLst>
                                    </p:anim>
                                    <p:anim calcmode="lin" valueType="num">
                                      <p:cBhvr>
                                        <p:cTn id="226" dur="1000"/>
                                        <p:tgtEl>
                                          <p:spTgt spid="37892">
                                            <p:txEl>
                                              <p:pRg st="10" end="10"/>
                                            </p:txEl>
                                          </p:spTgt>
                                        </p:tgtEl>
                                        <p:attrNameLst>
                                          <p:attrName>style.rotation</p:attrName>
                                        </p:attrNameLst>
                                      </p:cBhvr>
                                      <p:tavLst>
                                        <p:tav tm="0">
                                          <p:val>
                                            <p:fltVal val="0"/>
                                          </p:val>
                                        </p:tav>
                                        <p:tav tm="100000">
                                          <p:val>
                                            <p:fltVal val="90"/>
                                          </p:val>
                                        </p:tav>
                                      </p:tavLst>
                                    </p:anim>
                                    <p:animEffect transition="out" filter="fade">
                                      <p:cBhvr>
                                        <p:cTn id="227" dur="1000"/>
                                        <p:tgtEl>
                                          <p:spTgt spid="37892">
                                            <p:txEl>
                                              <p:pRg st="10" end="10"/>
                                            </p:txEl>
                                          </p:spTgt>
                                        </p:tgtEl>
                                      </p:cBhvr>
                                    </p:animEffect>
                                    <p:set>
                                      <p:cBhvr>
                                        <p:cTn id="228" dur="1" fill="hold">
                                          <p:stCondLst>
                                            <p:cond delay="999"/>
                                          </p:stCondLst>
                                        </p:cTn>
                                        <p:tgtEl>
                                          <p:spTgt spid="37892">
                                            <p:txEl>
                                              <p:pRg st="10" end="10"/>
                                            </p:txEl>
                                          </p:spTgt>
                                        </p:tgtEl>
                                        <p:attrNameLst>
                                          <p:attrName>style.visibility</p:attrName>
                                        </p:attrNameLst>
                                      </p:cBhvr>
                                      <p:to>
                                        <p:strVal val="hidden"/>
                                      </p:to>
                                    </p:set>
                                  </p:childTnLst>
                                </p:cTn>
                              </p:par>
                              <p:par>
                                <p:cTn id="229" presetID="31" presetClass="exit" presetSubtype="0" fill="hold" grpId="0" nodeType="withEffect">
                                  <p:stCondLst>
                                    <p:cond delay="0"/>
                                  </p:stCondLst>
                                  <p:iterate type="lt">
                                    <p:tmPct val="5000"/>
                                  </p:iterate>
                                  <p:childTnLst>
                                    <p:anim calcmode="lin" valueType="num">
                                      <p:cBhvr>
                                        <p:cTn id="230" dur="1000"/>
                                        <p:tgtEl>
                                          <p:spTgt spid="37892">
                                            <p:txEl>
                                              <p:pRg st="12" end="12"/>
                                            </p:txEl>
                                          </p:spTgt>
                                        </p:tgtEl>
                                        <p:attrNameLst>
                                          <p:attrName>ppt_w</p:attrName>
                                        </p:attrNameLst>
                                      </p:cBhvr>
                                      <p:tavLst>
                                        <p:tav tm="0">
                                          <p:val>
                                            <p:strVal val="ppt_w"/>
                                          </p:val>
                                        </p:tav>
                                        <p:tav tm="100000">
                                          <p:val>
                                            <p:fltVal val="0"/>
                                          </p:val>
                                        </p:tav>
                                      </p:tavLst>
                                    </p:anim>
                                    <p:anim calcmode="lin" valueType="num">
                                      <p:cBhvr>
                                        <p:cTn id="231" dur="1000"/>
                                        <p:tgtEl>
                                          <p:spTgt spid="37892">
                                            <p:txEl>
                                              <p:pRg st="12" end="12"/>
                                            </p:txEl>
                                          </p:spTgt>
                                        </p:tgtEl>
                                        <p:attrNameLst>
                                          <p:attrName>ppt_h</p:attrName>
                                        </p:attrNameLst>
                                      </p:cBhvr>
                                      <p:tavLst>
                                        <p:tav tm="0">
                                          <p:val>
                                            <p:strVal val="ppt_h"/>
                                          </p:val>
                                        </p:tav>
                                        <p:tav tm="100000">
                                          <p:val>
                                            <p:fltVal val="0"/>
                                          </p:val>
                                        </p:tav>
                                      </p:tavLst>
                                    </p:anim>
                                    <p:anim calcmode="lin" valueType="num">
                                      <p:cBhvr>
                                        <p:cTn id="232" dur="1000"/>
                                        <p:tgtEl>
                                          <p:spTgt spid="37892">
                                            <p:txEl>
                                              <p:pRg st="12" end="12"/>
                                            </p:txEl>
                                          </p:spTgt>
                                        </p:tgtEl>
                                        <p:attrNameLst>
                                          <p:attrName>style.rotation</p:attrName>
                                        </p:attrNameLst>
                                      </p:cBhvr>
                                      <p:tavLst>
                                        <p:tav tm="0">
                                          <p:val>
                                            <p:fltVal val="0"/>
                                          </p:val>
                                        </p:tav>
                                        <p:tav tm="100000">
                                          <p:val>
                                            <p:fltVal val="90"/>
                                          </p:val>
                                        </p:tav>
                                      </p:tavLst>
                                    </p:anim>
                                    <p:animEffect transition="out" filter="fade">
                                      <p:cBhvr>
                                        <p:cTn id="233" dur="1000"/>
                                        <p:tgtEl>
                                          <p:spTgt spid="37892">
                                            <p:txEl>
                                              <p:pRg st="12" end="12"/>
                                            </p:txEl>
                                          </p:spTgt>
                                        </p:tgtEl>
                                      </p:cBhvr>
                                    </p:animEffect>
                                    <p:set>
                                      <p:cBhvr>
                                        <p:cTn id="234" dur="1" fill="hold">
                                          <p:stCondLst>
                                            <p:cond delay="999"/>
                                          </p:stCondLst>
                                        </p:cTn>
                                        <p:tgtEl>
                                          <p:spTgt spid="37892">
                                            <p:txEl>
                                              <p:pRg st="12" end="12"/>
                                            </p:txEl>
                                          </p:spTgt>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2" presetClass="entr" presetSubtype="3" fill="hold" nodeType="clickEffect">
                                  <p:stCondLst>
                                    <p:cond delay="0"/>
                                  </p:stCondLst>
                                  <p:iterate type="lt">
                                    <p:tmPct val="10000"/>
                                  </p:iterate>
                                  <p:childTnLst>
                                    <p:set>
                                      <p:cBhvr>
                                        <p:cTn id="238" dur="1" fill="hold">
                                          <p:stCondLst>
                                            <p:cond delay="0"/>
                                          </p:stCondLst>
                                        </p:cTn>
                                        <p:tgtEl>
                                          <p:spTgt spid="37894">
                                            <p:txEl>
                                              <p:pRg st="0" end="0"/>
                                            </p:txEl>
                                          </p:spTgt>
                                        </p:tgtEl>
                                        <p:attrNameLst>
                                          <p:attrName>style.visibility</p:attrName>
                                        </p:attrNameLst>
                                      </p:cBhvr>
                                      <p:to>
                                        <p:strVal val="visible"/>
                                      </p:to>
                                    </p:set>
                                    <p:anim calcmode="lin" valueType="num">
                                      <p:cBhvr additive="base">
                                        <p:cTn id="239" dur="500" fill="hold"/>
                                        <p:tgtEl>
                                          <p:spTgt spid="37894">
                                            <p:txEl>
                                              <p:pRg st="0" end="0"/>
                                            </p:txEl>
                                          </p:spTgt>
                                        </p:tgtEl>
                                        <p:attrNameLst>
                                          <p:attrName>ppt_x</p:attrName>
                                        </p:attrNameLst>
                                      </p:cBhvr>
                                      <p:tavLst>
                                        <p:tav tm="0">
                                          <p:val>
                                            <p:strVal val="1+#ppt_w/2"/>
                                          </p:val>
                                        </p:tav>
                                        <p:tav tm="100000">
                                          <p:val>
                                            <p:strVal val="#ppt_x"/>
                                          </p:val>
                                        </p:tav>
                                      </p:tavLst>
                                    </p:anim>
                                    <p:anim calcmode="lin" valueType="num">
                                      <p:cBhvr additive="base">
                                        <p:cTn id="240" dur="500" fill="hold"/>
                                        <p:tgtEl>
                                          <p:spTgt spid="3789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7"/>
                                            </p:cond>
                                          </p:stCondLst>
                                          <p:endCondLst>
                                            <p:cond evt="onStopAudio" delay="0">
                                              <p:tgtEl>
                                                <p:sldTgt/>
                                              </p:tgtEl>
                                            </p:cond>
                                          </p:endCondLst>
                                        </p:cTn>
                                        <p:tgtEl>
                                          <p:sndTgt r:embed="rId4" name="bomb.wav"/>
                                        </p:tgtEl>
                                      </p:cMediaNode>
                                    </p:audio>
                                  </p:subTnLst>
                                </p:cTn>
                              </p:par>
                              <p:par>
                                <p:cTn id="241" presetID="2" presetClass="entr" presetSubtype="9" fill="hold" nodeType="withEffect">
                                  <p:stCondLst>
                                    <p:cond delay="0"/>
                                  </p:stCondLst>
                                  <p:iterate type="lt">
                                    <p:tmPct val="10000"/>
                                  </p:iterate>
                                  <p:childTnLst>
                                    <p:set>
                                      <p:cBhvr>
                                        <p:cTn id="242" dur="1" fill="hold">
                                          <p:stCondLst>
                                            <p:cond delay="0"/>
                                          </p:stCondLst>
                                        </p:cTn>
                                        <p:tgtEl>
                                          <p:spTgt spid="37894">
                                            <p:txEl>
                                              <p:pRg st="1" end="1"/>
                                            </p:txEl>
                                          </p:spTgt>
                                        </p:tgtEl>
                                        <p:attrNameLst>
                                          <p:attrName>style.visibility</p:attrName>
                                        </p:attrNameLst>
                                      </p:cBhvr>
                                      <p:to>
                                        <p:strVal val="visible"/>
                                      </p:to>
                                    </p:set>
                                    <p:anim calcmode="lin" valueType="num">
                                      <p:cBhvr additive="base">
                                        <p:cTn id="243" dur="500" fill="hold"/>
                                        <p:tgtEl>
                                          <p:spTgt spid="37894">
                                            <p:txEl>
                                              <p:pRg st="1" end="1"/>
                                            </p:txEl>
                                          </p:spTgt>
                                        </p:tgtEl>
                                        <p:attrNameLst>
                                          <p:attrName>ppt_x</p:attrName>
                                        </p:attrNameLst>
                                      </p:cBhvr>
                                      <p:tavLst>
                                        <p:tav tm="0">
                                          <p:val>
                                            <p:strVal val="0-#ppt_w/2"/>
                                          </p:val>
                                        </p:tav>
                                        <p:tav tm="100000">
                                          <p:val>
                                            <p:strVal val="#ppt_x"/>
                                          </p:val>
                                        </p:tav>
                                      </p:tavLst>
                                    </p:anim>
                                    <p:anim calcmode="lin" valueType="num">
                                      <p:cBhvr additive="base">
                                        <p:cTn id="244" dur="500" fill="hold"/>
                                        <p:tgtEl>
                                          <p:spTgt spid="3789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30" presetClass="entr" presetSubtype="0" fill="hold" nodeType="clickEffect">
                                  <p:stCondLst>
                                    <p:cond delay="0"/>
                                  </p:stCondLst>
                                  <p:childTnLst>
                                    <p:set>
                                      <p:cBhvr>
                                        <p:cTn id="248" dur="1" fill="hold">
                                          <p:stCondLst>
                                            <p:cond delay="0"/>
                                          </p:stCondLst>
                                        </p:cTn>
                                        <p:tgtEl>
                                          <p:spTgt spid="37895"/>
                                        </p:tgtEl>
                                        <p:attrNameLst>
                                          <p:attrName>style.visibility</p:attrName>
                                        </p:attrNameLst>
                                      </p:cBhvr>
                                      <p:to>
                                        <p:strVal val="visible"/>
                                      </p:to>
                                    </p:set>
                                    <p:animEffect transition="in" filter="fade">
                                      <p:cBhvr>
                                        <p:cTn id="249" dur="800" decel="100000"/>
                                        <p:tgtEl>
                                          <p:spTgt spid="37895"/>
                                        </p:tgtEl>
                                      </p:cBhvr>
                                    </p:animEffect>
                                    <p:anim calcmode="lin" valueType="num">
                                      <p:cBhvr>
                                        <p:cTn id="250" dur="800" decel="100000" fill="hold"/>
                                        <p:tgtEl>
                                          <p:spTgt spid="37895"/>
                                        </p:tgtEl>
                                        <p:attrNameLst>
                                          <p:attrName>style.rotation</p:attrName>
                                        </p:attrNameLst>
                                      </p:cBhvr>
                                      <p:tavLst>
                                        <p:tav tm="0">
                                          <p:val>
                                            <p:fltVal val="-90"/>
                                          </p:val>
                                        </p:tav>
                                        <p:tav tm="100000">
                                          <p:val>
                                            <p:fltVal val="0"/>
                                          </p:val>
                                        </p:tav>
                                      </p:tavLst>
                                    </p:anim>
                                    <p:anim calcmode="lin" valueType="num">
                                      <p:cBhvr>
                                        <p:cTn id="251" dur="800" decel="100000" fill="hold"/>
                                        <p:tgtEl>
                                          <p:spTgt spid="37895"/>
                                        </p:tgtEl>
                                        <p:attrNameLst>
                                          <p:attrName>ppt_x</p:attrName>
                                        </p:attrNameLst>
                                      </p:cBhvr>
                                      <p:tavLst>
                                        <p:tav tm="0">
                                          <p:val>
                                            <p:strVal val="#ppt_x+0.4"/>
                                          </p:val>
                                        </p:tav>
                                        <p:tav tm="100000">
                                          <p:val>
                                            <p:strVal val="#ppt_x-0.05"/>
                                          </p:val>
                                        </p:tav>
                                      </p:tavLst>
                                    </p:anim>
                                    <p:anim calcmode="lin" valueType="num">
                                      <p:cBhvr>
                                        <p:cTn id="252" dur="800" decel="100000" fill="hold"/>
                                        <p:tgtEl>
                                          <p:spTgt spid="37895"/>
                                        </p:tgtEl>
                                        <p:attrNameLst>
                                          <p:attrName>ppt_y</p:attrName>
                                        </p:attrNameLst>
                                      </p:cBhvr>
                                      <p:tavLst>
                                        <p:tav tm="0">
                                          <p:val>
                                            <p:strVal val="#ppt_y-0.4"/>
                                          </p:val>
                                        </p:tav>
                                        <p:tav tm="100000">
                                          <p:val>
                                            <p:strVal val="#ppt_y+0.1"/>
                                          </p:val>
                                        </p:tav>
                                      </p:tavLst>
                                    </p:anim>
                                    <p:anim calcmode="lin" valueType="num">
                                      <p:cBhvr>
                                        <p:cTn id="253" dur="200" accel="100000" fill="hold">
                                          <p:stCondLst>
                                            <p:cond delay="800"/>
                                          </p:stCondLst>
                                        </p:cTn>
                                        <p:tgtEl>
                                          <p:spTgt spid="37895"/>
                                        </p:tgtEl>
                                        <p:attrNameLst>
                                          <p:attrName>ppt_x</p:attrName>
                                        </p:attrNameLst>
                                      </p:cBhvr>
                                      <p:tavLst>
                                        <p:tav tm="0">
                                          <p:val>
                                            <p:strVal val="#ppt_x-0.05"/>
                                          </p:val>
                                        </p:tav>
                                        <p:tav tm="100000">
                                          <p:val>
                                            <p:strVal val="#ppt_x"/>
                                          </p:val>
                                        </p:tav>
                                      </p:tavLst>
                                    </p:anim>
                                    <p:anim calcmode="lin" valueType="num">
                                      <p:cBhvr>
                                        <p:cTn id="254" dur="200" accel="100000" fill="hold">
                                          <p:stCondLst>
                                            <p:cond delay="800"/>
                                          </p:stCondLst>
                                        </p:cTn>
                                        <p:tgtEl>
                                          <p:spTgt spid="37895"/>
                                        </p:tgtEl>
                                        <p:attrNameLst>
                                          <p:attrName>ppt_y</p:attrName>
                                        </p:attrNameLst>
                                      </p:cBhvr>
                                      <p:tavLst>
                                        <p:tav tm="0">
                                          <p:val>
                                            <p:strVal val="#ppt_y+0.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2" fill="hold" nodeType="clickEffect">
                                  <p:stCondLst>
                                    <p:cond delay="0"/>
                                  </p:stCondLst>
                                  <p:iterate type="lt">
                                    <p:tmPct val="10000"/>
                                  </p:iterate>
                                  <p:childTnLst>
                                    <p:set>
                                      <p:cBhvr>
                                        <p:cTn id="258" dur="1" fill="hold">
                                          <p:stCondLst>
                                            <p:cond delay="0"/>
                                          </p:stCondLst>
                                        </p:cTn>
                                        <p:tgtEl>
                                          <p:spTgt spid="37897">
                                            <p:txEl>
                                              <p:pRg st="0" end="0"/>
                                            </p:txEl>
                                          </p:spTgt>
                                        </p:tgtEl>
                                        <p:attrNameLst>
                                          <p:attrName>style.visibility</p:attrName>
                                        </p:attrNameLst>
                                      </p:cBhvr>
                                      <p:to>
                                        <p:strVal val="visible"/>
                                      </p:to>
                                    </p:set>
                                    <p:anim calcmode="lin" valueType="num">
                                      <p:cBhvr additive="base">
                                        <p:cTn id="259" dur="500" fill="hold"/>
                                        <p:tgtEl>
                                          <p:spTgt spid="37897">
                                            <p:txEl>
                                              <p:pRg st="0" end="0"/>
                                            </p:txEl>
                                          </p:spTgt>
                                        </p:tgtEl>
                                        <p:attrNameLst>
                                          <p:attrName>ppt_x</p:attrName>
                                        </p:attrNameLst>
                                      </p:cBhvr>
                                      <p:tavLst>
                                        <p:tav tm="0">
                                          <p:val>
                                            <p:strVal val="1+#ppt_w/2"/>
                                          </p:val>
                                        </p:tav>
                                        <p:tav tm="100000">
                                          <p:val>
                                            <p:strVal val="#ppt_x"/>
                                          </p:val>
                                        </p:tav>
                                      </p:tavLst>
                                    </p:anim>
                                    <p:anim calcmode="lin" valueType="num">
                                      <p:cBhvr additive="base">
                                        <p:cTn id="260" dur="500" fill="hold"/>
                                        <p:tgtEl>
                                          <p:spTgt spid="378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5" name="breeze.wav"/>
                                        </p:tgtEl>
                                      </p:cMediaNode>
                                    </p:audio>
                                  </p:subTnLst>
                                </p:cTn>
                              </p:par>
                            </p:childTnLst>
                          </p:cTn>
                        </p:par>
                      </p:childTnLst>
                    </p:cTn>
                  </p:par>
                  <p:par>
                    <p:cTn id="261" fill="hold">
                      <p:stCondLst>
                        <p:cond delay="indefinite"/>
                      </p:stCondLst>
                      <p:childTnLst>
                        <p:par>
                          <p:cTn id="262" fill="hold">
                            <p:stCondLst>
                              <p:cond delay="0"/>
                            </p:stCondLst>
                            <p:childTnLst>
                              <p:par>
                                <p:cTn id="263" presetID="15" presetClass="entr" presetSubtype="0" fill="hold" nodeType="clickEffect">
                                  <p:stCondLst>
                                    <p:cond delay="0"/>
                                  </p:stCondLst>
                                  <p:childTnLst>
                                    <p:set>
                                      <p:cBhvr>
                                        <p:cTn id="264" dur="1" fill="hold">
                                          <p:stCondLst>
                                            <p:cond delay="0"/>
                                          </p:stCondLst>
                                        </p:cTn>
                                        <p:tgtEl>
                                          <p:spTgt spid="37895"/>
                                        </p:tgtEl>
                                        <p:attrNameLst>
                                          <p:attrName>style.visibility</p:attrName>
                                        </p:attrNameLst>
                                      </p:cBhvr>
                                      <p:to>
                                        <p:strVal val="visible"/>
                                      </p:to>
                                    </p:set>
                                    <p:anim calcmode="lin" valueType="num">
                                      <p:cBhvr>
                                        <p:cTn id="265" dur="1000" fill="hold"/>
                                        <p:tgtEl>
                                          <p:spTgt spid="37895"/>
                                        </p:tgtEl>
                                        <p:attrNameLst>
                                          <p:attrName>ppt_w</p:attrName>
                                        </p:attrNameLst>
                                      </p:cBhvr>
                                      <p:tavLst>
                                        <p:tav tm="0">
                                          <p:val>
                                            <p:fltVal val="0"/>
                                          </p:val>
                                        </p:tav>
                                        <p:tav tm="100000">
                                          <p:val>
                                            <p:strVal val="#ppt_w"/>
                                          </p:val>
                                        </p:tav>
                                      </p:tavLst>
                                    </p:anim>
                                    <p:anim calcmode="lin" valueType="num">
                                      <p:cBhvr>
                                        <p:cTn id="266" dur="1000" fill="hold"/>
                                        <p:tgtEl>
                                          <p:spTgt spid="37895"/>
                                        </p:tgtEl>
                                        <p:attrNameLst>
                                          <p:attrName>ppt_h</p:attrName>
                                        </p:attrNameLst>
                                      </p:cBhvr>
                                      <p:tavLst>
                                        <p:tav tm="0">
                                          <p:val>
                                            <p:fltVal val="0"/>
                                          </p:val>
                                        </p:tav>
                                        <p:tav tm="100000">
                                          <p:val>
                                            <p:strVal val="#ppt_h"/>
                                          </p:val>
                                        </p:tav>
                                      </p:tavLst>
                                    </p:anim>
                                    <p:anim calcmode="lin" valueType="num">
                                      <p:cBhvr>
                                        <p:cTn id="267" dur="1000" fill="hold"/>
                                        <p:tgtEl>
                                          <p:spTgt spid="37895"/>
                                        </p:tgtEl>
                                        <p:attrNameLst>
                                          <p:attrName>ppt_x</p:attrName>
                                        </p:attrNameLst>
                                      </p:cBhvr>
                                      <p:tavLst>
                                        <p:tav tm="0" fmla="#ppt_x+(cos(-2*pi*(1-$))*-#ppt_x-sin(-2*pi*(1-$))*(1-#ppt_y))*(1-$)">
                                          <p:val>
                                            <p:fltVal val="0"/>
                                          </p:val>
                                        </p:tav>
                                        <p:tav tm="100000">
                                          <p:val>
                                            <p:fltVal val="1"/>
                                          </p:val>
                                        </p:tav>
                                      </p:tavLst>
                                    </p:anim>
                                    <p:anim calcmode="lin" valueType="num">
                                      <p:cBhvr>
                                        <p:cTn id="268" dur="1000" fill="hold"/>
                                        <p:tgtEl>
                                          <p:spTgt spid="378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9" fill="hold">
                      <p:stCondLst>
                        <p:cond delay="indefinite"/>
                      </p:stCondLst>
                      <p:childTnLst>
                        <p:par>
                          <p:cTn id="270" fill="hold">
                            <p:stCondLst>
                              <p:cond delay="0"/>
                            </p:stCondLst>
                            <p:childTnLst>
                              <p:par>
                                <p:cTn id="271" presetID="51" presetClass="entr" presetSubtype="0" fill="hold" nodeType="clickEffect">
                                  <p:stCondLst>
                                    <p:cond delay="0"/>
                                  </p:stCondLst>
                                  <p:childTnLst>
                                    <p:set>
                                      <p:cBhvr>
                                        <p:cTn id="272" dur="1" fill="hold">
                                          <p:stCondLst>
                                            <p:cond delay="0"/>
                                          </p:stCondLst>
                                        </p:cTn>
                                        <p:tgtEl>
                                          <p:spTgt spid="37898"/>
                                        </p:tgtEl>
                                        <p:attrNameLst>
                                          <p:attrName>style.visibility</p:attrName>
                                        </p:attrNameLst>
                                      </p:cBhvr>
                                      <p:to>
                                        <p:strVal val="visible"/>
                                      </p:to>
                                    </p:set>
                                    <p:animEffect transition="in" filter="fade">
                                      <p:cBhvr>
                                        <p:cTn id="273" dur="770" decel="100000"/>
                                        <p:tgtEl>
                                          <p:spTgt spid="37898"/>
                                        </p:tgtEl>
                                      </p:cBhvr>
                                    </p:animEffect>
                                    <p:animScale>
                                      <p:cBhvr>
                                        <p:cTn id="274" dur="770" decel="100000"/>
                                        <p:tgtEl>
                                          <p:spTgt spid="37898"/>
                                        </p:tgtEl>
                                      </p:cBhvr>
                                      <p:from x="10000" y="10000"/>
                                      <p:to x="200000" y="450000"/>
                                    </p:animScale>
                                    <p:animScale>
                                      <p:cBhvr>
                                        <p:cTn id="275" dur="1230" accel="100000" fill="hold">
                                          <p:stCondLst>
                                            <p:cond delay="770"/>
                                          </p:stCondLst>
                                        </p:cTn>
                                        <p:tgtEl>
                                          <p:spTgt spid="37898"/>
                                        </p:tgtEl>
                                      </p:cBhvr>
                                      <p:from x="200000" y="450000"/>
                                      <p:to x="100000" y="100000"/>
                                    </p:animScale>
                                    <p:set>
                                      <p:cBhvr>
                                        <p:cTn id="276" dur="770" fill="hold"/>
                                        <p:tgtEl>
                                          <p:spTgt spid="37898"/>
                                        </p:tgtEl>
                                        <p:attrNameLst>
                                          <p:attrName>ppt_x</p:attrName>
                                        </p:attrNameLst>
                                      </p:cBhvr>
                                      <p:to>
                                        <p:strVal val="(0.5)"/>
                                      </p:to>
                                    </p:set>
                                    <p:anim from="(0.5)" to="(#ppt_x)" calcmode="lin" valueType="num">
                                      <p:cBhvr>
                                        <p:cTn id="277" dur="1230" accel="100000" fill="hold">
                                          <p:stCondLst>
                                            <p:cond delay="770"/>
                                          </p:stCondLst>
                                        </p:cTn>
                                        <p:tgtEl>
                                          <p:spTgt spid="37898"/>
                                        </p:tgtEl>
                                        <p:attrNameLst>
                                          <p:attrName>ppt_x</p:attrName>
                                        </p:attrNameLst>
                                      </p:cBhvr>
                                    </p:anim>
                                    <p:set>
                                      <p:cBhvr>
                                        <p:cTn id="278" dur="770" fill="hold"/>
                                        <p:tgtEl>
                                          <p:spTgt spid="37898"/>
                                        </p:tgtEl>
                                        <p:attrNameLst>
                                          <p:attrName>ppt_y</p:attrName>
                                        </p:attrNameLst>
                                      </p:cBhvr>
                                      <p:to>
                                        <p:strVal val="(#ppt_y+0.4)"/>
                                      </p:to>
                                    </p:set>
                                    <p:anim from="(#ppt_y+0.4)" to="(#ppt_y)" calcmode="lin" valueType="num">
                                      <p:cBhvr>
                                        <p:cTn id="279" dur="1230" accel="100000" fill="hold">
                                          <p:stCondLst>
                                            <p:cond delay="770"/>
                                          </p:stCondLst>
                                        </p:cTn>
                                        <p:tgtEl>
                                          <p:spTgt spid="37898"/>
                                        </p:tgtEl>
                                        <p:attrNameLst>
                                          <p:attrName>ppt_y</p:attrName>
                                        </p:attrNameLst>
                                      </p:cBhvr>
                                    </p:anim>
                                  </p:childTnLst>
                                </p:cTn>
                              </p:par>
                            </p:childTnLst>
                          </p:cTn>
                        </p:par>
                      </p:childTnLst>
                    </p:cTn>
                  </p:par>
                  <p:par>
                    <p:cTn id="280" fill="hold">
                      <p:stCondLst>
                        <p:cond delay="indefinite"/>
                      </p:stCondLst>
                      <p:childTnLst>
                        <p:par>
                          <p:cTn id="281" fill="hold">
                            <p:stCondLst>
                              <p:cond delay="0"/>
                            </p:stCondLst>
                            <p:childTnLst>
                              <p:par>
                                <p:cTn id="282" presetID="31" presetClass="exit" presetSubtype="0" fill="hold" grpId="0" nodeType="clickEffect">
                                  <p:stCondLst>
                                    <p:cond delay="0"/>
                                  </p:stCondLst>
                                  <p:iterate type="lt">
                                    <p:tmPct val="5000"/>
                                  </p:iterate>
                                  <p:childTnLst>
                                    <p:anim calcmode="lin" valueType="num">
                                      <p:cBhvr>
                                        <p:cTn id="283" dur="1000"/>
                                        <p:tgtEl>
                                          <p:spTgt spid="37894">
                                            <p:txEl>
                                              <p:pRg st="0" end="0"/>
                                            </p:txEl>
                                          </p:spTgt>
                                        </p:tgtEl>
                                        <p:attrNameLst>
                                          <p:attrName>ppt_w</p:attrName>
                                        </p:attrNameLst>
                                      </p:cBhvr>
                                      <p:tavLst>
                                        <p:tav tm="0">
                                          <p:val>
                                            <p:strVal val="ppt_w"/>
                                          </p:val>
                                        </p:tav>
                                        <p:tav tm="100000">
                                          <p:val>
                                            <p:fltVal val="0"/>
                                          </p:val>
                                        </p:tav>
                                      </p:tavLst>
                                    </p:anim>
                                    <p:anim calcmode="lin" valueType="num">
                                      <p:cBhvr>
                                        <p:cTn id="284" dur="1000"/>
                                        <p:tgtEl>
                                          <p:spTgt spid="37894">
                                            <p:txEl>
                                              <p:pRg st="0" end="0"/>
                                            </p:txEl>
                                          </p:spTgt>
                                        </p:tgtEl>
                                        <p:attrNameLst>
                                          <p:attrName>ppt_h</p:attrName>
                                        </p:attrNameLst>
                                      </p:cBhvr>
                                      <p:tavLst>
                                        <p:tav tm="0">
                                          <p:val>
                                            <p:strVal val="ppt_h"/>
                                          </p:val>
                                        </p:tav>
                                        <p:tav tm="100000">
                                          <p:val>
                                            <p:fltVal val="0"/>
                                          </p:val>
                                        </p:tav>
                                      </p:tavLst>
                                    </p:anim>
                                    <p:anim calcmode="lin" valueType="num">
                                      <p:cBhvr>
                                        <p:cTn id="285" dur="1000"/>
                                        <p:tgtEl>
                                          <p:spTgt spid="37894">
                                            <p:txEl>
                                              <p:pRg st="0" end="0"/>
                                            </p:txEl>
                                          </p:spTgt>
                                        </p:tgtEl>
                                        <p:attrNameLst>
                                          <p:attrName>style.rotation</p:attrName>
                                        </p:attrNameLst>
                                      </p:cBhvr>
                                      <p:tavLst>
                                        <p:tav tm="0">
                                          <p:val>
                                            <p:fltVal val="0"/>
                                          </p:val>
                                        </p:tav>
                                        <p:tav tm="100000">
                                          <p:val>
                                            <p:fltVal val="90"/>
                                          </p:val>
                                        </p:tav>
                                      </p:tavLst>
                                    </p:anim>
                                    <p:animEffect transition="out" filter="fade">
                                      <p:cBhvr>
                                        <p:cTn id="286" dur="1000"/>
                                        <p:tgtEl>
                                          <p:spTgt spid="37894">
                                            <p:txEl>
                                              <p:pRg st="0" end="0"/>
                                            </p:txEl>
                                          </p:spTgt>
                                        </p:tgtEl>
                                      </p:cBhvr>
                                    </p:animEffect>
                                    <p:set>
                                      <p:cBhvr>
                                        <p:cTn id="287" dur="1" fill="hold">
                                          <p:stCondLst>
                                            <p:cond delay="999"/>
                                          </p:stCondLst>
                                        </p:cTn>
                                        <p:tgtEl>
                                          <p:spTgt spid="37894">
                                            <p:txEl>
                                              <p:pRg st="0" end="0"/>
                                            </p:txEl>
                                          </p:spTgt>
                                        </p:tgtEl>
                                        <p:attrNameLst>
                                          <p:attrName>style.visibility</p:attrName>
                                        </p:attrNameLst>
                                      </p:cBhvr>
                                      <p:to>
                                        <p:strVal val="hidden"/>
                                      </p:to>
                                    </p:set>
                                  </p:childTnLst>
                                </p:cTn>
                              </p:par>
                              <p:par>
                                <p:cTn id="288" presetID="31" presetClass="exit" presetSubtype="0" fill="hold" grpId="0" nodeType="withEffect">
                                  <p:stCondLst>
                                    <p:cond delay="0"/>
                                  </p:stCondLst>
                                  <p:iterate type="lt">
                                    <p:tmPct val="5000"/>
                                  </p:iterate>
                                  <p:childTnLst>
                                    <p:anim calcmode="lin" valueType="num">
                                      <p:cBhvr>
                                        <p:cTn id="289" dur="1000"/>
                                        <p:tgtEl>
                                          <p:spTgt spid="37894">
                                            <p:txEl>
                                              <p:pRg st="1" end="1"/>
                                            </p:txEl>
                                          </p:spTgt>
                                        </p:tgtEl>
                                        <p:attrNameLst>
                                          <p:attrName>ppt_w</p:attrName>
                                        </p:attrNameLst>
                                      </p:cBhvr>
                                      <p:tavLst>
                                        <p:tav tm="0">
                                          <p:val>
                                            <p:strVal val="ppt_w"/>
                                          </p:val>
                                        </p:tav>
                                        <p:tav tm="100000">
                                          <p:val>
                                            <p:fltVal val="0"/>
                                          </p:val>
                                        </p:tav>
                                      </p:tavLst>
                                    </p:anim>
                                    <p:anim calcmode="lin" valueType="num">
                                      <p:cBhvr>
                                        <p:cTn id="290" dur="1000"/>
                                        <p:tgtEl>
                                          <p:spTgt spid="37894">
                                            <p:txEl>
                                              <p:pRg st="1" end="1"/>
                                            </p:txEl>
                                          </p:spTgt>
                                        </p:tgtEl>
                                        <p:attrNameLst>
                                          <p:attrName>ppt_h</p:attrName>
                                        </p:attrNameLst>
                                      </p:cBhvr>
                                      <p:tavLst>
                                        <p:tav tm="0">
                                          <p:val>
                                            <p:strVal val="ppt_h"/>
                                          </p:val>
                                        </p:tav>
                                        <p:tav tm="100000">
                                          <p:val>
                                            <p:fltVal val="0"/>
                                          </p:val>
                                        </p:tav>
                                      </p:tavLst>
                                    </p:anim>
                                    <p:anim calcmode="lin" valueType="num">
                                      <p:cBhvr>
                                        <p:cTn id="291" dur="1000"/>
                                        <p:tgtEl>
                                          <p:spTgt spid="37894">
                                            <p:txEl>
                                              <p:pRg st="1" end="1"/>
                                            </p:txEl>
                                          </p:spTgt>
                                        </p:tgtEl>
                                        <p:attrNameLst>
                                          <p:attrName>style.rotation</p:attrName>
                                        </p:attrNameLst>
                                      </p:cBhvr>
                                      <p:tavLst>
                                        <p:tav tm="0">
                                          <p:val>
                                            <p:fltVal val="0"/>
                                          </p:val>
                                        </p:tav>
                                        <p:tav tm="100000">
                                          <p:val>
                                            <p:fltVal val="90"/>
                                          </p:val>
                                        </p:tav>
                                      </p:tavLst>
                                    </p:anim>
                                    <p:animEffect transition="out" filter="fade">
                                      <p:cBhvr>
                                        <p:cTn id="292" dur="1000"/>
                                        <p:tgtEl>
                                          <p:spTgt spid="37894">
                                            <p:txEl>
                                              <p:pRg st="1" end="1"/>
                                            </p:txEl>
                                          </p:spTgt>
                                        </p:tgtEl>
                                      </p:cBhvr>
                                    </p:animEffect>
                                    <p:set>
                                      <p:cBhvr>
                                        <p:cTn id="293" dur="1" fill="hold">
                                          <p:stCondLst>
                                            <p:cond delay="999"/>
                                          </p:stCondLst>
                                        </p:cTn>
                                        <p:tgtEl>
                                          <p:spTgt spid="37894">
                                            <p:txEl>
                                              <p:pRg st="1" end="1"/>
                                            </p:txEl>
                                          </p:spTgt>
                                        </p:tgtEl>
                                        <p:attrNameLst>
                                          <p:attrName>style.visibility</p:attrName>
                                        </p:attrNameLst>
                                      </p:cBhvr>
                                      <p:to>
                                        <p:strVal val="hidden"/>
                                      </p:to>
                                    </p:set>
                                  </p:childTnLst>
                                </p:cTn>
                              </p:par>
                            </p:childTnLst>
                          </p:cTn>
                        </p:par>
                      </p:childTnLst>
                    </p:cTn>
                  </p:par>
                  <p:par>
                    <p:cTn id="294" fill="hold">
                      <p:stCondLst>
                        <p:cond delay="indefinite"/>
                      </p:stCondLst>
                      <p:childTnLst>
                        <p:par>
                          <p:cTn id="295" fill="hold">
                            <p:stCondLst>
                              <p:cond delay="0"/>
                            </p:stCondLst>
                            <p:childTnLst>
                              <p:par>
                                <p:cTn id="296" presetID="13" presetClass="exit" presetSubtype="16" fill="hold" nodeType="clickEffect">
                                  <p:stCondLst>
                                    <p:cond delay="0"/>
                                  </p:stCondLst>
                                  <p:childTnLst>
                                    <p:animEffect transition="out" filter="plus(in)">
                                      <p:cBhvr>
                                        <p:cTn id="297" dur="2000"/>
                                        <p:tgtEl>
                                          <p:spTgt spid="37895"/>
                                        </p:tgtEl>
                                      </p:cBhvr>
                                    </p:animEffect>
                                    <p:set>
                                      <p:cBhvr>
                                        <p:cTn id="298" dur="1" fill="hold">
                                          <p:stCondLst>
                                            <p:cond delay="1999"/>
                                          </p:stCondLst>
                                        </p:cTn>
                                        <p:tgtEl>
                                          <p:spTgt spid="37895"/>
                                        </p:tgtEl>
                                        <p:attrNameLst>
                                          <p:attrName>style.visibility</p:attrName>
                                        </p:attrNameLst>
                                      </p:cBhvr>
                                      <p:to>
                                        <p:strVal val="hidden"/>
                                      </p:to>
                                    </p:set>
                                  </p:childTnLst>
                                </p:cTn>
                              </p:par>
                            </p:childTnLst>
                          </p:cTn>
                        </p:par>
                      </p:childTnLst>
                    </p:cTn>
                  </p:par>
                  <p:par>
                    <p:cTn id="299" fill="hold">
                      <p:stCondLst>
                        <p:cond delay="indefinite"/>
                      </p:stCondLst>
                      <p:childTnLst>
                        <p:par>
                          <p:cTn id="300" fill="hold">
                            <p:stCondLst>
                              <p:cond delay="0"/>
                            </p:stCondLst>
                            <p:childTnLst>
                              <p:par>
                                <p:cTn id="301" presetID="49" presetClass="exit" presetSubtype="0" accel="100000" fill="hold" grpId="0" nodeType="clickEffect">
                                  <p:stCondLst>
                                    <p:cond delay="0"/>
                                  </p:stCondLst>
                                  <p:iterate type="lt">
                                    <p:tmPct val="0"/>
                                  </p:iterate>
                                  <p:childTnLst>
                                    <p:anim calcmode="lin" valueType="num">
                                      <p:cBhvr>
                                        <p:cTn id="302" dur="500"/>
                                        <p:tgtEl>
                                          <p:spTgt spid="37897">
                                            <p:txEl>
                                              <p:pRg st="0" end="0"/>
                                            </p:txEl>
                                          </p:spTgt>
                                        </p:tgtEl>
                                        <p:attrNameLst>
                                          <p:attrName>ppt_w</p:attrName>
                                        </p:attrNameLst>
                                      </p:cBhvr>
                                      <p:tavLst>
                                        <p:tav tm="0">
                                          <p:val>
                                            <p:strVal val="ppt_w"/>
                                          </p:val>
                                        </p:tav>
                                        <p:tav tm="100000">
                                          <p:val>
                                            <p:fltVal val="0"/>
                                          </p:val>
                                        </p:tav>
                                      </p:tavLst>
                                    </p:anim>
                                    <p:anim calcmode="lin" valueType="num">
                                      <p:cBhvr>
                                        <p:cTn id="303" dur="500"/>
                                        <p:tgtEl>
                                          <p:spTgt spid="37897">
                                            <p:txEl>
                                              <p:pRg st="0" end="0"/>
                                            </p:txEl>
                                          </p:spTgt>
                                        </p:tgtEl>
                                        <p:attrNameLst>
                                          <p:attrName>ppt_h</p:attrName>
                                        </p:attrNameLst>
                                      </p:cBhvr>
                                      <p:tavLst>
                                        <p:tav tm="0">
                                          <p:val>
                                            <p:strVal val="ppt_h"/>
                                          </p:val>
                                        </p:tav>
                                        <p:tav tm="100000">
                                          <p:val>
                                            <p:fltVal val="0"/>
                                          </p:val>
                                        </p:tav>
                                      </p:tavLst>
                                    </p:anim>
                                    <p:anim calcmode="lin" valueType="num">
                                      <p:cBhvr>
                                        <p:cTn id="304" dur="500"/>
                                        <p:tgtEl>
                                          <p:spTgt spid="37897">
                                            <p:txEl>
                                              <p:pRg st="0" end="0"/>
                                            </p:txEl>
                                          </p:spTgt>
                                        </p:tgtEl>
                                        <p:attrNameLst>
                                          <p:attrName>style.rotation</p:attrName>
                                        </p:attrNameLst>
                                      </p:cBhvr>
                                      <p:tavLst>
                                        <p:tav tm="0">
                                          <p:val>
                                            <p:fltVal val="0"/>
                                          </p:val>
                                        </p:tav>
                                        <p:tav tm="100000">
                                          <p:val>
                                            <p:fltVal val="360"/>
                                          </p:val>
                                        </p:tav>
                                      </p:tavLst>
                                    </p:anim>
                                    <p:animEffect transition="out" filter="fade">
                                      <p:cBhvr>
                                        <p:cTn id="305" dur="500"/>
                                        <p:tgtEl>
                                          <p:spTgt spid="37897">
                                            <p:txEl>
                                              <p:pRg st="0" end="0"/>
                                            </p:txEl>
                                          </p:spTgt>
                                        </p:tgtEl>
                                      </p:cBhvr>
                                    </p:animEffect>
                                    <p:set>
                                      <p:cBhvr>
                                        <p:cTn id="306" dur="1" fill="hold">
                                          <p:stCondLst>
                                            <p:cond delay="499"/>
                                          </p:stCondLst>
                                        </p:cTn>
                                        <p:tgtEl>
                                          <p:spTgt spid="37897">
                                            <p:txEl>
                                              <p:pRg st="0" end="0"/>
                                            </p:txEl>
                                          </p:spTgt>
                                        </p:tgtEl>
                                        <p:attrNameLst>
                                          <p:attrName>style.visibility</p:attrName>
                                        </p:attrNameLst>
                                      </p:cBhvr>
                                      <p:to>
                                        <p:strVal val="hidden"/>
                                      </p:to>
                                    </p:set>
                                  </p:childTnLst>
                                </p:cTn>
                              </p:par>
                            </p:childTnLst>
                          </p:cTn>
                        </p:par>
                      </p:childTnLst>
                    </p:cTn>
                  </p:par>
                  <p:par>
                    <p:cTn id="307" fill="hold">
                      <p:stCondLst>
                        <p:cond delay="indefinite"/>
                      </p:stCondLst>
                      <p:childTnLst>
                        <p:par>
                          <p:cTn id="308" fill="hold">
                            <p:stCondLst>
                              <p:cond delay="0"/>
                            </p:stCondLst>
                            <p:childTnLst>
                              <p:par>
                                <p:cTn id="309" presetID="49" presetClass="exit" presetSubtype="0" accel="100000" fill="hold" nodeType="clickEffect">
                                  <p:stCondLst>
                                    <p:cond delay="0"/>
                                  </p:stCondLst>
                                  <p:childTnLst>
                                    <p:anim calcmode="lin" valueType="num">
                                      <p:cBhvr>
                                        <p:cTn id="310" dur="500"/>
                                        <p:tgtEl>
                                          <p:spTgt spid="37898"/>
                                        </p:tgtEl>
                                        <p:attrNameLst>
                                          <p:attrName>ppt_w</p:attrName>
                                        </p:attrNameLst>
                                      </p:cBhvr>
                                      <p:tavLst>
                                        <p:tav tm="0">
                                          <p:val>
                                            <p:strVal val="ppt_w"/>
                                          </p:val>
                                        </p:tav>
                                        <p:tav tm="100000">
                                          <p:val>
                                            <p:fltVal val="0"/>
                                          </p:val>
                                        </p:tav>
                                      </p:tavLst>
                                    </p:anim>
                                    <p:anim calcmode="lin" valueType="num">
                                      <p:cBhvr>
                                        <p:cTn id="311" dur="500"/>
                                        <p:tgtEl>
                                          <p:spTgt spid="37898"/>
                                        </p:tgtEl>
                                        <p:attrNameLst>
                                          <p:attrName>ppt_h</p:attrName>
                                        </p:attrNameLst>
                                      </p:cBhvr>
                                      <p:tavLst>
                                        <p:tav tm="0">
                                          <p:val>
                                            <p:strVal val="ppt_h"/>
                                          </p:val>
                                        </p:tav>
                                        <p:tav tm="100000">
                                          <p:val>
                                            <p:fltVal val="0"/>
                                          </p:val>
                                        </p:tav>
                                      </p:tavLst>
                                    </p:anim>
                                    <p:anim calcmode="lin" valueType="num">
                                      <p:cBhvr>
                                        <p:cTn id="312" dur="500"/>
                                        <p:tgtEl>
                                          <p:spTgt spid="37898"/>
                                        </p:tgtEl>
                                        <p:attrNameLst>
                                          <p:attrName>style.rotation</p:attrName>
                                        </p:attrNameLst>
                                      </p:cBhvr>
                                      <p:tavLst>
                                        <p:tav tm="0">
                                          <p:val>
                                            <p:fltVal val="0"/>
                                          </p:val>
                                        </p:tav>
                                        <p:tav tm="100000">
                                          <p:val>
                                            <p:fltVal val="360"/>
                                          </p:val>
                                        </p:tav>
                                      </p:tavLst>
                                    </p:anim>
                                    <p:animEffect transition="out" filter="fade">
                                      <p:cBhvr>
                                        <p:cTn id="313" dur="500"/>
                                        <p:tgtEl>
                                          <p:spTgt spid="37898"/>
                                        </p:tgtEl>
                                      </p:cBhvr>
                                    </p:animEffect>
                                    <p:set>
                                      <p:cBhvr>
                                        <p:cTn id="314" dur="1" fill="hold">
                                          <p:stCondLst>
                                            <p:cond delay="499"/>
                                          </p:stCondLst>
                                        </p:cTn>
                                        <p:tgtEl>
                                          <p:spTgt spid="37898"/>
                                        </p:tgtEl>
                                        <p:attrNameLst>
                                          <p:attrName>style.visibility</p:attrName>
                                        </p:attrNameLst>
                                      </p:cBhvr>
                                      <p:to>
                                        <p:strVal val="hidden"/>
                                      </p:to>
                                    </p:set>
                                  </p:childTnLst>
                                </p:cTn>
                              </p:par>
                            </p:childTnLst>
                          </p:cTn>
                        </p:par>
                      </p:childTnLst>
                    </p:cTn>
                  </p:par>
                  <p:par>
                    <p:cTn id="315" fill="hold">
                      <p:stCondLst>
                        <p:cond delay="indefinite"/>
                      </p:stCondLst>
                      <p:childTnLst>
                        <p:par>
                          <p:cTn id="316" fill="hold">
                            <p:stCondLst>
                              <p:cond delay="0"/>
                            </p:stCondLst>
                            <p:childTnLst>
                              <p:par>
                                <p:cTn id="317" presetID="2" presetClass="entr" presetSubtype="4" fill="hold" nodeType="clickEffect">
                                  <p:stCondLst>
                                    <p:cond delay="0"/>
                                  </p:stCondLst>
                                  <p:iterate type="lt">
                                    <p:tmPct val="10000"/>
                                  </p:iterate>
                                  <p:childTnLst>
                                    <p:set>
                                      <p:cBhvr>
                                        <p:cTn id="318" dur="1" fill="hold">
                                          <p:stCondLst>
                                            <p:cond delay="0"/>
                                          </p:stCondLst>
                                        </p:cTn>
                                        <p:tgtEl>
                                          <p:spTgt spid="37900">
                                            <p:txEl>
                                              <p:pRg st="0" end="0"/>
                                            </p:txEl>
                                          </p:spTgt>
                                        </p:tgtEl>
                                        <p:attrNameLst>
                                          <p:attrName>style.visibility</p:attrName>
                                        </p:attrNameLst>
                                      </p:cBhvr>
                                      <p:to>
                                        <p:strVal val="visible"/>
                                      </p:to>
                                    </p:set>
                                    <p:anim calcmode="lin" valueType="num">
                                      <p:cBhvr additive="base">
                                        <p:cTn id="319" dur="500" fill="hold"/>
                                        <p:tgtEl>
                                          <p:spTgt spid="37900">
                                            <p:txEl>
                                              <p:pRg st="0" end="0"/>
                                            </p:txEl>
                                          </p:spTgt>
                                        </p:tgtEl>
                                        <p:attrNameLst>
                                          <p:attrName>ppt_x</p:attrName>
                                        </p:attrNameLst>
                                      </p:cBhvr>
                                      <p:tavLst>
                                        <p:tav tm="0">
                                          <p:val>
                                            <p:strVal val="#ppt_x"/>
                                          </p:val>
                                        </p:tav>
                                        <p:tav tm="100000">
                                          <p:val>
                                            <p:strVal val="#ppt_x"/>
                                          </p:val>
                                        </p:tav>
                                      </p:tavLst>
                                    </p:anim>
                                    <p:anim calcmode="lin" valueType="num">
                                      <p:cBhvr additive="base">
                                        <p:cTn id="320" dur="500" fill="hold"/>
                                        <p:tgtEl>
                                          <p:spTgt spid="379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7"/>
                                            </p:cond>
                                          </p:stCondLst>
                                          <p:endCondLst>
                                            <p:cond evt="onStopAudio" delay="0">
                                              <p:tgtEl>
                                                <p:sldTgt/>
                                              </p:tgtEl>
                                            </p:cond>
                                          </p:endCondLst>
                                        </p:cTn>
                                        <p:tgtEl>
                                          <p:sndTgt r:embed="rId6" name="cashreg.wav"/>
                                        </p:tgtEl>
                                      </p:cMediaNode>
                                    </p:audio>
                                  </p:subTnLst>
                                </p:cTn>
                              </p:par>
                              <p:par>
                                <p:cTn id="321" presetID="2" presetClass="entr" presetSubtype="4" fill="hold" nodeType="withEffect">
                                  <p:stCondLst>
                                    <p:cond delay="0"/>
                                  </p:stCondLst>
                                  <p:childTnLst>
                                    <p:set>
                                      <p:cBhvr>
                                        <p:cTn id="322" dur="1" fill="hold">
                                          <p:stCondLst>
                                            <p:cond delay="0"/>
                                          </p:stCondLst>
                                        </p:cTn>
                                        <p:tgtEl>
                                          <p:spTgt spid="37900">
                                            <p:txEl>
                                              <p:pRg st="1" end="1"/>
                                            </p:txEl>
                                          </p:spTgt>
                                        </p:tgtEl>
                                        <p:attrNameLst>
                                          <p:attrName>style.visibility</p:attrName>
                                        </p:attrNameLst>
                                      </p:cBhvr>
                                      <p:to>
                                        <p:strVal val="visible"/>
                                      </p:to>
                                    </p:set>
                                    <p:anim calcmode="lin" valueType="num">
                                      <p:cBhvr additive="base">
                                        <p:cTn id="323" dur="500" fill="hold"/>
                                        <p:tgtEl>
                                          <p:spTgt spid="37900">
                                            <p:txEl>
                                              <p:pRg st="1" end="1"/>
                                            </p:txEl>
                                          </p:spTgt>
                                        </p:tgtEl>
                                        <p:attrNameLst>
                                          <p:attrName>ppt_x</p:attrName>
                                        </p:attrNameLst>
                                      </p:cBhvr>
                                      <p:tavLst>
                                        <p:tav tm="0">
                                          <p:val>
                                            <p:strVal val="#ppt_x"/>
                                          </p:val>
                                        </p:tav>
                                        <p:tav tm="100000">
                                          <p:val>
                                            <p:strVal val="#ppt_x"/>
                                          </p:val>
                                        </p:tav>
                                      </p:tavLst>
                                    </p:anim>
                                    <p:anim calcmode="lin" valueType="num">
                                      <p:cBhvr additive="base">
                                        <p:cTn id="324" dur="500" fill="hold"/>
                                        <p:tgtEl>
                                          <p:spTgt spid="379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presetID="15" presetClass="entr" presetSubtype="0" fill="hold" nodeType="clickEffect">
                                  <p:stCondLst>
                                    <p:cond delay="0"/>
                                  </p:stCondLst>
                                  <p:childTnLst>
                                    <p:set>
                                      <p:cBhvr>
                                        <p:cTn id="328" dur="1" fill="hold">
                                          <p:stCondLst>
                                            <p:cond delay="0"/>
                                          </p:stCondLst>
                                        </p:cTn>
                                        <p:tgtEl>
                                          <p:spTgt spid="37901"/>
                                        </p:tgtEl>
                                        <p:attrNameLst>
                                          <p:attrName>style.visibility</p:attrName>
                                        </p:attrNameLst>
                                      </p:cBhvr>
                                      <p:to>
                                        <p:strVal val="visible"/>
                                      </p:to>
                                    </p:set>
                                    <p:anim calcmode="lin" valueType="num">
                                      <p:cBhvr>
                                        <p:cTn id="329" dur="1000" fill="hold"/>
                                        <p:tgtEl>
                                          <p:spTgt spid="37901"/>
                                        </p:tgtEl>
                                        <p:attrNameLst>
                                          <p:attrName>ppt_w</p:attrName>
                                        </p:attrNameLst>
                                      </p:cBhvr>
                                      <p:tavLst>
                                        <p:tav tm="0">
                                          <p:val>
                                            <p:fltVal val="0"/>
                                          </p:val>
                                        </p:tav>
                                        <p:tav tm="100000">
                                          <p:val>
                                            <p:strVal val="#ppt_w"/>
                                          </p:val>
                                        </p:tav>
                                      </p:tavLst>
                                    </p:anim>
                                    <p:anim calcmode="lin" valueType="num">
                                      <p:cBhvr>
                                        <p:cTn id="330" dur="1000" fill="hold"/>
                                        <p:tgtEl>
                                          <p:spTgt spid="37901"/>
                                        </p:tgtEl>
                                        <p:attrNameLst>
                                          <p:attrName>ppt_h</p:attrName>
                                        </p:attrNameLst>
                                      </p:cBhvr>
                                      <p:tavLst>
                                        <p:tav tm="0">
                                          <p:val>
                                            <p:fltVal val="0"/>
                                          </p:val>
                                        </p:tav>
                                        <p:tav tm="100000">
                                          <p:val>
                                            <p:strVal val="#ppt_h"/>
                                          </p:val>
                                        </p:tav>
                                      </p:tavLst>
                                    </p:anim>
                                    <p:anim calcmode="lin" valueType="num">
                                      <p:cBhvr>
                                        <p:cTn id="331" dur="1000" fill="hold"/>
                                        <p:tgtEl>
                                          <p:spTgt spid="37901"/>
                                        </p:tgtEl>
                                        <p:attrNameLst>
                                          <p:attrName>ppt_x</p:attrName>
                                        </p:attrNameLst>
                                      </p:cBhvr>
                                      <p:tavLst>
                                        <p:tav tm="0" fmla="#ppt_x+(cos(-2*pi*(1-$))*-#ppt_x-sin(-2*pi*(1-$))*(1-#ppt_y))*(1-$)">
                                          <p:val>
                                            <p:fltVal val="0"/>
                                          </p:val>
                                        </p:tav>
                                        <p:tav tm="100000">
                                          <p:val>
                                            <p:fltVal val="1"/>
                                          </p:val>
                                        </p:tav>
                                      </p:tavLst>
                                    </p:anim>
                                    <p:anim calcmode="lin" valueType="num">
                                      <p:cBhvr>
                                        <p:cTn id="332" dur="1000" fill="hold"/>
                                        <p:tgtEl>
                                          <p:spTgt spid="379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3" fill="hold">
                      <p:stCondLst>
                        <p:cond delay="indefinite"/>
                      </p:stCondLst>
                      <p:childTnLst>
                        <p:par>
                          <p:cTn id="334" fill="hold">
                            <p:stCondLst>
                              <p:cond delay="0"/>
                            </p:stCondLst>
                            <p:childTnLst>
                              <p:par>
                                <p:cTn id="335" presetID="49" presetClass="exit" presetSubtype="0" accel="100000" fill="hold" grpId="0" nodeType="clickEffect">
                                  <p:stCondLst>
                                    <p:cond delay="0"/>
                                  </p:stCondLst>
                                  <p:iterate type="lt">
                                    <p:tmPct val="0"/>
                                  </p:iterate>
                                  <p:childTnLst>
                                    <p:anim calcmode="lin" valueType="num">
                                      <p:cBhvr>
                                        <p:cTn id="336" dur="500"/>
                                        <p:tgtEl>
                                          <p:spTgt spid="37900">
                                            <p:txEl>
                                              <p:pRg st="0" end="0"/>
                                            </p:txEl>
                                          </p:spTgt>
                                        </p:tgtEl>
                                        <p:attrNameLst>
                                          <p:attrName>ppt_w</p:attrName>
                                        </p:attrNameLst>
                                      </p:cBhvr>
                                      <p:tavLst>
                                        <p:tav tm="0">
                                          <p:val>
                                            <p:strVal val="ppt_w"/>
                                          </p:val>
                                        </p:tav>
                                        <p:tav tm="100000">
                                          <p:val>
                                            <p:fltVal val="0"/>
                                          </p:val>
                                        </p:tav>
                                      </p:tavLst>
                                    </p:anim>
                                    <p:anim calcmode="lin" valueType="num">
                                      <p:cBhvr>
                                        <p:cTn id="337" dur="500"/>
                                        <p:tgtEl>
                                          <p:spTgt spid="37900">
                                            <p:txEl>
                                              <p:pRg st="0" end="0"/>
                                            </p:txEl>
                                          </p:spTgt>
                                        </p:tgtEl>
                                        <p:attrNameLst>
                                          <p:attrName>ppt_h</p:attrName>
                                        </p:attrNameLst>
                                      </p:cBhvr>
                                      <p:tavLst>
                                        <p:tav tm="0">
                                          <p:val>
                                            <p:strVal val="ppt_h"/>
                                          </p:val>
                                        </p:tav>
                                        <p:tav tm="100000">
                                          <p:val>
                                            <p:fltVal val="0"/>
                                          </p:val>
                                        </p:tav>
                                      </p:tavLst>
                                    </p:anim>
                                    <p:anim calcmode="lin" valueType="num">
                                      <p:cBhvr>
                                        <p:cTn id="338" dur="500"/>
                                        <p:tgtEl>
                                          <p:spTgt spid="37900">
                                            <p:txEl>
                                              <p:pRg st="0" end="0"/>
                                            </p:txEl>
                                          </p:spTgt>
                                        </p:tgtEl>
                                        <p:attrNameLst>
                                          <p:attrName>style.rotation</p:attrName>
                                        </p:attrNameLst>
                                      </p:cBhvr>
                                      <p:tavLst>
                                        <p:tav tm="0">
                                          <p:val>
                                            <p:fltVal val="0"/>
                                          </p:val>
                                        </p:tav>
                                        <p:tav tm="100000">
                                          <p:val>
                                            <p:fltVal val="360"/>
                                          </p:val>
                                        </p:tav>
                                      </p:tavLst>
                                    </p:anim>
                                    <p:animEffect transition="out" filter="fade">
                                      <p:cBhvr>
                                        <p:cTn id="339" dur="500"/>
                                        <p:tgtEl>
                                          <p:spTgt spid="37900">
                                            <p:txEl>
                                              <p:pRg st="0" end="0"/>
                                            </p:txEl>
                                          </p:spTgt>
                                        </p:tgtEl>
                                      </p:cBhvr>
                                    </p:animEffect>
                                    <p:set>
                                      <p:cBhvr>
                                        <p:cTn id="340" dur="1" fill="hold">
                                          <p:stCondLst>
                                            <p:cond delay="499"/>
                                          </p:stCondLst>
                                        </p:cTn>
                                        <p:tgtEl>
                                          <p:spTgt spid="37900">
                                            <p:txEl>
                                              <p:pRg st="0" end="0"/>
                                            </p:txEl>
                                          </p:spTgt>
                                        </p:tgtEl>
                                        <p:attrNameLst>
                                          <p:attrName>style.visibility</p:attrName>
                                        </p:attrNameLst>
                                      </p:cBhvr>
                                      <p:to>
                                        <p:strVal val="hidden"/>
                                      </p:to>
                                    </p:set>
                                  </p:childTnLst>
                                </p:cTn>
                              </p:par>
                              <p:par>
                                <p:cTn id="341" presetID="49" presetClass="exit" presetSubtype="0" accel="100000" fill="hold" grpId="0" nodeType="withEffect">
                                  <p:stCondLst>
                                    <p:cond delay="0"/>
                                  </p:stCondLst>
                                  <p:childTnLst>
                                    <p:anim calcmode="lin" valueType="num">
                                      <p:cBhvr>
                                        <p:cTn id="342" dur="500"/>
                                        <p:tgtEl>
                                          <p:spTgt spid="37900">
                                            <p:txEl>
                                              <p:pRg st="1" end="1"/>
                                            </p:txEl>
                                          </p:spTgt>
                                        </p:tgtEl>
                                        <p:attrNameLst>
                                          <p:attrName>ppt_w</p:attrName>
                                        </p:attrNameLst>
                                      </p:cBhvr>
                                      <p:tavLst>
                                        <p:tav tm="0">
                                          <p:val>
                                            <p:strVal val="ppt_w"/>
                                          </p:val>
                                        </p:tav>
                                        <p:tav tm="100000">
                                          <p:val>
                                            <p:fltVal val="0"/>
                                          </p:val>
                                        </p:tav>
                                      </p:tavLst>
                                    </p:anim>
                                    <p:anim calcmode="lin" valueType="num">
                                      <p:cBhvr>
                                        <p:cTn id="343" dur="500"/>
                                        <p:tgtEl>
                                          <p:spTgt spid="37900">
                                            <p:txEl>
                                              <p:pRg st="1" end="1"/>
                                            </p:txEl>
                                          </p:spTgt>
                                        </p:tgtEl>
                                        <p:attrNameLst>
                                          <p:attrName>ppt_h</p:attrName>
                                        </p:attrNameLst>
                                      </p:cBhvr>
                                      <p:tavLst>
                                        <p:tav tm="0">
                                          <p:val>
                                            <p:strVal val="ppt_h"/>
                                          </p:val>
                                        </p:tav>
                                        <p:tav tm="100000">
                                          <p:val>
                                            <p:fltVal val="0"/>
                                          </p:val>
                                        </p:tav>
                                      </p:tavLst>
                                    </p:anim>
                                    <p:anim calcmode="lin" valueType="num">
                                      <p:cBhvr>
                                        <p:cTn id="344" dur="500"/>
                                        <p:tgtEl>
                                          <p:spTgt spid="37900">
                                            <p:txEl>
                                              <p:pRg st="1" end="1"/>
                                            </p:txEl>
                                          </p:spTgt>
                                        </p:tgtEl>
                                        <p:attrNameLst>
                                          <p:attrName>style.rotation</p:attrName>
                                        </p:attrNameLst>
                                      </p:cBhvr>
                                      <p:tavLst>
                                        <p:tav tm="0">
                                          <p:val>
                                            <p:fltVal val="0"/>
                                          </p:val>
                                        </p:tav>
                                        <p:tav tm="100000">
                                          <p:val>
                                            <p:fltVal val="360"/>
                                          </p:val>
                                        </p:tav>
                                      </p:tavLst>
                                    </p:anim>
                                    <p:animEffect transition="out" filter="fade">
                                      <p:cBhvr>
                                        <p:cTn id="345" dur="500"/>
                                        <p:tgtEl>
                                          <p:spTgt spid="37900">
                                            <p:txEl>
                                              <p:pRg st="1" end="1"/>
                                            </p:txEl>
                                          </p:spTgt>
                                        </p:tgtEl>
                                      </p:cBhvr>
                                    </p:animEffect>
                                    <p:set>
                                      <p:cBhvr>
                                        <p:cTn id="346" dur="1" fill="hold">
                                          <p:stCondLst>
                                            <p:cond delay="499"/>
                                          </p:stCondLst>
                                        </p:cTn>
                                        <p:tgtEl>
                                          <p:spTgt spid="37900">
                                            <p:txEl>
                                              <p:pRg st="1" end="1"/>
                                            </p:txEl>
                                          </p:spTgt>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49" presetClass="exit" presetSubtype="0" accel="100000" fill="hold" nodeType="clickEffect">
                                  <p:stCondLst>
                                    <p:cond delay="0"/>
                                  </p:stCondLst>
                                  <p:childTnLst>
                                    <p:anim calcmode="lin" valueType="num">
                                      <p:cBhvr>
                                        <p:cTn id="350" dur="500"/>
                                        <p:tgtEl>
                                          <p:spTgt spid="37901"/>
                                        </p:tgtEl>
                                        <p:attrNameLst>
                                          <p:attrName>ppt_w</p:attrName>
                                        </p:attrNameLst>
                                      </p:cBhvr>
                                      <p:tavLst>
                                        <p:tav tm="0">
                                          <p:val>
                                            <p:strVal val="ppt_w"/>
                                          </p:val>
                                        </p:tav>
                                        <p:tav tm="100000">
                                          <p:val>
                                            <p:fltVal val="0"/>
                                          </p:val>
                                        </p:tav>
                                      </p:tavLst>
                                    </p:anim>
                                    <p:anim calcmode="lin" valueType="num">
                                      <p:cBhvr>
                                        <p:cTn id="351" dur="500"/>
                                        <p:tgtEl>
                                          <p:spTgt spid="37901"/>
                                        </p:tgtEl>
                                        <p:attrNameLst>
                                          <p:attrName>ppt_h</p:attrName>
                                        </p:attrNameLst>
                                      </p:cBhvr>
                                      <p:tavLst>
                                        <p:tav tm="0">
                                          <p:val>
                                            <p:strVal val="ppt_h"/>
                                          </p:val>
                                        </p:tav>
                                        <p:tav tm="100000">
                                          <p:val>
                                            <p:fltVal val="0"/>
                                          </p:val>
                                        </p:tav>
                                      </p:tavLst>
                                    </p:anim>
                                    <p:anim calcmode="lin" valueType="num">
                                      <p:cBhvr>
                                        <p:cTn id="352" dur="500"/>
                                        <p:tgtEl>
                                          <p:spTgt spid="37901"/>
                                        </p:tgtEl>
                                        <p:attrNameLst>
                                          <p:attrName>style.rotation</p:attrName>
                                        </p:attrNameLst>
                                      </p:cBhvr>
                                      <p:tavLst>
                                        <p:tav tm="0">
                                          <p:val>
                                            <p:fltVal val="0"/>
                                          </p:val>
                                        </p:tav>
                                        <p:tav tm="100000">
                                          <p:val>
                                            <p:fltVal val="360"/>
                                          </p:val>
                                        </p:tav>
                                      </p:tavLst>
                                    </p:anim>
                                    <p:animEffect transition="out" filter="fade">
                                      <p:cBhvr>
                                        <p:cTn id="353" dur="500"/>
                                        <p:tgtEl>
                                          <p:spTgt spid="37901"/>
                                        </p:tgtEl>
                                      </p:cBhvr>
                                    </p:animEffect>
                                    <p:set>
                                      <p:cBhvr>
                                        <p:cTn id="354" dur="1" fill="hold">
                                          <p:stCondLst>
                                            <p:cond delay="499"/>
                                          </p:stCondLst>
                                        </p:cTn>
                                        <p:tgtEl>
                                          <p:spTgt spid="379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allAtOnce"/>
      <p:bldP spid="37894" grpId="0" build="allAtOnce"/>
      <p:bldP spid="37897" grpId="0" build="allAtOnce"/>
      <p:bldP spid="37900"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fld id="{963B323D-EC5B-4B17-957B-A9404B01F64B}" type="datetime1">
              <a:rPr lang="en-US"/>
              <a:pPr/>
              <a:t>5/15/2017</a:t>
            </a:fld>
            <a:endParaRPr lang="en-US"/>
          </a:p>
        </p:txBody>
      </p:sp>
      <p:sp>
        <p:nvSpPr>
          <p:cNvPr id="17" name="Slide Number Placeholder 3"/>
          <p:cNvSpPr>
            <a:spLocks noGrp="1"/>
          </p:cNvSpPr>
          <p:nvPr>
            <p:ph type="sldNum" sz="quarter" idx="12"/>
          </p:nvPr>
        </p:nvSpPr>
        <p:spPr/>
        <p:txBody>
          <a:bodyPr/>
          <a:lstStyle/>
          <a:p>
            <a:fld id="{F39DE05B-980D-435A-B3E3-58A8DAFA2505}" type="slidenum">
              <a:rPr lang="en-US"/>
              <a:pPr/>
              <a:t>33</a:t>
            </a:fld>
            <a:endParaRPr lang="en-US"/>
          </a:p>
        </p:txBody>
      </p:sp>
      <p:sp>
        <p:nvSpPr>
          <p:cNvPr id="38916" name="Rectangle 4"/>
          <p:cNvSpPr>
            <a:spLocks noChangeArrowheads="1"/>
          </p:cNvSpPr>
          <p:nvPr/>
        </p:nvSpPr>
        <p:spPr bwMode="auto">
          <a:xfrm>
            <a:off x="0" y="136525"/>
            <a:ext cx="9213850" cy="366713"/>
          </a:xfrm>
          <a:prstGeom prst="rect">
            <a:avLst/>
          </a:prstGeom>
          <a:noFill/>
          <a:ln w="9525">
            <a:noFill/>
            <a:miter lim="800000"/>
            <a:headEnd/>
            <a:tailEnd/>
          </a:ln>
          <a:effectLst/>
        </p:spPr>
        <p:txBody>
          <a:bodyPr anchor="ctr">
            <a:spAutoFit/>
          </a:bodyPr>
          <a:lstStyle/>
          <a:p>
            <a:r>
              <a:rPr lang="en-US">
                <a:latin typeface="Verdana" pitchFamily="34" charset="0"/>
              </a:rPr>
              <a:t>PERKALIKAN MATRIKS </a:t>
            </a:r>
            <a:r>
              <a:rPr lang="en-US" b="1">
                <a:latin typeface="Verdana" pitchFamily="34" charset="0"/>
              </a:rPr>
              <a:t>LB</a:t>
            </a:r>
            <a:r>
              <a:rPr lang="en-US">
                <a:latin typeface="Verdana" pitchFamily="34" charset="0"/>
              </a:rPr>
              <a:t>, DIPEROLEH HUBUNGAN BERIKUT : </a:t>
            </a:r>
          </a:p>
        </p:txBody>
      </p:sp>
      <p:graphicFrame>
        <p:nvGraphicFramePr>
          <p:cNvPr id="38917" name="Object 5"/>
          <p:cNvGraphicFramePr>
            <a:graphicFrameLocks noChangeAspect="1"/>
          </p:cNvGraphicFramePr>
          <p:nvPr/>
        </p:nvGraphicFramePr>
        <p:xfrm>
          <a:off x="762000" y="457200"/>
          <a:ext cx="7620000" cy="1570038"/>
        </p:xfrm>
        <a:graphic>
          <a:graphicData uri="http://schemas.openxmlformats.org/presentationml/2006/ole">
            <mc:AlternateContent xmlns:mc="http://schemas.openxmlformats.org/markup-compatibility/2006">
              <mc:Choice xmlns:v="urn:schemas-microsoft-com:vml" Requires="v">
                <p:oleObj spid="_x0000_s94215" name="Equation" r:id="rId4" imgW="3467100" imgH="711200" progId="Equation.3">
                  <p:embed/>
                </p:oleObj>
              </mc:Choice>
              <mc:Fallback>
                <p:oleObj name="Equation" r:id="rId4" imgW="34671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7200"/>
                        <a:ext cx="7620000" cy="157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8" name="AutoShape 6"/>
          <p:cNvSpPr>
            <a:spLocks noChangeArrowheads="1"/>
          </p:cNvSpPr>
          <p:nvPr/>
        </p:nvSpPr>
        <p:spPr bwMode="auto">
          <a:xfrm>
            <a:off x="1752600" y="1752600"/>
            <a:ext cx="2743200" cy="533400"/>
          </a:xfrm>
          <a:prstGeom prst="curvedUpArrow">
            <a:avLst>
              <a:gd name="adj1" fmla="val 102857"/>
              <a:gd name="adj2" fmla="val 205714"/>
              <a:gd name="adj3" fmla="val 33333"/>
            </a:avLst>
          </a:prstGeom>
          <a:solidFill>
            <a:schemeClr val="accent1"/>
          </a:solidFill>
          <a:ln w="9525">
            <a:solidFill>
              <a:schemeClr val="tx1"/>
            </a:solidFill>
            <a:miter lim="800000"/>
            <a:headEnd/>
            <a:tailEnd/>
          </a:ln>
          <a:effectLst/>
        </p:spPr>
        <p:txBody>
          <a:bodyPr wrap="none" anchor="ctr"/>
          <a:lstStyle/>
          <a:p>
            <a:pPr algn="ctr" eaLnBrk="0" hangingPunct="0"/>
            <a:r>
              <a:rPr lang="en-US">
                <a:solidFill>
                  <a:schemeClr val="folHlink"/>
                </a:solidFill>
                <a:latin typeface="Verdana" pitchFamily="34" charset="0"/>
              </a:rPr>
              <a:t>KALIKAN</a:t>
            </a:r>
          </a:p>
        </p:txBody>
      </p:sp>
      <p:sp>
        <p:nvSpPr>
          <p:cNvPr id="38932" name="Rectangle 20"/>
          <p:cNvSpPr>
            <a:spLocks noChangeArrowheads="1"/>
          </p:cNvSpPr>
          <p:nvPr/>
        </p:nvSpPr>
        <p:spPr bwMode="auto">
          <a:xfrm>
            <a:off x="0" y="2438400"/>
            <a:ext cx="9144000" cy="641350"/>
          </a:xfrm>
          <a:prstGeom prst="rect">
            <a:avLst/>
          </a:prstGeom>
          <a:noFill/>
          <a:ln w="9525">
            <a:noFill/>
            <a:miter lim="800000"/>
            <a:headEnd/>
            <a:tailEnd/>
          </a:ln>
          <a:effectLst/>
        </p:spPr>
        <p:txBody>
          <a:bodyPr anchor="ctr">
            <a:spAutoFit/>
          </a:bodyPr>
          <a:lstStyle/>
          <a:p>
            <a:r>
              <a:rPr lang="en-US">
                <a:latin typeface="Verdana" pitchFamily="34" charset="0"/>
              </a:rPr>
              <a:t>JIKA KITA PERKALIKAN MATRIKS </a:t>
            </a:r>
            <a:r>
              <a:rPr lang="en-US" b="1">
                <a:latin typeface="Verdana" pitchFamily="34" charset="0"/>
              </a:rPr>
              <a:t>LB</a:t>
            </a:r>
            <a:r>
              <a:rPr lang="en-US">
                <a:latin typeface="Verdana" pitchFamily="34" charset="0"/>
              </a:rPr>
              <a:t> DIATAS, DIPEROLEH HUBUNGAN DALAM BENTUK UMUM, BERIKUT : </a:t>
            </a:r>
          </a:p>
        </p:txBody>
      </p:sp>
      <p:sp>
        <p:nvSpPr>
          <p:cNvPr id="38934" name="Rectangle 22"/>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8933" name="Object 21"/>
          <p:cNvGraphicFramePr>
            <a:graphicFrameLocks noChangeAspect="1"/>
          </p:cNvGraphicFramePr>
          <p:nvPr/>
        </p:nvGraphicFramePr>
        <p:xfrm>
          <a:off x="1066800" y="3124200"/>
          <a:ext cx="3581400" cy="493713"/>
        </p:xfrm>
        <a:graphic>
          <a:graphicData uri="http://schemas.openxmlformats.org/presentationml/2006/ole">
            <mc:AlternateContent xmlns:mc="http://schemas.openxmlformats.org/markup-compatibility/2006">
              <mc:Choice xmlns:v="urn:schemas-microsoft-com:vml" Requires="v">
                <p:oleObj spid="_x0000_s94216" name="Equation" r:id="rId6" imgW="1586811" imgH="215806" progId="Equation.3">
                  <p:embed/>
                </p:oleObj>
              </mc:Choice>
              <mc:Fallback>
                <p:oleObj name="Equation" r:id="rId6" imgW="1586811"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124200"/>
                        <a:ext cx="3581400"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36" name="Rectangle 24"/>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8935" name="Object 23"/>
          <p:cNvGraphicFramePr>
            <a:graphicFrameLocks noChangeAspect="1"/>
          </p:cNvGraphicFramePr>
          <p:nvPr/>
        </p:nvGraphicFramePr>
        <p:xfrm>
          <a:off x="1066800" y="3505200"/>
          <a:ext cx="7696200" cy="671513"/>
        </p:xfrm>
        <a:graphic>
          <a:graphicData uri="http://schemas.openxmlformats.org/presentationml/2006/ole">
            <mc:AlternateContent xmlns:mc="http://schemas.openxmlformats.org/markup-compatibility/2006">
              <mc:Choice xmlns:v="urn:schemas-microsoft-com:vml" Requires="v">
                <p:oleObj spid="_x0000_s94217" name="Equation" r:id="rId8" imgW="2730500" imgH="241300" progId="Equation.3">
                  <p:embed/>
                </p:oleObj>
              </mc:Choice>
              <mc:Fallback>
                <p:oleObj name="Equation" r:id="rId8" imgW="27305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505200"/>
                        <a:ext cx="769620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38" name="Rectangle 2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8937" name="Object 25"/>
          <p:cNvGraphicFramePr>
            <a:graphicFrameLocks noChangeAspect="1"/>
          </p:cNvGraphicFramePr>
          <p:nvPr/>
        </p:nvGraphicFramePr>
        <p:xfrm>
          <a:off x="990600" y="3994150"/>
          <a:ext cx="8839200" cy="1292225"/>
        </p:xfrm>
        <a:graphic>
          <a:graphicData uri="http://schemas.openxmlformats.org/presentationml/2006/ole">
            <mc:AlternateContent xmlns:mc="http://schemas.openxmlformats.org/markup-compatibility/2006">
              <mc:Choice xmlns:v="urn:schemas-microsoft-com:vml" Requires="v">
                <p:oleObj spid="_x0000_s94218" name="Equation" r:id="rId10" imgW="3124200" imgH="457200" progId="Equation.3">
                  <p:embed/>
                </p:oleObj>
              </mc:Choice>
              <mc:Fallback>
                <p:oleObj name="Equation" r:id="rId10" imgW="31242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3994150"/>
                        <a:ext cx="8839200" cy="129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40" name="Rectangle 28"/>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8939" name="Object 27"/>
          <p:cNvGraphicFramePr>
            <a:graphicFrameLocks noChangeAspect="1"/>
          </p:cNvGraphicFramePr>
          <p:nvPr/>
        </p:nvGraphicFramePr>
        <p:xfrm>
          <a:off x="914400" y="4800600"/>
          <a:ext cx="7772400" cy="1141413"/>
        </p:xfrm>
        <a:graphic>
          <a:graphicData uri="http://schemas.openxmlformats.org/presentationml/2006/ole">
            <mc:AlternateContent xmlns:mc="http://schemas.openxmlformats.org/markup-compatibility/2006">
              <mc:Choice xmlns:v="urn:schemas-microsoft-com:vml" Requires="v">
                <p:oleObj spid="_x0000_s94219" name="Equation" r:id="rId12" imgW="3111500" imgH="457200" progId="Equation.3">
                  <p:embed/>
                </p:oleObj>
              </mc:Choice>
              <mc:Fallback>
                <p:oleObj name="Equation" r:id="rId12" imgW="311150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4800600"/>
                        <a:ext cx="7772400" cy="114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41" name="Rectangle 29"/>
          <p:cNvSpPr>
            <a:spLocks noChangeArrowheads="1"/>
          </p:cNvSpPr>
          <p:nvPr/>
        </p:nvSpPr>
        <p:spPr bwMode="auto">
          <a:xfrm>
            <a:off x="0" y="0"/>
            <a:ext cx="9144000" cy="5989638"/>
          </a:xfrm>
          <a:prstGeom prst="rect">
            <a:avLst/>
          </a:prstGeom>
          <a:noFill/>
          <a:ln w="9525">
            <a:noFill/>
            <a:miter lim="800000"/>
            <a:headEnd/>
            <a:tailEnd/>
          </a:ln>
          <a:effectLst/>
        </p:spPr>
        <p:txBody>
          <a:bodyPr anchor="ctr">
            <a:spAutoFit/>
          </a:bodyPr>
          <a:lstStyle/>
          <a:p>
            <a:pPr marL="342900" indent="-342900" algn="just" eaLnBrk="0" hangingPunct="0"/>
            <a:r>
              <a:rPr lang="en-US" sz="1600">
                <a:latin typeface="Verdana" pitchFamily="34" charset="0"/>
              </a:rPr>
              <a:t>		DO 10 I  = 1, N</a:t>
            </a:r>
          </a:p>
          <a:p>
            <a:pPr marL="342900" indent="-342900" algn="just" eaLnBrk="0" hangingPunct="0"/>
            <a:r>
              <a:rPr lang="en-US" sz="1600">
                <a:latin typeface="Verdana" pitchFamily="34" charset="0"/>
              </a:rPr>
              <a:t>          10	B(I,I) = 1.0/L(I,I)</a:t>
            </a:r>
          </a:p>
          <a:p>
            <a:pPr marL="342900" indent="-342900" algn="just" eaLnBrk="0" hangingPunct="0"/>
            <a:r>
              <a:rPr lang="en-US" sz="1600">
                <a:latin typeface="Verdana" pitchFamily="34" charset="0"/>
              </a:rPr>
              <a:t>		D0 20 I = 1, N-1</a:t>
            </a:r>
          </a:p>
          <a:p>
            <a:pPr marL="342900" indent="-342900" algn="just" eaLnBrk="0" hangingPunct="0"/>
            <a:r>
              <a:rPr lang="en-US" sz="1600">
                <a:latin typeface="Verdana" pitchFamily="34" charset="0"/>
              </a:rPr>
              <a:t>		      J = I + 1</a:t>
            </a:r>
          </a:p>
          <a:p>
            <a:pPr marL="342900" indent="-342900" algn="just" eaLnBrk="0" hangingPunct="0"/>
            <a:r>
              <a:rPr lang="en-US" sz="1600">
                <a:latin typeface="Verdana" pitchFamily="34" charset="0"/>
              </a:rPr>
              <a:t>                               B(I,J) = -L(I,J)*B(J,J)/L(I,I)	</a:t>
            </a:r>
          </a:p>
          <a:p>
            <a:pPr marL="342900" indent="-342900" algn="just" eaLnBrk="0" hangingPunct="0"/>
            <a:r>
              <a:rPr lang="en-US" sz="1600">
                <a:latin typeface="Verdana" pitchFamily="34" charset="0"/>
              </a:rPr>
              <a:t>          20            CONTINUE</a:t>
            </a:r>
          </a:p>
          <a:p>
            <a:pPr marL="342900" indent="-342900" algn="just" eaLnBrk="0" hangingPunct="0"/>
            <a:r>
              <a:rPr lang="en-US" sz="1600">
                <a:latin typeface="Verdana" pitchFamily="34" charset="0"/>
              </a:rPr>
              <a:t>		DO 50 I = 1, N-2</a:t>
            </a:r>
          </a:p>
          <a:p>
            <a:pPr marL="342900" indent="-342900" algn="just" eaLnBrk="0" hangingPunct="0"/>
            <a:r>
              <a:rPr lang="en-US" sz="1600">
                <a:latin typeface="Verdana" pitchFamily="34" charset="0"/>
              </a:rPr>
              <a:t>                               DO 40 J = I+2, N</a:t>
            </a:r>
          </a:p>
          <a:p>
            <a:pPr marL="342900" indent="-342900" algn="just" eaLnBrk="0" hangingPunct="0"/>
            <a:r>
              <a:rPr lang="en-US" sz="1600">
                <a:latin typeface="Verdana" pitchFamily="34" charset="0"/>
              </a:rPr>
              <a:t>		           JMLH = 0</a:t>
            </a:r>
          </a:p>
          <a:p>
            <a:pPr marL="342900" indent="-342900" algn="just" eaLnBrk="0" hangingPunct="0"/>
            <a:r>
              <a:rPr lang="en-US" sz="1600">
                <a:latin typeface="Verdana" pitchFamily="34" charset="0"/>
              </a:rPr>
              <a:t>		           DO 30 K = 2, J</a:t>
            </a:r>
          </a:p>
          <a:p>
            <a:pPr marL="342900" indent="-342900" algn="just" eaLnBrk="0" hangingPunct="0"/>
            <a:r>
              <a:rPr lang="en-US" sz="1600">
                <a:latin typeface="Verdana" pitchFamily="34" charset="0"/>
              </a:rPr>
              <a:t>          30	                JMLH = JMLH – L(I,K)*B(K,J)	</a:t>
            </a:r>
          </a:p>
          <a:p>
            <a:pPr marL="342900" indent="-342900" algn="just" eaLnBrk="0" hangingPunct="0"/>
            <a:r>
              <a:rPr lang="en-US" sz="1600">
                <a:latin typeface="Verdana" pitchFamily="34" charset="0"/>
              </a:rPr>
              <a:t>	                        B(I,J) = JMLH/L(I,I)</a:t>
            </a:r>
          </a:p>
          <a:p>
            <a:pPr marL="342900" indent="-342900" algn="just" eaLnBrk="0" hangingPunct="0"/>
            <a:r>
              <a:rPr lang="en-US" sz="1600">
                <a:latin typeface="Verdana" pitchFamily="34" charset="0"/>
              </a:rPr>
              <a:t>          40                  CONTINUE</a:t>
            </a:r>
          </a:p>
          <a:p>
            <a:pPr marL="342900" indent="-342900" algn="just" eaLnBrk="0" hangingPunct="0"/>
            <a:r>
              <a:rPr lang="en-US" sz="1600">
                <a:latin typeface="Verdana" pitchFamily="34" charset="0"/>
              </a:rPr>
              <a:t>          50            CONTINUE</a:t>
            </a:r>
          </a:p>
          <a:p>
            <a:pPr marL="342900" indent="-342900" algn="just" eaLnBrk="0" hangingPunct="0"/>
            <a:r>
              <a:rPr lang="en-US" sz="1600">
                <a:latin typeface="Verdana" pitchFamily="34" charset="0"/>
              </a:rPr>
              <a:t>                         DO 80 I = 1, N-3</a:t>
            </a:r>
          </a:p>
          <a:p>
            <a:pPr marL="342900" indent="-342900" algn="just" eaLnBrk="0" hangingPunct="0"/>
            <a:r>
              <a:rPr lang="en-US" sz="1600">
                <a:latin typeface="Verdana" pitchFamily="34" charset="0"/>
              </a:rPr>
              <a:t>                               DO 70 J = I+3, N</a:t>
            </a:r>
          </a:p>
          <a:p>
            <a:pPr marL="342900" indent="-342900" algn="just" eaLnBrk="0" hangingPunct="0"/>
            <a:r>
              <a:rPr lang="en-US" sz="1600">
                <a:latin typeface="Verdana" pitchFamily="34" charset="0"/>
              </a:rPr>
              <a:t>                                    JMLH = 0</a:t>
            </a:r>
          </a:p>
          <a:p>
            <a:pPr marL="342900" indent="-342900" algn="just" eaLnBrk="0" hangingPunct="0"/>
            <a:r>
              <a:rPr lang="en-US" sz="1600">
                <a:latin typeface="Verdana" pitchFamily="34" charset="0"/>
              </a:rPr>
              <a:t>                                    DO 60 K = 2, J</a:t>
            </a:r>
          </a:p>
          <a:p>
            <a:pPr marL="342900" indent="-342900" algn="just" eaLnBrk="0" hangingPunct="0"/>
            <a:r>
              <a:rPr lang="en-US" sz="1600">
                <a:latin typeface="Verdana" pitchFamily="34" charset="0"/>
              </a:rPr>
              <a:t>          60                            JMLH = JMLH –L(I,K)*B(K,J)</a:t>
            </a:r>
          </a:p>
          <a:p>
            <a:pPr marL="342900" indent="-342900" algn="just" eaLnBrk="0" hangingPunct="0"/>
            <a:r>
              <a:rPr lang="en-US" sz="1600">
                <a:latin typeface="Verdana" pitchFamily="34" charset="0"/>
              </a:rPr>
              <a:t>                                    B(I,J) =JMLH/L(I,I)</a:t>
            </a:r>
          </a:p>
          <a:p>
            <a:pPr marL="342900" indent="-342900" algn="just" eaLnBrk="0" hangingPunct="0"/>
            <a:r>
              <a:rPr lang="en-US" sz="1600">
                <a:latin typeface="Verdana" pitchFamily="34" charset="0"/>
              </a:rPr>
              <a:t>          70                  CONTINUE</a:t>
            </a:r>
          </a:p>
          <a:p>
            <a:pPr marL="342900" indent="-342900" algn="just" eaLnBrk="0" hangingPunct="0"/>
            <a:r>
              <a:rPr lang="en-US" sz="1600">
                <a:latin typeface="Verdana" pitchFamily="34" charset="0"/>
              </a:rPr>
              <a:t>          80           CONTINUE</a:t>
            </a:r>
          </a:p>
          <a:p>
            <a:pPr marL="342900" indent="-342900" algn="just" eaLnBrk="0" hangingPunct="0"/>
            <a:endParaRPr lang="en-US" sz="1600">
              <a:latin typeface="Verdana" pitchFamily="34" charset="0"/>
            </a:endParaRPr>
          </a:p>
          <a:p>
            <a:pPr marL="342900" indent="-342900" algn="ctr" eaLnBrk="0" hangingPunct="0"/>
            <a:r>
              <a:rPr lang="en-US" sz="1600">
                <a:latin typeface="Verdana" pitchFamily="34" charset="0"/>
              </a:rPr>
              <a:t>GAMBAR I-5. PROGRAM SEDERHANA INVERSE MATRIKS SEGITIGA ATAS</a:t>
            </a:r>
            <a:r>
              <a:rPr lang="en-US">
                <a:latin typeface="Verdana" pitchFamily="34" charset="0"/>
              </a:rPr>
              <a:t> </a:t>
            </a:r>
          </a:p>
        </p:txBody>
      </p:sp>
    </p:spTree>
    <p:extLst>
      <p:ext uri="{BB962C8B-B14F-4D97-AF65-F5344CB8AC3E}">
        <p14:creationId xmlns:p14="http://schemas.microsoft.com/office/powerpoint/2010/main" val="57166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fade">
                                      <p:cBhvr>
                                        <p:cTn id="7" dur="770" decel="100000"/>
                                        <p:tgtEl>
                                          <p:spTgt spid="38916">
                                            <p:txEl>
                                              <p:pRg st="0" end="0"/>
                                            </p:txEl>
                                          </p:spTgt>
                                        </p:tgtEl>
                                      </p:cBhvr>
                                    </p:animEffect>
                                    <p:animScale>
                                      <p:cBhvr>
                                        <p:cTn id="8" dur="770" decel="100000"/>
                                        <p:tgtEl>
                                          <p:spTgt spid="38916">
                                            <p:txEl>
                                              <p:pRg st="0" end="0"/>
                                            </p:txEl>
                                          </p:spTgt>
                                        </p:tgtEl>
                                      </p:cBhvr>
                                      <p:from x="10000" y="10000"/>
                                      <p:to x="200000" y="450000"/>
                                    </p:animScale>
                                    <p:animScale>
                                      <p:cBhvr>
                                        <p:cTn id="9" dur="1230" accel="100000" fill="hold">
                                          <p:stCondLst>
                                            <p:cond delay="770"/>
                                          </p:stCondLst>
                                        </p:cTn>
                                        <p:tgtEl>
                                          <p:spTgt spid="38916">
                                            <p:txEl>
                                              <p:pRg st="0" end="0"/>
                                            </p:txEl>
                                          </p:spTgt>
                                        </p:tgtEl>
                                      </p:cBhvr>
                                      <p:from x="200000" y="450000"/>
                                      <p:to x="100000" y="100000"/>
                                    </p:animScale>
                                    <p:set>
                                      <p:cBhvr>
                                        <p:cTn id="10" dur="770" fill="hold"/>
                                        <p:tgtEl>
                                          <p:spTgt spid="38916">
                                            <p:txEl>
                                              <p:pRg st="0" end="0"/>
                                            </p:txEl>
                                          </p:spTgt>
                                        </p:tgtEl>
                                        <p:attrNameLst>
                                          <p:attrName>ppt_x</p:attrName>
                                        </p:attrNameLst>
                                      </p:cBhvr>
                                      <p:to>
                                        <p:strVal val="(0.5)"/>
                                      </p:to>
                                    </p:set>
                                    <p:anim from="(0.5)" to="(#ppt_x)" calcmode="lin" valueType="num">
                                      <p:cBhvr>
                                        <p:cTn id="11" dur="1230" accel="100000" fill="hold">
                                          <p:stCondLst>
                                            <p:cond delay="770"/>
                                          </p:stCondLst>
                                        </p:cTn>
                                        <p:tgtEl>
                                          <p:spTgt spid="38916">
                                            <p:txEl>
                                              <p:pRg st="0" end="0"/>
                                            </p:txEl>
                                          </p:spTgt>
                                        </p:tgtEl>
                                        <p:attrNameLst>
                                          <p:attrName>ppt_x</p:attrName>
                                        </p:attrNameLst>
                                      </p:cBhvr>
                                    </p:anim>
                                    <p:set>
                                      <p:cBhvr>
                                        <p:cTn id="12" dur="770" fill="hold"/>
                                        <p:tgtEl>
                                          <p:spTgt spid="3891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891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8917"/>
                                        </p:tgtEl>
                                        <p:attrNameLst>
                                          <p:attrName>style.visibility</p:attrName>
                                        </p:attrNameLst>
                                      </p:cBhvr>
                                      <p:to>
                                        <p:strVal val="visible"/>
                                      </p:to>
                                    </p:set>
                                    <p:animEffect transition="in" filter="slide(fromBottom)">
                                      <p:cBhvr>
                                        <p:cTn id="18" dur="500"/>
                                        <p:tgtEl>
                                          <p:spTgt spid="389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repeatCount="2000" fill="hold" grpId="0" nodeType="clickEffect">
                                  <p:stCondLst>
                                    <p:cond delay="0"/>
                                  </p:stCondLst>
                                  <p:iterate type="lt">
                                    <p:tmPct val="0"/>
                                  </p:iterate>
                                  <p:childTnLst>
                                    <p:set>
                                      <p:cBhvr>
                                        <p:cTn id="22" dur="1" fill="hold">
                                          <p:stCondLst>
                                            <p:cond delay="0"/>
                                          </p:stCondLst>
                                        </p:cTn>
                                        <p:tgtEl>
                                          <p:spTgt spid="38918"/>
                                        </p:tgtEl>
                                        <p:attrNameLst>
                                          <p:attrName>style.visibility</p:attrName>
                                        </p:attrNameLst>
                                      </p:cBhvr>
                                      <p:to>
                                        <p:strVal val="visible"/>
                                      </p:to>
                                    </p:set>
                                    <p:animEffect transition="in" filter="barn(inVertical)">
                                      <p:cBhvr>
                                        <p:cTn id="23" dur="500"/>
                                        <p:tgtEl>
                                          <p:spTgt spid="38918"/>
                                        </p:tgtEl>
                                      </p:cBhvr>
                                    </p:animEffect>
                                  </p:childTnLst>
                                  <p:subTnLst>
                                    <p:audio>
                                      <p:cMediaNode>
                                        <p:cTn display="0" masterRel="sameClick">
                                          <p:stCondLst>
                                            <p:cond evt="begin" delay="0">
                                              <p:tn val="21"/>
                                            </p:cond>
                                          </p:stCondLst>
                                          <p:endCondLst>
                                            <p:cond evt="onStopAudio" delay="0">
                                              <p:tgtEl>
                                                <p:sldTgt/>
                                              </p:tgtEl>
                                            </p:cond>
                                          </p:endCondLst>
                                        </p:cTn>
                                        <p:tgtEl>
                                          <p:sndTgt r:embed="rId3" name="bomb.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iterate type="lt">
                                    <p:tmPct val="10000"/>
                                  </p:iterate>
                                  <p:childTnLst>
                                    <p:set>
                                      <p:cBhvr>
                                        <p:cTn id="27" dur="1" fill="hold">
                                          <p:stCondLst>
                                            <p:cond delay="0"/>
                                          </p:stCondLst>
                                        </p:cTn>
                                        <p:tgtEl>
                                          <p:spTgt spid="38932">
                                            <p:txEl>
                                              <p:pRg st="0" end="0"/>
                                            </p:txEl>
                                          </p:spTgt>
                                        </p:tgtEl>
                                        <p:attrNameLst>
                                          <p:attrName>style.visibility</p:attrName>
                                        </p:attrNameLst>
                                      </p:cBhvr>
                                      <p:to>
                                        <p:strVal val="visible"/>
                                      </p:to>
                                    </p:set>
                                    <p:anim calcmode="lin" valueType="num">
                                      <p:cBhvr additive="base">
                                        <p:cTn id="28" dur="500" fill="hold"/>
                                        <p:tgtEl>
                                          <p:spTgt spid="3893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893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bomb.wav"/>
                                        </p:tgtEl>
                                      </p:cMediaNode>
                                    </p:audio>
                                  </p:sub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iterate type="lt">
                                    <p:tmPct val="0"/>
                                  </p:iterate>
                                  <p:childTnLst>
                                    <p:set>
                                      <p:cBhvr>
                                        <p:cTn id="33" dur="1" fill="hold">
                                          <p:stCondLst>
                                            <p:cond delay="0"/>
                                          </p:stCondLst>
                                        </p:cTn>
                                        <p:tgtEl>
                                          <p:spTgt spid="38933"/>
                                        </p:tgtEl>
                                        <p:attrNameLst>
                                          <p:attrName>style.visibility</p:attrName>
                                        </p:attrNameLst>
                                      </p:cBhvr>
                                      <p:to>
                                        <p:strVal val="visible"/>
                                      </p:to>
                                    </p:set>
                                    <p:animEffect transition="in" filter="fade">
                                      <p:cBhvr>
                                        <p:cTn id="34" dur="770" decel="100000"/>
                                        <p:tgtEl>
                                          <p:spTgt spid="38933"/>
                                        </p:tgtEl>
                                      </p:cBhvr>
                                    </p:animEffect>
                                    <p:animScale>
                                      <p:cBhvr>
                                        <p:cTn id="35" dur="770" decel="100000"/>
                                        <p:tgtEl>
                                          <p:spTgt spid="38933"/>
                                        </p:tgtEl>
                                      </p:cBhvr>
                                      <p:from x="10000" y="10000"/>
                                      <p:to x="200000" y="450000"/>
                                    </p:animScale>
                                    <p:animScale>
                                      <p:cBhvr>
                                        <p:cTn id="36" dur="1230" accel="100000" fill="hold">
                                          <p:stCondLst>
                                            <p:cond delay="770"/>
                                          </p:stCondLst>
                                        </p:cTn>
                                        <p:tgtEl>
                                          <p:spTgt spid="38933"/>
                                        </p:tgtEl>
                                      </p:cBhvr>
                                      <p:from x="200000" y="450000"/>
                                      <p:to x="100000" y="100000"/>
                                    </p:animScale>
                                    <p:set>
                                      <p:cBhvr>
                                        <p:cTn id="37" dur="770" fill="hold"/>
                                        <p:tgtEl>
                                          <p:spTgt spid="38933"/>
                                        </p:tgtEl>
                                        <p:attrNameLst>
                                          <p:attrName>ppt_x</p:attrName>
                                        </p:attrNameLst>
                                      </p:cBhvr>
                                      <p:to>
                                        <p:strVal val="(0.5)"/>
                                      </p:to>
                                    </p:set>
                                    <p:anim from="(0.5)" to="(#ppt_x)" calcmode="lin" valueType="num">
                                      <p:cBhvr>
                                        <p:cTn id="38" dur="1230" accel="100000" fill="hold">
                                          <p:stCondLst>
                                            <p:cond delay="770"/>
                                          </p:stCondLst>
                                        </p:cTn>
                                        <p:tgtEl>
                                          <p:spTgt spid="38933"/>
                                        </p:tgtEl>
                                        <p:attrNameLst>
                                          <p:attrName>ppt_x</p:attrName>
                                        </p:attrNameLst>
                                      </p:cBhvr>
                                    </p:anim>
                                    <p:set>
                                      <p:cBhvr>
                                        <p:cTn id="39" dur="770" fill="hold"/>
                                        <p:tgtEl>
                                          <p:spTgt spid="38933"/>
                                        </p:tgtEl>
                                        <p:attrNameLst>
                                          <p:attrName>ppt_y</p:attrName>
                                        </p:attrNameLst>
                                      </p:cBhvr>
                                      <p:to>
                                        <p:strVal val="(#ppt_y+0.4)"/>
                                      </p:to>
                                    </p:set>
                                    <p:anim from="(#ppt_y+0.4)" to="(#ppt_y)" calcmode="lin" valueType="num">
                                      <p:cBhvr>
                                        <p:cTn id="40" dur="1230" accel="100000" fill="hold">
                                          <p:stCondLst>
                                            <p:cond delay="770"/>
                                          </p:stCondLst>
                                        </p:cTn>
                                        <p:tgtEl>
                                          <p:spTgt spid="38933"/>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38935"/>
                                        </p:tgtEl>
                                        <p:attrNameLst>
                                          <p:attrName>style.visibility</p:attrName>
                                        </p:attrNameLst>
                                      </p:cBhvr>
                                      <p:to>
                                        <p:strVal val="visible"/>
                                      </p:to>
                                    </p:set>
                                    <p:animEffect transition="in" filter="fade">
                                      <p:cBhvr>
                                        <p:cTn id="45" dur="770" decel="100000"/>
                                        <p:tgtEl>
                                          <p:spTgt spid="38935"/>
                                        </p:tgtEl>
                                      </p:cBhvr>
                                    </p:animEffect>
                                    <p:animScale>
                                      <p:cBhvr>
                                        <p:cTn id="46" dur="770" decel="100000"/>
                                        <p:tgtEl>
                                          <p:spTgt spid="38935"/>
                                        </p:tgtEl>
                                      </p:cBhvr>
                                      <p:from x="10000" y="10000"/>
                                      <p:to x="200000" y="450000"/>
                                    </p:animScale>
                                    <p:animScale>
                                      <p:cBhvr>
                                        <p:cTn id="47" dur="1230" accel="100000" fill="hold">
                                          <p:stCondLst>
                                            <p:cond delay="770"/>
                                          </p:stCondLst>
                                        </p:cTn>
                                        <p:tgtEl>
                                          <p:spTgt spid="38935"/>
                                        </p:tgtEl>
                                      </p:cBhvr>
                                      <p:from x="200000" y="450000"/>
                                      <p:to x="100000" y="100000"/>
                                    </p:animScale>
                                    <p:set>
                                      <p:cBhvr>
                                        <p:cTn id="48" dur="770" fill="hold"/>
                                        <p:tgtEl>
                                          <p:spTgt spid="38935"/>
                                        </p:tgtEl>
                                        <p:attrNameLst>
                                          <p:attrName>ppt_x</p:attrName>
                                        </p:attrNameLst>
                                      </p:cBhvr>
                                      <p:to>
                                        <p:strVal val="(0.5)"/>
                                      </p:to>
                                    </p:set>
                                    <p:anim from="(0.5)" to="(#ppt_x)" calcmode="lin" valueType="num">
                                      <p:cBhvr>
                                        <p:cTn id="49" dur="1230" accel="100000" fill="hold">
                                          <p:stCondLst>
                                            <p:cond delay="770"/>
                                          </p:stCondLst>
                                        </p:cTn>
                                        <p:tgtEl>
                                          <p:spTgt spid="38935"/>
                                        </p:tgtEl>
                                        <p:attrNameLst>
                                          <p:attrName>ppt_x</p:attrName>
                                        </p:attrNameLst>
                                      </p:cBhvr>
                                    </p:anim>
                                    <p:set>
                                      <p:cBhvr>
                                        <p:cTn id="50" dur="770" fill="hold"/>
                                        <p:tgtEl>
                                          <p:spTgt spid="38935"/>
                                        </p:tgtEl>
                                        <p:attrNameLst>
                                          <p:attrName>ppt_y</p:attrName>
                                        </p:attrNameLst>
                                      </p:cBhvr>
                                      <p:to>
                                        <p:strVal val="(#ppt_y+0.4)"/>
                                      </p:to>
                                    </p:set>
                                    <p:anim from="(#ppt_y+0.4)" to="(#ppt_y)" calcmode="lin" valueType="num">
                                      <p:cBhvr>
                                        <p:cTn id="51" dur="1230" accel="100000" fill="hold">
                                          <p:stCondLst>
                                            <p:cond delay="770"/>
                                          </p:stCondLst>
                                        </p:cTn>
                                        <p:tgtEl>
                                          <p:spTgt spid="38935"/>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nodeType="clickEffect">
                                  <p:stCondLst>
                                    <p:cond delay="0"/>
                                  </p:stCondLst>
                                  <p:childTnLst>
                                    <p:set>
                                      <p:cBhvr>
                                        <p:cTn id="55" dur="1" fill="hold">
                                          <p:stCondLst>
                                            <p:cond delay="0"/>
                                          </p:stCondLst>
                                        </p:cTn>
                                        <p:tgtEl>
                                          <p:spTgt spid="38937"/>
                                        </p:tgtEl>
                                        <p:attrNameLst>
                                          <p:attrName>style.visibility</p:attrName>
                                        </p:attrNameLst>
                                      </p:cBhvr>
                                      <p:to>
                                        <p:strVal val="visible"/>
                                      </p:to>
                                    </p:set>
                                    <p:animEffect transition="in" filter="fade">
                                      <p:cBhvr>
                                        <p:cTn id="56" dur="770" decel="100000"/>
                                        <p:tgtEl>
                                          <p:spTgt spid="38937"/>
                                        </p:tgtEl>
                                      </p:cBhvr>
                                    </p:animEffect>
                                    <p:animScale>
                                      <p:cBhvr>
                                        <p:cTn id="57" dur="770" decel="100000"/>
                                        <p:tgtEl>
                                          <p:spTgt spid="38937"/>
                                        </p:tgtEl>
                                      </p:cBhvr>
                                      <p:from x="10000" y="10000"/>
                                      <p:to x="200000" y="450000"/>
                                    </p:animScale>
                                    <p:animScale>
                                      <p:cBhvr>
                                        <p:cTn id="58" dur="1230" accel="100000" fill="hold">
                                          <p:stCondLst>
                                            <p:cond delay="770"/>
                                          </p:stCondLst>
                                        </p:cTn>
                                        <p:tgtEl>
                                          <p:spTgt spid="38937"/>
                                        </p:tgtEl>
                                      </p:cBhvr>
                                      <p:from x="200000" y="450000"/>
                                      <p:to x="100000" y="100000"/>
                                    </p:animScale>
                                    <p:set>
                                      <p:cBhvr>
                                        <p:cTn id="59" dur="770" fill="hold"/>
                                        <p:tgtEl>
                                          <p:spTgt spid="38937"/>
                                        </p:tgtEl>
                                        <p:attrNameLst>
                                          <p:attrName>ppt_x</p:attrName>
                                        </p:attrNameLst>
                                      </p:cBhvr>
                                      <p:to>
                                        <p:strVal val="(0.5)"/>
                                      </p:to>
                                    </p:set>
                                    <p:anim from="(0.5)" to="(#ppt_x)" calcmode="lin" valueType="num">
                                      <p:cBhvr>
                                        <p:cTn id="60" dur="1230" accel="100000" fill="hold">
                                          <p:stCondLst>
                                            <p:cond delay="770"/>
                                          </p:stCondLst>
                                        </p:cTn>
                                        <p:tgtEl>
                                          <p:spTgt spid="38937"/>
                                        </p:tgtEl>
                                        <p:attrNameLst>
                                          <p:attrName>ppt_x</p:attrName>
                                        </p:attrNameLst>
                                      </p:cBhvr>
                                    </p:anim>
                                    <p:set>
                                      <p:cBhvr>
                                        <p:cTn id="61" dur="770" fill="hold"/>
                                        <p:tgtEl>
                                          <p:spTgt spid="38937"/>
                                        </p:tgtEl>
                                        <p:attrNameLst>
                                          <p:attrName>ppt_y</p:attrName>
                                        </p:attrNameLst>
                                      </p:cBhvr>
                                      <p:to>
                                        <p:strVal val="(#ppt_y+0.4)"/>
                                      </p:to>
                                    </p:set>
                                    <p:anim from="(#ppt_y+0.4)" to="(#ppt_y)" calcmode="lin" valueType="num">
                                      <p:cBhvr>
                                        <p:cTn id="62" dur="1230" accel="100000" fill="hold">
                                          <p:stCondLst>
                                            <p:cond delay="770"/>
                                          </p:stCondLst>
                                        </p:cTn>
                                        <p:tgtEl>
                                          <p:spTgt spid="38937"/>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nodeType="clickEffect">
                                  <p:stCondLst>
                                    <p:cond delay="0"/>
                                  </p:stCondLst>
                                  <p:iterate type="lt">
                                    <p:tmPct val="0"/>
                                  </p:iterate>
                                  <p:childTnLst>
                                    <p:set>
                                      <p:cBhvr>
                                        <p:cTn id="66" dur="1" fill="hold">
                                          <p:stCondLst>
                                            <p:cond delay="0"/>
                                          </p:stCondLst>
                                        </p:cTn>
                                        <p:tgtEl>
                                          <p:spTgt spid="38939"/>
                                        </p:tgtEl>
                                        <p:attrNameLst>
                                          <p:attrName>style.visibility</p:attrName>
                                        </p:attrNameLst>
                                      </p:cBhvr>
                                      <p:to>
                                        <p:strVal val="visible"/>
                                      </p:to>
                                    </p:set>
                                    <p:animEffect transition="in" filter="fade">
                                      <p:cBhvr>
                                        <p:cTn id="67" dur="770" decel="100000"/>
                                        <p:tgtEl>
                                          <p:spTgt spid="38939"/>
                                        </p:tgtEl>
                                      </p:cBhvr>
                                    </p:animEffect>
                                    <p:animScale>
                                      <p:cBhvr>
                                        <p:cTn id="68" dur="770" decel="100000"/>
                                        <p:tgtEl>
                                          <p:spTgt spid="38939"/>
                                        </p:tgtEl>
                                      </p:cBhvr>
                                      <p:from x="10000" y="10000"/>
                                      <p:to x="200000" y="450000"/>
                                    </p:animScale>
                                    <p:animScale>
                                      <p:cBhvr>
                                        <p:cTn id="69" dur="1230" accel="100000" fill="hold">
                                          <p:stCondLst>
                                            <p:cond delay="770"/>
                                          </p:stCondLst>
                                        </p:cTn>
                                        <p:tgtEl>
                                          <p:spTgt spid="38939"/>
                                        </p:tgtEl>
                                      </p:cBhvr>
                                      <p:from x="200000" y="450000"/>
                                      <p:to x="100000" y="100000"/>
                                    </p:animScale>
                                    <p:set>
                                      <p:cBhvr>
                                        <p:cTn id="70" dur="770" fill="hold"/>
                                        <p:tgtEl>
                                          <p:spTgt spid="38939"/>
                                        </p:tgtEl>
                                        <p:attrNameLst>
                                          <p:attrName>ppt_x</p:attrName>
                                        </p:attrNameLst>
                                      </p:cBhvr>
                                      <p:to>
                                        <p:strVal val="(0.5)"/>
                                      </p:to>
                                    </p:set>
                                    <p:anim from="(0.5)" to="(#ppt_x)" calcmode="lin" valueType="num">
                                      <p:cBhvr>
                                        <p:cTn id="71" dur="1230" accel="100000" fill="hold">
                                          <p:stCondLst>
                                            <p:cond delay="770"/>
                                          </p:stCondLst>
                                        </p:cTn>
                                        <p:tgtEl>
                                          <p:spTgt spid="38939"/>
                                        </p:tgtEl>
                                        <p:attrNameLst>
                                          <p:attrName>ppt_x</p:attrName>
                                        </p:attrNameLst>
                                      </p:cBhvr>
                                    </p:anim>
                                    <p:set>
                                      <p:cBhvr>
                                        <p:cTn id="72" dur="770" fill="hold"/>
                                        <p:tgtEl>
                                          <p:spTgt spid="38939"/>
                                        </p:tgtEl>
                                        <p:attrNameLst>
                                          <p:attrName>ppt_y</p:attrName>
                                        </p:attrNameLst>
                                      </p:cBhvr>
                                      <p:to>
                                        <p:strVal val="(#ppt_y+0.4)"/>
                                      </p:to>
                                    </p:set>
                                    <p:anim from="(#ppt_y+0.4)" to="(#ppt_y)" calcmode="lin" valueType="num">
                                      <p:cBhvr>
                                        <p:cTn id="73" dur="1230" accel="100000" fill="hold">
                                          <p:stCondLst>
                                            <p:cond delay="770"/>
                                          </p:stCondLst>
                                        </p:cTn>
                                        <p:tgtEl>
                                          <p:spTgt spid="38939"/>
                                        </p:tgtEl>
                                        <p:attrNameLst>
                                          <p:attrName>ppt_y</p:attrName>
                                        </p:attrNameLst>
                                      </p:cBhvr>
                                    </p:anim>
                                  </p:childTnLst>
                                </p:cTn>
                              </p:par>
                            </p:childTnLst>
                          </p:cTn>
                        </p:par>
                      </p:childTnLst>
                    </p:cTn>
                  </p:par>
                  <p:par>
                    <p:cTn id="74" fill="hold">
                      <p:stCondLst>
                        <p:cond delay="indefinite"/>
                      </p:stCondLst>
                      <p:childTnLst>
                        <p:par>
                          <p:cTn id="75" fill="hold">
                            <p:stCondLst>
                              <p:cond delay="0"/>
                            </p:stCondLst>
                            <p:childTnLst>
                              <p:par>
                                <p:cTn id="76" presetID="8" presetClass="exit" presetSubtype="16" fill="hold" grpId="0" nodeType="clickEffect">
                                  <p:stCondLst>
                                    <p:cond delay="0"/>
                                  </p:stCondLst>
                                  <p:childTnLst>
                                    <p:animEffect transition="out" filter="diamond(in)">
                                      <p:cBhvr>
                                        <p:cTn id="77" dur="2000"/>
                                        <p:tgtEl>
                                          <p:spTgt spid="38916">
                                            <p:txEl>
                                              <p:pRg st="0" end="0"/>
                                            </p:txEl>
                                          </p:spTgt>
                                        </p:tgtEl>
                                      </p:cBhvr>
                                    </p:animEffect>
                                    <p:set>
                                      <p:cBhvr>
                                        <p:cTn id="78" dur="1" fill="hold">
                                          <p:stCondLst>
                                            <p:cond delay="1999"/>
                                          </p:stCondLst>
                                        </p:cTn>
                                        <p:tgtEl>
                                          <p:spTgt spid="38916">
                                            <p:txEl>
                                              <p:pRg st="0" end="0"/>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nodeType="clickEffect">
                                  <p:stCondLst>
                                    <p:cond delay="0"/>
                                  </p:stCondLst>
                                  <p:childTnLst>
                                    <p:animEffect transition="out" filter="blinds(horizontal)">
                                      <p:cBhvr>
                                        <p:cTn id="82" dur="500"/>
                                        <p:tgtEl>
                                          <p:spTgt spid="38917"/>
                                        </p:tgtEl>
                                      </p:cBhvr>
                                    </p:animEffect>
                                    <p:set>
                                      <p:cBhvr>
                                        <p:cTn id="83" dur="1" fill="hold">
                                          <p:stCondLst>
                                            <p:cond delay="499"/>
                                          </p:stCondLst>
                                        </p:cTn>
                                        <p:tgtEl>
                                          <p:spTgt spid="3891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8" presetClass="exit" presetSubtype="16" fill="hold" grpId="1" nodeType="clickEffect">
                                  <p:stCondLst>
                                    <p:cond delay="0"/>
                                  </p:stCondLst>
                                  <p:iterate type="lt">
                                    <p:tmPct val="0"/>
                                  </p:iterate>
                                  <p:childTnLst>
                                    <p:animEffect transition="out" filter="diamond(in)">
                                      <p:cBhvr>
                                        <p:cTn id="87" dur="2000"/>
                                        <p:tgtEl>
                                          <p:spTgt spid="38918"/>
                                        </p:tgtEl>
                                      </p:cBhvr>
                                    </p:animEffect>
                                    <p:set>
                                      <p:cBhvr>
                                        <p:cTn id="88" dur="1" fill="hold">
                                          <p:stCondLst>
                                            <p:cond delay="1999"/>
                                          </p:stCondLst>
                                        </p:cTn>
                                        <p:tgtEl>
                                          <p:spTgt spid="3891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9" presetClass="exit" presetSubtype="0" accel="100000" fill="hold" grpId="0" nodeType="clickEffect">
                                  <p:stCondLst>
                                    <p:cond delay="0"/>
                                  </p:stCondLst>
                                  <p:iterate type="lt">
                                    <p:tmPct val="0"/>
                                  </p:iterate>
                                  <p:childTnLst>
                                    <p:anim calcmode="lin" valueType="num">
                                      <p:cBhvr>
                                        <p:cTn id="92" dur="500"/>
                                        <p:tgtEl>
                                          <p:spTgt spid="38932">
                                            <p:txEl>
                                              <p:pRg st="0" end="0"/>
                                            </p:txEl>
                                          </p:spTgt>
                                        </p:tgtEl>
                                        <p:attrNameLst>
                                          <p:attrName>ppt_w</p:attrName>
                                        </p:attrNameLst>
                                      </p:cBhvr>
                                      <p:tavLst>
                                        <p:tav tm="0">
                                          <p:val>
                                            <p:strVal val="ppt_w"/>
                                          </p:val>
                                        </p:tav>
                                        <p:tav tm="100000">
                                          <p:val>
                                            <p:fltVal val="0"/>
                                          </p:val>
                                        </p:tav>
                                      </p:tavLst>
                                    </p:anim>
                                    <p:anim calcmode="lin" valueType="num">
                                      <p:cBhvr>
                                        <p:cTn id="93" dur="500"/>
                                        <p:tgtEl>
                                          <p:spTgt spid="38932">
                                            <p:txEl>
                                              <p:pRg st="0" end="0"/>
                                            </p:txEl>
                                          </p:spTgt>
                                        </p:tgtEl>
                                        <p:attrNameLst>
                                          <p:attrName>ppt_h</p:attrName>
                                        </p:attrNameLst>
                                      </p:cBhvr>
                                      <p:tavLst>
                                        <p:tav tm="0">
                                          <p:val>
                                            <p:strVal val="ppt_h"/>
                                          </p:val>
                                        </p:tav>
                                        <p:tav tm="100000">
                                          <p:val>
                                            <p:fltVal val="0"/>
                                          </p:val>
                                        </p:tav>
                                      </p:tavLst>
                                    </p:anim>
                                    <p:anim calcmode="lin" valueType="num">
                                      <p:cBhvr>
                                        <p:cTn id="94" dur="500"/>
                                        <p:tgtEl>
                                          <p:spTgt spid="38932">
                                            <p:txEl>
                                              <p:pRg st="0" end="0"/>
                                            </p:txEl>
                                          </p:spTgt>
                                        </p:tgtEl>
                                        <p:attrNameLst>
                                          <p:attrName>style.rotation</p:attrName>
                                        </p:attrNameLst>
                                      </p:cBhvr>
                                      <p:tavLst>
                                        <p:tav tm="0">
                                          <p:val>
                                            <p:fltVal val="0"/>
                                          </p:val>
                                        </p:tav>
                                        <p:tav tm="100000">
                                          <p:val>
                                            <p:fltVal val="360"/>
                                          </p:val>
                                        </p:tav>
                                      </p:tavLst>
                                    </p:anim>
                                    <p:animEffect transition="out" filter="fade">
                                      <p:cBhvr>
                                        <p:cTn id="95" dur="500"/>
                                        <p:tgtEl>
                                          <p:spTgt spid="38932">
                                            <p:txEl>
                                              <p:pRg st="0" end="0"/>
                                            </p:txEl>
                                          </p:spTgt>
                                        </p:tgtEl>
                                      </p:cBhvr>
                                    </p:animEffect>
                                    <p:set>
                                      <p:cBhvr>
                                        <p:cTn id="96" dur="1" fill="hold">
                                          <p:stCondLst>
                                            <p:cond delay="499"/>
                                          </p:stCondLst>
                                        </p:cTn>
                                        <p:tgtEl>
                                          <p:spTgt spid="38932">
                                            <p:txEl>
                                              <p:pRg st="0" end="0"/>
                                            </p:txEl>
                                          </p:spTgt>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31" presetClass="exit" presetSubtype="0" fill="hold" nodeType="clickEffect">
                                  <p:stCondLst>
                                    <p:cond delay="0"/>
                                  </p:stCondLst>
                                  <p:iterate type="lt">
                                    <p:tmPct val="5000"/>
                                  </p:iterate>
                                  <p:childTnLst>
                                    <p:anim calcmode="lin" valueType="num">
                                      <p:cBhvr>
                                        <p:cTn id="100" dur="1000"/>
                                        <p:tgtEl>
                                          <p:spTgt spid="38933"/>
                                        </p:tgtEl>
                                        <p:attrNameLst>
                                          <p:attrName>ppt_w</p:attrName>
                                        </p:attrNameLst>
                                      </p:cBhvr>
                                      <p:tavLst>
                                        <p:tav tm="0">
                                          <p:val>
                                            <p:strVal val="ppt_w"/>
                                          </p:val>
                                        </p:tav>
                                        <p:tav tm="100000">
                                          <p:val>
                                            <p:fltVal val="0"/>
                                          </p:val>
                                        </p:tav>
                                      </p:tavLst>
                                    </p:anim>
                                    <p:anim calcmode="lin" valueType="num">
                                      <p:cBhvr>
                                        <p:cTn id="101" dur="1000"/>
                                        <p:tgtEl>
                                          <p:spTgt spid="38933"/>
                                        </p:tgtEl>
                                        <p:attrNameLst>
                                          <p:attrName>ppt_h</p:attrName>
                                        </p:attrNameLst>
                                      </p:cBhvr>
                                      <p:tavLst>
                                        <p:tav tm="0">
                                          <p:val>
                                            <p:strVal val="ppt_h"/>
                                          </p:val>
                                        </p:tav>
                                        <p:tav tm="100000">
                                          <p:val>
                                            <p:fltVal val="0"/>
                                          </p:val>
                                        </p:tav>
                                      </p:tavLst>
                                    </p:anim>
                                    <p:anim calcmode="lin" valueType="num">
                                      <p:cBhvr>
                                        <p:cTn id="102" dur="1000"/>
                                        <p:tgtEl>
                                          <p:spTgt spid="38933"/>
                                        </p:tgtEl>
                                        <p:attrNameLst>
                                          <p:attrName>style.rotation</p:attrName>
                                        </p:attrNameLst>
                                      </p:cBhvr>
                                      <p:tavLst>
                                        <p:tav tm="0">
                                          <p:val>
                                            <p:fltVal val="0"/>
                                          </p:val>
                                        </p:tav>
                                        <p:tav tm="100000">
                                          <p:val>
                                            <p:fltVal val="90"/>
                                          </p:val>
                                        </p:tav>
                                      </p:tavLst>
                                    </p:anim>
                                    <p:animEffect transition="out" filter="fade">
                                      <p:cBhvr>
                                        <p:cTn id="103" dur="1000"/>
                                        <p:tgtEl>
                                          <p:spTgt spid="38933"/>
                                        </p:tgtEl>
                                      </p:cBhvr>
                                    </p:animEffect>
                                    <p:set>
                                      <p:cBhvr>
                                        <p:cTn id="104" dur="1" fill="hold">
                                          <p:stCondLst>
                                            <p:cond delay="999"/>
                                          </p:stCondLst>
                                        </p:cTn>
                                        <p:tgtEl>
                                          <p:spTgt spid="3893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49" presetClass="exit" presetSubtype="0" accel="100000" fill="hold" nodeType="clickEffect">
                                  <p:stCondLst>
                                    <p:cond delay="0"/>
                                  </p:stCondLst>
                                  <p:childTnLst>
                                    <p:anim calcmode="lin" valueType="num">
                                      <p:cBhvr>
                                        <p:cTn id="108" dur="500"/>
                                        <p:tgtEl>
                                          <p:spTgt spid="38935"/>
                                        </p:tgtEl>
                                        <p:attrNameLst>
                                          <p:attrName>ppt_w</p:attrName>
                                        </p:attrNameLst>
                                      </p:cBhvr>
                                      <p:tavLst>
                                        <p:tav tm="0">
                                          <p:val>
                                            <p:strVal val="ppt_w"/>
                                          </p:val>
                                        </p:tav>
                                        <p:tav tm="100000">
                                          <p:val>
                                            <p:fltVal val="0"/>
                                          </p:val>
                                        </p:tav>
                                      </p:tavLst>
                                    </p:anim>
                                    <p:anim calcmode="lin" valueType="num">
                                      <p:cBhvr>
                                        <p:cTn id="109" dur="500"/>
                                        <p:tgtEl>
                                          <p:spTgt spid="38935"/>
                                        </p:tgtEl>
                                        <p:attrNameLst>
                                          <p:attrName>ppt_h</p:attrName>
                                        </p:attrNameLst>
                                      </p:cBhvr>
                                      <p:tavLst>
                                        <p:tav tm="0">
                                          <p:val>
                                            <p:strVal val="ppt_h"/>
                                          </p:val>
                                        </p:tav>
                                        <p:tav tm="100000">
                                          <p:val>
                                            <p:fltVal val="0"/>
                                          </p:val>
                                        </p:tav>
                                      </p:tavLst>
                                    </p:anim>
                                    <p:anim calcmode="lin" valueType="num">
                                      <p:cBhvr>
                                        <p:cTn id="110" dur="500"/>
                                        <p:tgtEl>
                                          <p:spTgt spid="38935"/>
                                        </p:tgtEl>
                                        <p:attrNameLst>
                                          <p:attrName>style.rotation</p:attrName>
                                        </p:attrNameLst>
                                      </p:cBhvr>
                                      <p:tavLst>
                                        <p:tav tm="0">
                                          <p:val>
                                            <p:fltVal val="0"/>
                                          </p:val>
                                        </p:tav>
                                        <p:tav tm="100000">
                                          <p:val>
                                            <p:fltVal val="360"/>
                                          </p:val>
                                        </p:tav>
                                      </p:tavLst>
                                    </p:anim>
                                    <p:animEffect transition="out" filter="fade">
                                      <p:cBhvr>
                                        <p:cTn id="111" dur="500"/>
                                        <p:tgtEl>
                                          <p:spTgt spid="38935"/>
                                        </p:tgtEl>
                                      </p:cBhvr>
                                    </p:animEffect>
                                    <p:set>
                                      <p:cBhvr>
                                        <p:cTn id="112" dur="1" fill="hold">
                                          <p:stCondLst>
                                            <p:cond delay="499"/>
                                          </p:stCondLst>
                                        </p:cTn>
                                        <p:tgtEl>
                                          <p:spTgt spid="38935"/>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9" presetClass="exit" presetSubtype="0" accel="100000" fill="hold" nodeType="clickEffect">
                                  <p:stCondLst>
                                    <p:cond delay="0"/>
                                  </p:stCondLst>
                                  <p:childTnLst>
                                    <p:anim calcmode="lin" valueType="num">
                                      <p:cBhvr>
                                        <p:cTn id="116" dur="500"/>
                                        <p:tgtEl>
                                          <p:spTgt spid="38937"/>
                                        </p:tgtEl>
                                        <p:attrNameLst>
                                          <p:attrName>ppt_w</p:attrName>
                                        </p:attrNameLst>
                                      </p:cBhvr>
                                      <p:tavLst>
                                        <p:tav tm="0">
                                          <p:val>
                                            <p:strVal val="ppt_w"/>
                                          </p:val>
                                        </p:tav>
                                        <p:tav tm="100000">
                                          <p:val>
                                            <p:fltVal val="0"/>
                                          </p:val>
                                        </p:tav>
                                      </p:tavLst>
                                    </p:anim>
                                    <p:anim calcmode="lin" valueType="num">
                                      <p:cBhvr>
                                        <p:cTn id="117" dur="500"/>
                                        <p:tgtEl>
                                          <p:spTgt spid="38937"/>
                                        </p:tgtEl>
                                        <p:attrNameLst>
                                          <p:attrName>ppt_h</p:attrName>
                                        </p:attrNameLst>
                                      </p:cBhvr>
                                      <p:tavLst>
                                        <p:tav tm="0">
                                          <p:val>
                                            <p:strVal val="ppt_h"/>
                                          </p:val>
                                        </p:tav>
                                        <p:tav tm="100000">
                                          <p:val>
                                            <p:fltVal val="0"/>
                                          </p:val>
                                        </p:tav>
                                      </p:tavLst>
                                    </p:anim>
                                    <p:anim calcmode="lin" valueType="num">
                                      <p:cBhvr>
                                        <p:cTn id="118" dur="500"/>
                                        <p:tgtEl>
                                          <p:spTgt spid="38937"/>
                                        </p:tgtEl>
                                        <p:attrNameLst>
                                          <p:attrName>style.rotation</p:attrName>
                                        </p:attrNameLst>
                                      </p:cBhvr>
                                      <p:tavLst>
                                        <p:tav tm="0">
                                          <p:val>
                                            <p:fltVal val="0"/>
                                          </p:val>
                                        </p:tav>
                                        <p:tav tm="100000">
                                          <p:val>
                                            <p:fltVal val="360"/>
                                          </p:val>
                                        </p:tav>
                                      </p:tavLst>
                                    </p:anim>
                                    <p:animEffect transition="out" filter="fade">
                                      <p:cBhvr>
                                        <p:cTn id="119" dur="500"/>
                                        <p:tgtEl>
                                          <p:spTgt spid="38937"/>
                                        </p:tgtEl>
                                      </p:cBhvr>
                                    </p:animEffect>
                                    <p:set>
                                      <p:cBhvr>
                                        <p:cTn id="120" dur="1" fill="hold">
                                          <p:stCondLst>
                                            <p:cond delay="499"/>
                                          </p:stCondLst>
                                        </p:cTn>
                                        <p:tgtEl>
                                          <p:spTgt spid="38937"/>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31" presetClass="exit" presetSubtype="0" fill="hold" nodeType="clickEffect">
                                  <p:stCondLst>
                                    <p:cond delay="0"/>
                                  </p:stCondLst>
                                  <p:iterate type="lt">
                                    <p:tmPct val="5000"/>
                                  </p:iterate>
                                  <p:childTnLst>
                                    <p:anim calcmode="lin" valueType="num">
                                      <p:cBhvr>
                                        <p:cTn id="124" dur="1000"/>
                                        <p:tgtEl>
                                          <p:spTgt spid="38939"/>
                                        </p:tgtEl>
                                        <p:attrNameLst>
                                          <p:attrName>ppt_w</p:attrName>
                                        </p:attrNameLst>
                                      </p:cBhvr>
                                      <p:tavLst>
                                        <p:tav tm="0">
                                          <p:val>
                                            <p:strVal val="ppt_w"/>
                                          </p:val>
                                        </p:tav>
                                        <p:tav tm="100000">
                                          <p:val>
                                            <p:fltVal val="0"/>
                                          </p:val>
                                        </p:tav>
                                      </p:tavLst>
                                    </p:anim>
                                    <p:anim calcmode="lin" valueType="num">
                                      <p:cBhvr>
                                        <p:cTn id="125" dur="1000"/>
                                        <p:tgtEl>
                                          <p:spTgt spid="38939"/>
                                        </p:tgtEl>
                                        <p:attrNameLst>
                                          <p:attrName>ppt_h</p:attrName>
                                        </p:attrNameLst>
                                      </p:cBhvr>
                                      <p:tavLst>
                                        <p:tav tm="0">
                                          <p:val>
                                            <p:strVal val="ppt_h"/>
                                          </p:val>
                                        </p:tav>
                                        <p:tav tm="100000">
                                          <p:val>
                                            <p:fltVal val="0"/>
                                          </p:val>
                                        </p:tav>
                                      </p:tavLst>
                                    </p:anim>
                                    <p:anim calcmode="lin" valueType="num">
                                      <p:cBhvr>
                                        <p:cTn id="126" dur="1000"/>
                                        <p:tgtEl>
                                          <p:spTgt spid="38939"/>
                                        </p:tgtEl>
                                        <p:attrNameLst>
                                          <p:attrName>style.rotation</p:attrName>
                                        </p:attrNameLst>
                                      </p:cBhvr>
                                      <p:tavLst>
                                        <p:tav tm="0">
                                          <p:val>
                                            <p:fltVal val="0"/>
                                          </p:val>
                                        </p:tav>
                                        <p:tav tm="100000">
                                          <p:val>
                                            <p:fltVal val="90"/>
                                          </p:val>
                                        </p:tav>
                                      </p:tavLst>
                                    </p:anim>
                                    <p:animEffect transition="out" filter="fade">
                                      <p:cBhvr>
                                        <p:cTn id="127" dur="1000"/>
                                        <p:tgtEl>
                                          <p:spTgt spid="38939"/>
                                        </p:tgtEl>
                                      </p:cBhvr>
                                    </p:animEffect>
                                    <p:set>
                                      <p:cBhvr>
                                        <p:cTn id="128" dur="1" fill="hold">
                                          <p:stCondLst>
                                            <p:cond delay="999"/>
                                          </p:stCondLst>
                                        </p:cTn>
                                        <p:tgtEl>
                                          <p:spTgt spid="38939"/>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5" presetClass="entr" presetSubtype="0" fill="hold" nodeType="clickEffect">
                                  <p:stCondLst>
                                    <p:cond delay="0"/>
                                  </p:stCondLst>
                                  <p:childTnLst>
                                    <p:set>
                                      <p:cBhvr>
                                        <p:cTn id="132" dur="1" fill="hold">
                                          <p:stCondLst>
                                            <p:cond delay="0"/>
                                          </p:stCondLst>
                                        </p:cTn>
                                        <p:tgtEl>
                                          <p:spTgt spid="38941">
                                            <p:txEl>
                                              <p:pRg st="0" end="0"/>
                                            </p:txEl>
                                          </p:spTgt>
                                        </p:tgtEl>
                                        <p:attrNameLst>
                                          <p:attrName>style.visibility</p:attrName>
                                        </p:attrNameLst>
                                      </p:cBhvr>
                                      <p:to>
                                        <p:strVal val="visible"/>
                                      </p:to>
                                    </p:set>
                                    <p:anim calcmode="lin" valueType="num">
                                      <p:cBhvr>
                                        <p:cTn id="133" dur="1000" fill="hold"/>
                                        <p:tgtEl>
                                          <p:spTgt spid="38941">
                                            <p:txEl>
                                              <p:pRg st="0" end="0"/>
                                            </p:txEl>
                                          </p:spTgt>
                                        </p:tgtEl>
                                        <p:attrNameLst>
                                          <p:attrName>ppt_w</p:attrName>
                                        </p:attrNameLst>
                                      </p:cBhvr>
                                      <p:tavLst>
                                        <p:tav tm="0">
                                          <p:val>
                                            <p:fltVal val="0"/>
                                          </p:val>
                                        </p:tav>
                                        <p:tav tm="100000">
                                          <p:val>
                                            <p:strVal val="#ppt_w"/>
                                          </p:val>
                                        </p:tav>
                                      </p:tavLst>
                                    </p:anim>
                                    <p:anim calcmode="lin" valueType="num">
                                      <p:cBhvr>
                                        <p:cTn id="134" dur="1000" fill="hold"/>
                                        <p:tgtEl>
                                          <p:spTgt spid="38941">
                                            <p:txEl>
                                              <p:pRg st="0" end="0"/>
                                            </p:txEl>
                                          </p:spTgt>
                                        </p:tgtEl>
                                        <p:attrNameLst>
                                          <p:attrName>ppt_h</p:attrName>
                                        </p:attrNameLst>
                                      </p:cBhvr>
                                      <p:tavLst>
                                        <p:tav tm="0">
                                          <p:val>
                                            <p:fltVal val="0"/>
                                          </p:val>
                                        </p:tav>
                                        <p:tav tm="100000">
                                          <p:val>
                                            <p:strVal val="#ppt_h"/>
                                          </p:val>
                                        </p:tav>
                                      </p:tavLst>
                                    </p:anim>
                                    <p:anim calcmode="lin" valueType="num">
                                      <p:cBhvr>
                                        <p:cTn id="135" dur="1000" fill="hold"/>
                                        <p:tgtEl>
                                          <p:spTgt spid="3894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3894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7" fill="hold">
                      <p:stCondLst>
                        <p:cond delay="indefinite"/>
                      </p:stCondLst>
                      <p:childTnLst>
                        <p:par>
                          <p:cTn id="138" fill="hold">
                            <p:stCondLst>
                              <p:cond delay="0"/>
                            </p:stCondLst>
                            <p:childTnLst>
                              <p:par>
                                <p:cTn id="139" presetID="15" presetClass="entr" presetSubtype="0" fill="hold" nodeType="clickEffect">
                                  <p:stCondLst>
                                    <p:cond delay="0"/>
                                  </p:stCondLst>
                                  <p:childTnLst>
                                    <p:set>
                                      <p:cBhvr>
                                        <p:cTn id="140" dur="1" fill="hold">
                                          <p:stCondLst>
                                            <p:cond delay="0"/>
                                          </p:stCondLst>
                                        </p:cTn>
                                        <p:tgtEl>
                                          <p:spTgt spid="38941">
                                            <p:txEl>
                                              <p:pRg st="1" end="1"/>
                                            </p:txEl>
                                          </p:spTgt>
                                        </p:tgtEl>
                                        <p:attrNameLst>
                                          <p:attrName>style.visibility</p:attrName>
                                        </p:attrNameLst>
                                      </p:cBhvr>
                                      <p:to>
                                        <p:strVal val="visible"/>
                                      </p:to>
                                    </p:set>
                                    <p:anim calcmode="lin" valueType="num">
                                      <p:cBhvr>
                                        <p:cTn id="141" dur="1000" fill="hold"/>
                                        <p:tgtEl>
                                          <p:spTgt spid="38941">
                                            <p:txEl>
                                              <p:pRg st="1" end="1"/>
                                            </p:txEl>
                                          </p:spTgt>
                                        </p:tgtEl>
                                        <p:attrNameLst>
                                          <p:attrName>ppt_w</p:attrName>
                                        </p:attrNameLst>
                                      </p:cBhvr>
                                      <p:tavLst>
                                        <p:tav tm="0">
                                          <p:val>
                                            <p:fltVal val="0"/>
                                          </p:val>
                                        </p:tav>
                                        <p:tav tm="100000">
                                          <p:val>
                                            <p:strVal val="#ppt_w"/>
                                          </p:val>
                                        </p:tav>
                                      </p:tavLst>
                                    </p:anim>
                                    <p:anim calcmode="lin" valueType="num">
                                      <p:cBhvr>
                                        <p:cTn id="142" dur="1000" fill="hold"/>
                                        <p:tgtEl>
                                          <p:spTgt spid="38941">
                                            <p:txEl>
                                              <p:pRg st="1" end="1"/>
                                            </p:txEl>
                                          </p:spTgt>
                                        </p:tgtEl>
                                        <p:attrNameLst>
                                          <p:attrName>ppt_h</p:attrName>
                                        </p:attrNameLst>
                                      </p:cBhvr>
                                      <p:tavLst>
                                        <p:tav tm="0">
                                          <p:val>
                                            <p:fltVal val="0"/>
                                          </p:val>
                                        </p:tav>
                                        <p:tav tm="100000">
                                          <p:val>
                                            <p:strVal val="#ppt_h"/>
                                          </p:val>
                                        </p:tav>
                                      </p:tavLst>
                                    </p:anim>
                                    <p:anim calcmode="lin" valueType="num">
                                      <p:cBhvr>
                                        <p:cTn id="143" dur="1000" fill="hold"/>
                                        <p:tgtEl>
                                          <p:spTgt spid="3894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44" dur="1000" fill="hold"/>
                                        <p:tgtEl>
                                          <p:spTgt spid="3894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5" fill="hold">
                      <p:stCondLst>
                        <p:cond delay="indefinite"/>
                      </p:stCondLst>
                      <p:childTnLst>
                        <p:par>
                          <p:cTn id="146" fill="hold">
                            <p:stCondLst>
                              <p:cond delay="0"/>
                            </p:stCondLst>
                            <p:childTnLst>
                              <p:par>
                                <p:cTn id="147" presetID="15" presetClass="entr" presetSubtype="0" fill="hold" nodeType="clickEffect">
                                  <p:stCondLst>
                                    <p:cond delay="0"/>
                                  </p:stCondLst>
                                  <p:childTnLst>
                                    <p:set>
                                      <p:cBhvr>
                                        <p:cTn id="148" dur="1" fill="hold">
                                          <p:stCondLst>
                                            <p:cond delay="0"/>
                                          </p:stCondLst>
                                        </p:cTn>
                                        <p:tgtEl>
                                          <p:spTgt spid="38941">
                                            <p:txEl>
                                              <p:pRg st="2" end="2"/>
                                            </p:txEl>
                                          </p:spTgt>
                                        </p:tgtEl>
                                        <p:attrNameLst>
                                          <p:attrName>style.visibility</p:attrName>
                                        </p:attrNameLst>
                                      </p:cBhvr>
                                      <p:to>
                                        <p:strVal val="visible"/>
                                      </p:to>
                                    </p:set>
                                    <p:anim calcmode="lin" valueType="num">
                                      <p:cBhvr>
                                        <p:cTn id="149" dur="1000" fill="hold"/>
                                        <p:tgtEl>
                                          <p:spTgt spid="38941">
                                            <p:txEl>
                                              <p:pRg st="2" end="2"/>
                                            </p:txEl>
                                          </p:spTgt>
                                        </p:tgtEl>
                                        <p:attrNameLst>
                                          <p:attrName>ppt_w</p:attrName>
                                        </p:attrNameLst>
                                      </p:cBhvr>
                                      <p:tavLst>
                                        <p:tav tm="0">
                                          <p:val>
                                            <p:fltVal val="0"/>
                                          </p:val>
                                        </p:tav>
                                        <p:tav tm="100000">
                                          <p:val>
                                            <p:strVal val="#ppt_w"/>
                                          </p:val>
                                        </p:tav>
                                      </p:tavLst>
                                    </p:anim>
                                    <p:anim calcmode="lin" valueType="num">
                                      <p:cBhvr>
                                        <p:cTn id="150" dur="1000" fill="hold"/>
                                        <p:tgtEl>
                                          <p:spTgt spid="38941">
                                            <p:txEl>
                                              <p:pRg st="2" end="2"/>
                                            </p:txEl>
                                          </p:spTgt>
                                        </p:tgtEl>
                                        <p:attrNameLst>
                                          <p:attrName>ppt_h</p:attrName>
                                        </p:attrNameLst>
                                      </p:cBhvr>
                                      <p:tavLst>
                                        <p:tav tm="0">
                                          <p:val>
                                            <p:fltVal val="0"/>
                                          </p:val>
                                        </p:tav>
                                        <p:tav tm="100000">
                                          <p:val>
                                            <p:strVal val="#ppt_h"/>
                                          </p:val>
                                        </p:tav>
                                      </p:tavLst>
                                    </p:anim>
                                    <p:anim calcmode="lin" valueType="num">
                                      <p:cBhvr>
                                        <p:cTn id="151" dur="1000" fill="hold"/>
                                        <p:tgtEl>
                                          <p:spTgt spid="3894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52" dur="1000" fill="hold"/>
                                        <p:tgtEl>
                                          <p:spTgt spid="3894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3" fill="hold">
                      <p:stCondLst>
                        <p:cond delay="indefinite"/>
                      </p:stCondLst>
                      <p:childTnLst>
                        <p:par>
                          <p:cTn id="154" fill="hold">
                            <p:stCondLst>
                              <p:cond delay="0"/>
                            </p:stCondLst>
                            <p:childTnLst>
                              <p:par>
                                <p:cTn id="155" presetID="15" presetClass="entr" presetSubtype="0" fill="hold" nodeType="clickEffect">
                                  <p:stCondLst>
                                    <p:cond delay="0"/>
                                  </p:stCondLst>
                                  <p:childTnLst>
                                    <p:set>
                                      <p:cBhvr>
                                        <p:cTn id="156" dur="1" fill="hold">
                                          <p:stCondLst>
                                            <p:cond delay="0"/>
                                          </p:stCondLst>
                                        </p:cTn>
                                        <p:tgtEl>
                                          <p:spTgt spid="38941">
                                            <p:txEl>
                                              <p:pRg st="3" end="3"/>
                                            </p:txEl>
                                          </p:spTgt>
                                        </p:tgtEl>
                                        <p:attrNameLst>
                                          <p:attrName>style.visibility</p:attrName>
                                        </p:attrNameLst>
                                      </p:cBhvr>
                                      <p:to>
                                        <p:strVal val="visible"/>
                                      </p:to>
                                    </p:set>
                                    <p:anim calcmode="lin" valueType="num">
                                      <p:cBhvr>
                                        <p:cTn id="157" dur="1000" fill="hold"/>
                                        <p:tgtEl>
                                          <p:spTgt spid="38941">
                                            <p:txEl>
                                              <p:pRg st="3" end="3"/>
                                            </p:txEl>
                                          </p:spTgt>
                                        </p:tgtEl>
                                        <p:attrNameLst>
                                          <p:attrName>ppt_w</p:attrName>
                                        </p:attrNameLst>
                                      </p:cBhvr>
                                      <p:tavLst>
                                        <p:tav tm="0">
                                          <p:val>
                                            <p:fltVal val="0"/>
                                          </p:val>
                                        </p:tav>
                                        <p:tav tm="100000">
                                          <p:val>
                                            <p:strVal val="#ppt_w"/>
                                          </p:val>
                                        </p:tav>
                                      </p:tavLst>
                                    </p:anim>
                                    <p:anim calcmode="lin" valueType="num">
                                      <p:cBhvr>
                                        <p:cTn id="158" dur="1000" fill="hold"/>
                                        <p:tgtEl>
                                          <p:spTgt spid="38941">
                                            <p:txEl>
                                              <p:pRg st="3" end="3"/>
                                            </p:txEl>
                                          </p:spTgt>
                                        </p:tgtEl>
                                        <p:attrNameLst>
                                          <p:attrName>ppt_h</p:attrName>
                                        </p:attrNameLst>
                                      </p:cBhvr>
                                      <p:tavLst>
                                        <p:tav tm="0">
                                          <p:val>
                                            <p:fltVal val="0"/>
                                          </p:val>
                                        </p:tav>
                                        <p:tav tm="100000">
                                          <p:val>
                                            <p:strVal val="#ppt_h"/>
                                          </p:val>
                                        </p:tav>
                                      </p:tavLst>
                                    </p:anim>
                                    <p:anim calcmode="lin" valueType="num">
                                      <p:cBhvr>
                                        <p:cTn id="159" dur="1000" fill="hold"/>
                                        <p:tgtEl>
                                          <p:spTgt spid="3894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0" dur="1000" fill="hold"/>
                                        <p:tgtEl>
                                          <p:spTgt spid="3894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1" fill="hold">
                      <p:stCondLst>
                        <p:cond delay="indefinite"/>
                      </p:stCondLst>
                      <p:childTnLst>
                        <p:par>
                          <p:cTn id="162" fill="hold">
                            <p:stCondLst>
                              <p:cond delay="0"/>
                            </p:stCondLst>
                            <p:childTnLst>
                              <p:par>
                                <p:cTn id="163" presetID="15" presetClass="entr" presetSubtype="0" fill="hold" nodeType="clickEffect">
                                  <p:stCondLst>
                                    <p:cond delay="0"/>
                                  </p:stCondLst>
                                  <p:childTnLst>
                                    <p:set>
                                      <p:cBhvr>
                                        <p:cTn id="164" dur="1" fill="hold">
                                          <p:stCondLst>
                                            <p:cond delay="0"/>
                                          </p:stCondLst>
                                        </p:cTn>
                                        <p:tgtEl>
                                          <p:spTgt spid="38941">
                                            <p:txEl>
                                              <p:pRg st="4" end="4"/>
                                            </p:txEl>
                                          </p:spTgt>
                                        </p:tgtEl>
                                        <p:attrNameLst>
                                          <p:attrName>style.visibility</p:attrName>
                                        </p:attrNameLst>
                                      </p:cBhvr>
                                      <p:to>
                                        <p:strVal val="visible"/>
                                      </p:to>
                                    </p:set>
                                    <p:anim calcmode="lin" valueType="num">
                                      <p:cBhvr>
                                        <p:cTn id="165" dur="1000" fill="hold"/>
                                        <p:tgtEl>
                                          <p:spTgt spid="38941">
                                            <p:txEl>
                                              <p:pRg st="4" end="4"/>
                                            </p:txEl>
                                          </p:spTgt>
                                        </p:tgtEl>
                                        <p:attrNameLst>
                                          <p:attrName>ppt_w</p:attrName>
                                        </p:attrNameLst>
                                      </p:cBhvr>
                                      <p:tavLst>
                                        <p:tav tm="0">
                                          <p:val>
                                            <p:fltVal val="0"/>
                                          </p:val>
                                        </p:tav>
                                        <p:tav tm="100000">
                                          <p:val>
                                            <p:strVal val="#ppt_w"/>
                                          </p:val>
                                        </p:tav>
                                      </p:tavLst>
                                    </p:anim>
                                    <p:anim calcmode="lin" valueType="num">
                                      <p:cBhvr>
                                        <p:cTn id="166" dur="1000" fill="hold"/>
                                        <p:tgtEl>
                                          <p:spTgt spid="38941">
                                            <p:txEl>
                                              <p:pRg st="4" end="4"/>
                                            </p:txEl>
                                          </p:spTgt>
                                        </p:tgtEl>
                                        <p:attrNameLst>
                                          <p:attrName>ppt_h</p:attrName>
                                        </p:attrNameLst>
                                      </p:cBhvr>
                                      <p:tavLst>
                                        <p:tav tm="0">
                                          <p:val>
                                            <p:fltVal val="0"/>
                                          </p:val>
                                        </p:tav>
                                        <p:tav tm="100000">
                                          <p:val>
                                            <p:strVal val="#ppt_h"/>
                                          </p:val>
                                        </p:tav>
                                      </p:tavLst>
                                    </p:anim>
                                    <p:anim calcmode="lin" valueType="num">
                                      <p:cBhvr>
                                        <p:cTn id="167" dur="1000" fill="hold"/>
                                        <p:tgtEl>
                                          <p:spTgt spid="3894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68" dur="1000" fill="hold"/>
                                        <p:tgtEl>
                                          <p:spTgt spid="3894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9" fill="hold">
                      <p:stCondLst>
                        <p:cond delay="indefinite"/>
                      </p:stCondLst>
                      <p:childTnLst>
                        <p:par>
                          <p:cTn id="170" fill="hold">
                            <p:stCondLst>
                              <p:cond delay="0"/>
                            </p:stCondLst>
                            <p:childTnLst>
                              <p:par>
                                <p:cTn id="171" presetID="15" presetClass="entr" presetSubtype="0" fill="hold" nodeType="clickEffect">
                                  <p:stCondLst>
                                    <p:cond delay="0"/>
                                  </p:stCondLst>
                                  <p:childTnLst>
                                    <p:set>
                                      <p:cBhvr>
                                        <p:cTn id="172" dur="1" fill="hold">
                                          <p:stCondLst>
                                            <p:cond delay="0"/>
                                          </p:stCondLst>
                                        </p:cTn>
                                        <p:tgtEl>
                                          <p:spTgt spid="38941">
                                            <p:txEl>
                                              <p:pRg st="5" end="5"/>
                                            </p:txEl>
                                          </p:spTgt>
                                        </p:tgtEl>
                                        <p:attrNameLst>
                                          <p:attrName>style.visibility</p:attrName>
                                        </p:attrNameLst>
                                      </p:cBhvr>
                                      <p:to>
                                        <p:strVal val="visible"/>
                                      </p:to>
                                    </p:set>
                                    <p:anim calcmode="lin" valueType="num">
                                      <p:cBhvr>
                                        <p:cTn id="173" dur="1000" fill="hold"/>
                                        <p:tgtEl>
                                          <p:spTgt spid="38941">
                                            <p:txEl>
                                              <p:pRg st="5" end="5"/>
                                            </p:txEl>
                                          </p:spTgt>
                                        </p:tgtEl>
                                        <p:attrNameLst>
                                          <p:attrName>ppt_w</p:attrName>
                                        </p:attrNameLst>
                                      </p:cBhvr>
                                      <p:tavLst>
                                        <p:tav tm="0">
                                          <p:val>
                                            <p:fltVal val="0"/>
                                          </p:val>
                                        </p:tav>
                                        <p:tav tm="100000">
                                          <p:val>
                                            <p:strVal val="#ppt_w"/>
                                          </p:val>
                                        </p:tav>
                                      </p:tavLst>
                                    </p:anim>
                                    <p:anim calcmode="lin" valueType="num">
                                      <p:cBhvr>
                                        <p:cTn id="174" dur="1000" fill="hold"/>
                                        <p:tgtEl>
                                          <p:spTgt spid="38941">
                                            <p:txEl>
                                              <p:pRg st="5" end="5"/>
                                            </p:txEl>
                                          </p:spTgt>
                                        </p:tgtEl>
                                        <p:attrNameLst>
                                          <p:attrName>ppt_h</p:attrName>
                                        </p:attrNameLst>
                                      </p:cBhvr>
                                      <p:tavLst>
                                        <p:tav tm="0">
                                          <p:val>
                                            <p:fltVal val="0"/>
                                          </p:val>
                                        </p:tav>
                                        <p:tav tm="100000">
                                          <p:val>
                                            <p:strVal val="#ppt_h"/>
                                          </p:val>
                                        </p:tav>
                                      </p:tavLst>
                                    </p:anim>
                                    <p:anim calcmode="lin" valueType="num">
                                      <p:cBhvr>
                                        <p:cTn id="175" dur="1000" fill="hold"/>
                                        <p:tgtEl>
                                          <p:spTgt spid="3894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76" dur="1000" fill="hold"/>
                                        <p:tgtEl>
                                          <p:spTgt spid="3894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7" fill="hold">
                      <p:stCondLst>
                        <p:cond delay="indefinite"/>
                      </p:stCondLst>
                      <p:childTnLst>
                        <p:par>
                          <p:cTn id="178" fill="hold">
                            <p:stCondLst>
                              <p:cond delay="0"/>
                            </p:stCondLst>
                            <p:childTnLst>
                              <p:par>
                                <p:cTn id="179" presetID="15" presetClass="entr" presetSubtype="0" fill="hold" nodeType="clickEffect">
                                  <p:stCondLst>
                                    <p:cond delay="0"/>
                                  </p:stCondLst>
                                  <p:childTnLst>
                                    <p:set>
                                      <p:cBhvr>
                                        <p:cTn id="180" dur="1" fill="hold">
                                          <p:stCondLst>
                                            <p:cond delay="0"/>
                                          </p:stCondLst>
                                        </p:cTn>
                                        <p:tgtEl>
                                          <p:spTgt spid="38941">
                                            <p:txEl>
                                              <p:pRg st="6" end="6"/>
                                            </p:txEl>
                                          </p:spTgt>
                                        </p:tgtEl>
                                        <p:attrNameLst>
                                          <p:attrName>style.visibility</p:attrName>
                                        </p:attrNameLst>
                                      </p:cBhvr>
                                      <p:to>
                                        <p:strVal val="visible"/>
                                      </p:to>
                                    </p:set>
                                    <p:anim calcmode="lin" valueType="num">
                                      <p:cBhvr>
                                        <p:cTn id="181" dur="1000" fill="hold"/>
                                        <p:tgtEl>
                                          <p:spTgt spid="38941">
                                            <p:txEl>
                                              <p:pRg st="6" end="6"/>
                                            </p:txEl>
                                          </p:spTgt>
                                        </p:tgtEl>
                                        <p:attrNameLst>
                                          <p:attrName>ppt_w</p:attrName>
                                        </p:attrNameLst>
                                      </p:cBhvr>
                                      <p:tavLst>
                                        <p:tav tm="0">
                                          <p:val>
                                            <p:fltVal val="0"/>
                                          </p:val>
                                        </p:tav>
                                        <p:tav tm="100000">
                                          <p:val>
                                            <p:strVal val="#ppt_w"/>
                                          </p:val>
                                        </p:tav>
                                      </p:tavLst>
                                    </p:anim>
                                    <p:anim calcmode="lin" valueType="num">
                                      <p:cBhvr>
                                        <p:cTn id="182" dur="1000" fill="hold"/>
                                        <p:tgtEl>
                                          <p:spTgt spid="38941">
                                            <p:txEl>
                                              <p:pRg st="6" end="6"/>
                                            </p:txEl>
                                          </p:spTgt>
                                        </p:tgtEl>
                                        <p:attrNameLst>
                                          <p:attrName>ppt_h</p:attrName>
                                        </p:attrNameLst>
                                      </p:cBhvr>
                                      <p:tavLst>
                                        <p:tav tm="0">
                                          <p:val>
                                            <p:fltVal val="0"/>
                                          </p:val>
                                        </p:tav>
                                        <p:tav tm="100000">
                                          <p:val>
                                            <p:strVal val="#ppt_h"/>
                                          </p:val>
                                        </p:tav>
                                      </p:tavLst>
                                    </p:anim>
                                    <p:anim calcmode="lin" valueType="num">
                                      <p:cBhvr>
                                        <p:cTn id="183" dur="1000" fill="hold"/>
                                        <p:tgtEl>
                                          <p:spTgt spid="3894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3894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5" fill="hold">
                      <p:stCondLst>
                        <p:cond delay="indefinite"/>
                      </p:stCondLst>
                      <p:childTnLst>
                        <p:par>
                          <p:cTn id="186" fill="hold">
                            <p:stCondLst>
                              <p:cond delay="0"/>
                            </p:stCondLst>
                            <p:childTnLst>
                              <p:par>
                                <p:cTn id="187" presetID="15" presetClass="entr" presetSubtype="0" fill="hold" nodeType="clickEffect">
                                  <p:stCondLst>
                                    <p:cond delay="0"/>
                                  </p:stCondLst>
                                  <p:childTnLst>
                                    <p:set>
                                      <p:cBhvr>
                                        <p:cTn id="188" dur="1" fill="hold">
                                          <p:stCondLst>
                                            <p:cond delay="0"/>
                                          </p:stCondLst>
                                        </p:cTn>
                                        <p:tgtEl>
                                          <p:spTgt spid="38941">
                                            <p:txEl>
                                              <p:pRg st="7" end="7"/>
                                            </p:txEl>
                                          </p:spTgt>
                                        </p:tgtEl>
                                        <p:attrNameLst>
                                          <p:attrName>style.visibility</p:attrName>
                                        </p:attrNameLst>
                                      </p:cBhvr>
                                      <p:to>
                                        <p:strVal val="visible"/>
                                      </p:to>
                                    </p:set>
                                    <p:anim calcmode="lin" valueType="num">
                                      <p:cBhvr>
                                        <p:cTn id="189" dur="1000" fill="hold"/>
                                        <p:tgtEl>
                                          <p:spTgt spid="38941">
                                            <p:txEl>
                                              <p:pRg st="7" end="7"/>
                                            </p:txEl>
                                          </p:spTgt>
                                        </p:tgtEl>
                                        <p:attrNameLst>
                                          <p:attrName>ppt_w</p:attrName>
                                        </p:attrNameLst>
                                      </p:cBhvr>
                                      <p:tavLst>
                                        <p:tav tm="0">
                                          <p:val>
                                            <p:fltVal val="0"/>
                                          </p:val>
                                        </p:tav>
                                        <p:tav tm="100000">
                                          <p:val>
                                            <p:strVal val="#ppt_w"/>
                                          </p:val>
                                        </p:tav>
                                      </p:tavLst>
                                    </p:anim>
                                    <p:anim calcmode="lin" valueType="num">
                                      <p:cBhvr>
                                        <p:cTn id="190" dur="1000" fill="hold"/>
                                        <p:tgtEl>
                                          <p:spTgt spid="38941">
                                            <p:txEl>
                                              <p:pRg st="7" end="7"/>
                                            </p:txEl>
                                          </p:spTgt>
                                        </p:tgtEl>
                                        <p:attrNameLst>
                                          <p:attrName>ppt_h</p:attrName>
                                        </p:attrNameLst>
                                      </p:cBhvr>
                                      <p:tavLst>
                                        <p:tav tm="0">
                                          <p:val>
                                            <p:fltVal val="0"/>
                                          </p:val>
                                        </p:tav>
                                        <p:tav tm="100000">
                                          <p:val>
                                            <p:strVal val="#ppt_h"/>
                                          </p:val>
                                        </p:tav>
                                      </p:tavLst>
                                    </p:anim>
                                    <p:anim calcmode="lin" valueType="num">
                                      <p:cBhvr>
                                        <p:cTn id="191" dur="1000" fill="hold"/>
                                        <p:tgtEl>
                                          <p:spTgt spid="3894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92" dur="1000" fill="hold"/>
                                        <p:tgtEl>
                                          <p:spTgt spid="38941">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3" fill="hold">
                      <p:stCondLst>
                        <p:cond delay="indefinite"/>
                      </p:stCondLst>
                      <p:childTnLst>
                        <p:par>
                          <p:cTn id="194" fill="hold">
                            <p:stCondLst>
                              <p:cond delay="0"/>
                            </p:stCondLst>
                            <p:childTnLst>
                              <p:par>
                                <p:cTn id="195" presetID="15" presetClass="entr" presetSubtype="0" fill="hold" nodeType="clickEffect">
                                  <p:stCondLst>
                                    <p:cond delay="0"/>
                                  </p:stCondLst>
                                  <p:childTnLst>
                                    <p:set>
                                      <p:cBhvr>
                                        <p:cTn id="196" dur="1" fill="hold">
                                          <p:stCondLst>
                                            <p:cond delay="0"/>
                                          </p:stCondLst>
                                        </p:cTn>
                                        <p:tgtEl>
                                          <p:spTgt spid="38941">
                                            <p:txEl>
                                              <p:pRg st="8" end="8"/>
                                            </p:txEl>
                                          </p:spTgt>
                                        </p:tgtEl>
                                        <p:attrNameLst>
                                          <p:attrName>style.visibility</p:attrName>
                                        </p:attrNameLst>
                                      </p:cBhvr>
                                      <p:to>
                                        <p:strVal val="visible"/>
                                      </p:to>
                                    </p:set>
                                    <p:anim calcmode="lin" valueType="num">
                                      <p:cBhvr>
                                        <p:cTn id="197" dur="1000" fill="hold"/>
                                        <p:tgtEl>
                                          <p:spTgt spid="38941">
                                            <p:txEl>
                                              <p:pRg st="8" end="8"/>
                                            </p:txEl>
                                          </p:spTgt>
                                        </p:tgtEl>
                                        <p:attrNameLst>
                                          <p:attrName>ppt_w</p:attrName>
                                        </p:attrNameLst>
                                      </p:cBhvr>
                                      <p:tavLst>
                                        <p:tav tm="0">
                                          <p:val>
                                            <p:fltVal val="0"/>
                                          </p:val>
                                        </p:tav>
                                        <p:tav tm="100000">
                                          <p:val>
                                            <p:strVal val="#ppt_w"/>
                                          </p:val>
                                        </p:tav>
                                      </p:tavLst>
                                    </p:anim>
                                    <p:anim calcmode="lin" valueType="num">
                                      <p:cBhvr>
                                        <p:cTn id="198" dur="1000" fill="hold"/>
                                        <p:tgtEl>
                                          <p:spTgt spid="38941">
                                            <p:txEl>
                                              <p:pRg st="8" end="8"/>
                                            </p:txEl>
                                          </p:spTgt>
                                        </p:tgtEl>
                                        <p:attrNameLst>
                                          <p:attrName>ppt_h</p:attrName>
                                        </p:attrNameLst>
                                      </p:cBhvr>
                                      <p:tavLst>
                                        <p:tav tm="0">
                                          <p:val>
                                            <p:fltVal val="0"/>
                                          </p:val>
                                        </p:tav>
                                        <p:tav tm="100000">
                                          <p:val>
                                            <p:strVal val="#ppt_h"/>
                                          </p:val>
                                        </p:tav>
                                      </p:tavLst>
                                    </p:anim>
                                    <p:anim calcmode="lin" valueType="num">
                                      <p:cBhvr>
                                        <p:cTn id="199" dur="1000" fill="hold"/>
                                        <p:tgtEl>
                                          <p:spTgt spid="3894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200" dur="1000" fill="hold"/>
                                        <p:tgtEl>
                                          <p:spTgt spid="3894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1" fill="hold">
                      <p:stCondLst>
                        <p:cond delay="indefinite"/>
                      </p:stCondLst>
                      <p:childTnLst>
                        <p:par>
                          <p:cTn id="202" fill="hold">
                            <p:stCondLst>
                              <p:cond delay="0"/>
                            </p:stCondLst>
                            <p:childTnLst>
                              <p:par>
                                <p:cTn id="203" presetID="15" presetClass="entr" presetSubtype="0" fill="hold" nodeType="clickEffect">
                                  <p:stCondLst>
                                    <p:cond delay="0"/>
                                  </p:stCondLst>
                                  <p:childTnLst>
                                    <p:set>
                                      <p:cBhvr>
                                        <p:cTn id="204" dur="1" fill="hold">
                                          <p:stCondLst>
                                            <p:cond delay="0"/>
                                          </p:stCondLst>
                                        </p:cTn>
                                        <p:tgtEl>
                                          <p:spTgt spid="38941">
                                            <p:txEl>
                                              <p:pRg st="9" end="9"/>
                                            </p:txEl>
                                          </p:spTgt>
                                        </p:tgtEl>
                                        <p:attrNameLst>
                                          <p:attrName>style.visibility</p:attrName>
                                        </p:attrNameLst>
                                      </p:cBhvr>
                                      <p:to>
                                        <p:strVal val="visible"/>
                                      </p:to>
                                    </p:set>
                                    <p:anim calcmode="lin" valueType="num">
                                      <p:cBhvr>
                                        <p:cTn id="205" dur="1000" fill="hold"/>
                                        <p:tgtEl>
                                          <p:spTgt spid="38941">
                                            <p:txEl>
                                              <p:pRg st="9" end="9"/>
                                            </p:txEl>
                                          </p:spTgt>
                                        </p:tgtEl>
                                        <p:attrNameLst>
                                          <p:attrName>ppt_w</p:attrName>
                                        </p:attrNameLst>
                                      </p:cBhvr>
                                      <p:tavLst>
                                        <p:tav tm="0">
                                          <p:val>
                                            <p:fltVal val="0"/>
                                          </p:val>
                                        </p:tav>
                                        <p:tav tm="100000">
                                          <p:val>
                                            <p:strVal val="#ppt_w"/>
                                          </p:val>
                                        </p:tav>
                                      </p:tavLst>
                                    </p:anim>
                                    <p:anim calcmode="lin" valueType="num">
                                      <p:cBhvr>
                                        <p:cTn id="206" dur="1000" fill="hold"/>
                                        <p:tgtEl>
                                          <p:spTgt spid="38941">
                                            <p:txEl>
                                              <p:pRg st="9" end="9"/>
                                            </p:txEl>
                                          </p:spTgt>
                                        </p:tgtEl>
                                        <p:attrNameLst>
                                          <p:attrName>ppt_h</p:attrName>
                                        </p:attrNameLst>
                                      </p:cBhvr>
                                      <p:tavLst>
                                        <p:tav tm="0">
                                          <p:val>
                                            <p:fltVal val="0"/>
                                          </p:val>
                                        </p:tav>
                                        <p:tav tm="100000">
                                          <p:val>
                                            <p:strVal val="#ppt_h"/>
                                          </p:val>
                                        </p:tav>
                                      </p:tavLst>
                                    </p:anim>
                                    <p:anim calcmode="lin" valueType="num">
                                      <p:cBhvr>
                                        <p:cTn id="207" dur="1000" fill="hold"/>
                                        <p:tgtEl>
                                          <p:spTgt spid="38941">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208" dur="1000" fill="hold"/>
                                        <p:tgtEl>
                                          <p:spTgt spid="38941">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9" fill="hold">
                      <p:stCondLst>
                        <p:cond delay="indefinite"/>
                      </p:stCondLst>
                      <p:childTnLst>
                        <p:par>
                          <p:cTn id="210" fill="hold">
                            <p:stCondLst>
                              <p:cond delay="0"/>
                            </p:stCondLst>
                            <p:childTnLst>
                              <p:par>
                                <p:cTn id="211" presetID="15" presetClass="entr" presetSubtype="0" fill="hold" nodeType="clickEffect">
                                  <p:stCondLst>
                                    <p:cond delay="0"/>
                                  </p:stCondLst>
                                  <p:childTnLst>
                                    <p:set>
                                      <p:cBhvr>
                                        <p:cTn id="212" dur="1" fill="hold">
                                          <p:stCondLst>
                                            <p:cond delay="0"/>
                                          </p:stCondLst>
                                        </p:cTn>
                                        <p:tgtEl>
                                          <p:spTgt spid="38941">
                                            <p:txEl>
                                              <p:pRg st="10" end="10"/>
                                            </p:txEl>
                                          </p:spTgt>
                                        </p:tgtEl>
                                        <p:attrNameLst>
                                          <p:attrName>style.visibility</p:attrName>
                                        </p:attrNameLst>
                                      </p:cBhvr>
                                      <p:to>
                                        <p:strVal val="visible"/>
                                      </p:to>
                                    </p:set>
                                    <p:anim calcmode="lin" valueType="num">
                                      <p:cBhvr>
                                        <p:cTn id="213" dur="1000" fill="hold"/>
                                        <p:tgtEl>
                                          <p:spTgt spid="38941">
                                            <p:txEl>
                                              <p:pRg st="10" end="10"/>
                                            </p:txEl>
                                          </p:spTgt>
                                        </p:tgtEl>
                                        <p:attrNameLst>
                                          <p:attrName>ppt_w</p:attrName>
                                        </p:attrNameLst>
                                      </p:cBhvr>
                                      <p:tavLst>
                                        <p:tav tm="0">
                                          <p:val>
                                            <p:fltVal val="0"/>
                                          </p:val>
                                        </p:tav>
                                        <p:tav tm="100000">
                                          <p:val>
                                            <p:strVal val="#ppt_w"/>
                                          </p:val>
                                        </p:tav>
                                      </p:tavLst>
                                    </p:anim>
                                    <p:anim calcmode="lin" valueType="num">
                                      <p:cBhvr>
                                        <p:cTn id="214" dur="1000" fill="hold"/>
                                        <p:tgtEl>
                                          <p:spTgt spid="38941">
                                            <p:txEl>
                                              <p:pRg st="10" end="10"/>
                                            </p:txEl>
                                          </p:spTgt>
                                        </p:tgtEl>
                                        <p:attrNameLst>
                                          <p:attrName>ppt_h</p:attrName>
                                        </p:attrNameLst>
                                      </p:cBhvr>
                                      <p:tavLst>
                                        <p:tav tm="0">
                                          <p:val>
                                            <p:fltVal val="0"/>
                                          </p:val>
                                        </p:tav>
                                        <p:tav tm="100000">
                                          <p:val>
                                            <p:strVal val="#ppt_h"/>
                                          </p:val>
                                        </p:tav>
                                      </p:tavLst>
                                    </p:anim>
                                    <p:anim calcmode="lin" valueType="num">
                                      <p:cBhvr>
                                        <p:cTn id="215" dur="1000" fill="hold"/>
                                        <p:tgtEl>
                                          <p:spTgt spid="3894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216" dur="1000" fill="hold"/>
                                        <p:tgtEl>
                                          <p:spTgt spid="3894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7" fill="hold">
                      <p:stCondLst>
                        <p:cond delay="indefinite"/>
                      </p:stCondLst>
                      <p:childTnLst>
                        <p:par>
                          <p:cTn id="218" fill="hold">
                            <p:stCondLst>
                              <p:cond delay="0"/>
                            </p:stCondLst>
                            <p:childTnLst>
                              <p:par>
                                <p:cTn id="219" presetID="15" presetClass="entr" presetSubtype="0" fill="hold" nodeType="clickEffect">
                                  <p:stCondLst>
                                    <p:cond delay="0"/>
                                  </p:stCondLst>
                                  <p:childTnLst>
                                    <p:set>
                                      <p:cBhvr>
                                        <p:cTn id="220" dur="1" fill="hold">
                                          <p:stCondLst>
                                            <p:cond delay="0"/>
                                          </p:stCondLst>
                                        </p:cTn>
                                        <p:tgtEl>
                                          <p:spTgt spid="38941">
                                            <p:txEl>
                                              <p:pRg st="11" end="11"/>
                                            </p:txEl>
                                          </p:spTgt>
                                        </p:tgtEl>
                                        <p:attrNameLst>
                                          <p:attrName>style.visibility</p:attrName>
                                        </p:attrNameLst>
                                      </p:cBhvr>
                                      <p:to>
                                        <p:strVal val="visible"/>
                                      </p:to>
                                    </p:set>
                                    <p:anim calcmode="lin" valueType="num">
                                      <p:cBhvr>
                                        <p:cTn id="221" dur="1000" fill="hold"/>
                                        <p:tgtEl>
                                          <p:spTgt spid="38941">
                                            <p:txEl>
                                              <p:pRg st="11" end="11"/>
                                            </p:txEl>
                                          </p:spTgt>
                                        </p:tgtEl>
                                        <p:attrNameLst>
                                          <p:attrName>ppt_w</p:attrName>
                                        </p:attrNameLst>
                                      </p:cBhvr>
                                      <p:tavLst>
                                        <p:tav tm="0">
                                          <p:val>
                                            <p:fltVal val="0"/>
                                          </p:val>
                                        </p:tav>
                                        <p:tav tm="100000">
                                          <p:val>
                                            <p:strVal val="#ppt_w"/>
                                          </p:val>
                                        </p:tav>
                                      </p:tavLst>
                                    </p:anim>
                                    <p:anim calcmode="lin" valueType="num">
                                      <p:cBhvr>
                                        <p:cTn id="222" dur="1000" fill="hold"/>
                                        <p:tgtEl>
                                          <p:spTgt spid="38941">
                                            <p:txEl>
                                              <p:pRg st="11" end="11"/>
                                            </p:txEl>
                                          </p:spTgt>
                                        </p:tgtEl>
                                        <p:attrNameLst>
                                          <p:attrName>ppt_h</p:attrName>
                                        </p:attrNameLst>
                                      </p:cBhvr>
                                      <p:tavLst>
                                        <p:tav tm="0">
                                          <p:val>
                                            <p:fltVal val="0"/>
                                          </p:val>
                                        </p:tav>
                                        <p:tav tm="100000">
                                          <p:val>
                                            <p:strVal val="#ppt_h"/>
                                          </p:val>
                                        </p:tav>
                                      </p:tavLst>
                                    </p:anim>
                                    <p:anim calcmode="lin" valueType="num">
                                      <p:cBhvr>
                                        <p:cTn id="223" dur="1000" fill="hold"/>
                                        <p:tgtEl>
                                          <p:spTgt spid="38941">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224" dur="1000" fill="hold"/>
                                        <p:tgtEl>
                                          <p:spTgt spid="38941">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5" fill="hold">
                      <p:stCondLst>
                        <p:cond delay="indefinite"/>
                      </p:stCondLst>
                      <p:childTnLst>
                        <p:par>
                          <p:cTn id="226" fill="hold">
                            <p:stCondLst>
                              <p:cond delay="0"/>
                            </p:stCondLst>
                            <p:childTnLst>
                              <p:par>
                                <p:cTn id="227" presetID="15" presetClass="entr" presetSubtype="0" fill="hold" nodeType="clickEffect">
                                  <p:stCondLst>
                                    <p:cond delay="0"/>
                                  </p:stCondLst>
                                  <p:childTnLst>
                                    <p:set>
                                      <p:cBhvr>
                                        <p:cTn id="228" dur="1" fill="hold">
                                          <p:stCondLst>
                                            <p:cond delay="0"/>
                                          </p:stCondLst>
                                        </p:cTn>
                                        <p:tgtEl>
                                          <p:spTgt spid="38941">
                                            <p:txEl>
                                              <p:pRg st="12" end="12"/>
                                            </p:txEl>
                                          </p:spTgt>
                                        </p:tgtEl>
                                        <p:attrNameLst>
                                          <p:attrName>style.visibility</p:attrName>
                                        </p:attrNameLst>
                                      </p:cBhvr>
                                      <p:to>
                                        <p:strVal val="visible"/>
                                      </p:to>
                                    </p:set>
                                    <p:anim calcmode="lin" valueType="num">
                                      <p:cBhvr>
                                        <p:cTn id="229" dur="1000" fill="hold"/>
                                        <p:tgtEl>
                                          <p:spTgt spid="38941">
                                            <p:txEl>
                                              <p:pRg st="12" end="12"/>
                                            </p:txEl>
                                          </p:spTgt>
                                        </p:tgtEl>
                                        <p:attrNameLst>
                                          <p:attrName>ppt_w</p:attrName>
                                        </p:attrNameLst>
                                      </p:cBhvr>
                                      <p:tavLst>
                                        <p:tav tm="0">
                                          <p:val>
                                            <p:fltVal val="0"/>
                                          </p:val>
                                        </p:tav>
                                        <p:tav tm="100000">
                                          <p:val>
                                            <p:strVal val="#ppt_w"/>
                                          </p:val>
                                        </p:tav>
                                      </p:tavLst>
                                    </p:anim>
                                    <p:anim calcmode="lin" valueType="num">
                                      <p:cBhvr>
                                        <p:cTn id="230" dur="1000" fill="hold"/>
                                        <p:tgtEl>
                                          <p:spTgt spid="38941">
                                            <p:txEl>
                                              <p:pRg st="12" end="12"/>
                                            </p:txEl>
                                          </p:spTgt>
                                        </p:tgtEl>
                                        <p:attrNameLst>
                                          <p:attrName>ppt_h</p:attrName>
                                        </p:attrNameLst>
                                      </p:cBhvr>
                                      <p:tavLst>
                                        <p:tav tm="0">
                                          <p:val>
                                            <p:fltVal val="0"/>
                                          </p:val>
                                        </p:tav>
                                        <p:tav tm="100000">
                                          <p:val>
                                            <p:strVal val="#ppt_h"/>
                                          </p:val>
                                        </p:tav>
                                      </p:tavLst>
                                    </p:anim>
                                    <p:anim calcmode="lin" valueType="num">
                                      <p:cBhvr>
                                        <p:cTn id="231" dur="1000" fill="hold"/>
                                        <p:tgtEl>
                                          <p:spTgt spid="38941">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232" dur="1000" fill="hold"/>
                                        <p:tgtEl>
                                          <p:spTgt spid="38941">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3" fill="hold">
                      <p:stCondLst>
                        <p:cond delay="indefinite"/>
                      </p:stCondLst>
                      <p:childTnLst>
                        <p:par>
                          <p:cTn id="234" fill="hold">
                            <p:stCondLst>
                              <p:cond delay="0"/>
                            </p:stCondLst>
                            <p:childTnLst>
                              <p:par>
                                <p:cTn id="235" presetID="15" presetClass="entr" presetSubtype="0" fill="hold" nodeType="clickEffect">
                                  <p:stCondLst>
                                    <p:cond delay="0"/>
                                  </p:stCondLst>
                                  <p:childTnLst>
                                    <p:set>
                                      <p:cBhvr>
                                        <p:cTn id="236" dur="1" fill="hold">
                                          <p:stCondLst>
                                            <p:cond delay="0"/>
                                          </p:stCondLst>
                                        </p:cTn>
                                        <p:tgtEl>
                                          <p:spTgt spid="38941">
                                            <p:txEl>
                                              <p:pRg st="13" end="13"/>
                                            </p:txEl>
                                          </p:spTgt>
                                        </p:tgtEl>
                                        <p:attrNameLst>
                                          <p:attrName>style.visibility</p:attrName>
                                        </p:attrNameLst>
                                      </p:cBhvr>
                                      <p:to>
                                        <p:strVal val="visible"/>
                                      </p:to>
                                    </p:set>
                                    <p:anim calcmode="lin" valueType="num">
                                      <p:cBhvr>
                                        <p:cTn id="237" dur="1000" fill="hold"/>
                                        <p:tgtEl>
                                          <p:spTgt spid="38941">
                                            <p:txEl>
                                              <p:pRg st="13" end="13"/>
                                            </p:txEl>
                                          </p:spTgt>
                                        </p:tgtEl>
                                        <p:attrNameLst>
                                          <p:attrName>ppt_w</p:attrName>
                                        </p:attrNameLst>
                                      </p:cBhvr>
                                      <p:tavLst>
                                        <p:tav tm="0">
                                          <p:val>
                                            <p:fltVal val="0"/>
                                          </p:val>
                                        </p:tav>
                                        <p:tav tm="100000">
                                          <p:val>
                                            <p:strVal val="#ppt_w"/>
                                          </p:val>
                                        </p:tav>
                                      </p:tavLst>
                                    </p:anim>
                                    <p:anim calcmode="lin" valueType="num">
                                      <p:cBhvr>
                                        <p:cTn id="238" dur="1000" fill="hold"/>
                                        <p:tgtEl>
                                          <p:spTgt spid="38941">
                                            <p:txEl>
                                              <p:pRg st="13" end="13"/>
                                            </p:txEl>
                                          </p:spTgt>
                                        </p:tgtEl>
                                        <p:attrNameLst>
                                          <p:attrName>ppt_h</p:attrName>
                                        </p:attrNameLst>
                                      </p:cBhvr>
                                      <p:tavLst>
                                        <p:tav tm="0">
                                          <p:val>
                                            <p:fltVal val="0"/>
                                          </p:val>
                                        </p:tav>
                                        <p:tav tm="100000">
                                          <p:val>
                                            <p:strVal val="#ppt_h"/>
                                          </p:val>
                                        </p:tav>
                                      </p:tavLst>
                                    </p:anim>
                                    <p:anim calcmode="lin" valueType="num">
                                      <p:cBhvr>
                                        <p:cTn id="239" dur="1000" fill="hold"/>
                                        <p:tgtEl>
                                          <p:spTgt spid="38941">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240" dur="1000" fill="hold"/>
                                        <p:tgtEl>
                                          <p:spTgt spid="38941">
                                            <p:txEl>
                                              <p:pRg st="13" end="1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1" fill="hold">
                      <p:stCondLst>
                        <p:cond delay="indefinite"/>
                      </p:stCondLst>
                      <p:childTnLst>
                        <p:par>
                          <p:cTn id="242" fill="hold">
                            <p:stCondLst>
                              <p:cond delay="0"/>
                            </p:stCondLst>
                            <p:childTnLst>
                              <p:par>
                                <p:cTn id="243" presetID="15" presetClass="entr" presetSubtype="0" fill="hold" nodeType="clickEffect">
                                  <p:stCondLst>
                                    <p:cond delay="0"/>
                                  </p:stCondLst>
                                  <p:childTnLst>
                                    <p:set>
                                      <p:cBhvr>
                                        <p:cTn id="244" dur="1" fill="hold">
                                          <p:stCondLst>
                                            <p:cond delay="0"/>
                                          </p:stCondLst>
                                        </p:cTn>
                                        <p:tgtEl>
                                          <p:spTgt spid="38941">
                                            <p:txEl>
                                              <p:pRg st="14" end="14"/>
                                            </p:txEl>
                                          </p:spTgt>
                                        </p:tgtEl>
                                        <p:attrNameLst>
                                          <p:attrName>style.visibility</p:attrName>
                                        </p:attrNameLst>
                                      </p:cBhvr>
                                      <p:to>
                                        <p:strVal val="visible"/>
                                      </p:to>
                                    </p:set>
                                    <p:anim calcmode="lin" valueType="num">
                                      <p:cBhvr>
                                        <p:cTn id="245" dur="1000" fill="hold"/>
                                        <p:tgtEl>
                                          <p:spTgt spid="38941">
                                            <p:txEl>
                                              <p:pRg st="14" end="14"/>
                                            </p:txEl>
                                          </p:spTgt>
                                        </p:tgtEl>
                                        <p:attrNameLst>
                                          <p:attrName>ppt_w</p:attrName>
                                        </p:attrNameLst>
                                      </p:cBhvr>
                                      <p:tavLst>
                                        <p:tav tm="0">
                                          <p:val>
                                            <p:fltVal val="0"/>
                                          </p:val>
                                        </p:tav>
                                        <p:tav tm="100000">
                                          <p:val>
                                            <p:strVal val="#ppt_w"/>
                                          </p:val>
                                        </p:tav>
                                      </p:tavLst>
                                    </p:anim>
                                    <p:anim calcmode="lin" valueType="num">
                                      <p:cBhvr>
                                        <p:cTn id="246" dur="1000" fill="hold"/>
                                        <p:tgtEl>
                                          <p:spTgt spid="38941">
                                            <p:txEl>
                                              <p:pRg st="14" end="14"/>
                                            </p:txEl>
                                          </p:spTgt>
                                        </p:tgtEl>
                                        <p:attrNameLst>
                                          <p:attrName>ppt_h</p:attrName>
                                        </p:attrNameLst>
                                      </p:cBhvr>
                                      <p:tavLst>
                                        <p:tav tm="0">
                                          <p:val>
                                            <p:fltVal val="0"/>
                                          </p:val>
                                        </p:tav>
                                        <p:tav tm="100000">
                                          <p:val>
                                            <p:strVal val="#ppt_h"/>
                                          </p:val>
                                        </p:tav>
                                      </p:tavLst>
                                    </p:anim>
                                    <p:anim calcmode="lin" valueType="num">
                                      <p:cBhvr>
                                        <p:cTn id="247" dur="1000" fill="hold"/>
                                        <p:tgtEl>
                                          <p:spTgt spid="38941">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248" dur="1000" fill="hold"/>
                                        <p:tgtEl>
                                          <p:spTgt spid="38941">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9" fill="hold">
                      <p:stCondLst>
                        <p:cond delay="indefinite"/>
                      </p:stCondLst>
                      <p:childTnLst>
                        <p:par>
                          <p:cTn id="250" fill="hold">
                            <p:stCondLst>
                              <p:cond delay="0"/>
                            </p:stCondLst>
                            <p:childTnLst>
                              <p:par>
                                <p:cTn id="251" presetID="15" presetClass="entr" presetSubtype="0" fill="hold" nodeType="clickEffect">
                                  <p:stCondLst>
                                    <p:cond delay="0"/>
                                  </p:stCondLst>
                                  <p:childTnLst>
                                    <p:set>
                                      <p:cBhvr>
                                        <p:cTn id="252" dur="1" fill="hold">
                                          <p:stCondLst>
                                            <p:cond delay="0"/>
                                          </p:stCondLst>
                                        </p:cTn>
                                        <p:tgtEl>
                                          <p:spTgt spid="38941">
                                            <p:txEl>
                                              <p:pRg st="15" end="15"/>
                                            </p:txEl>
                                          </p:spTgt>
                                        </p:tgtEl>
                                        <p:attrNameLst>
                                          <p:attrName>style.visibility</p:attrName>
                                        </p:attrNameLst>
                                      </p:cBhvr>
                                      <p:to>
                                        <p:strVal val="visible"/>
                                      </p:to>
                                    </p:set>
                                    <p:anim calcmode="lin" valueType="num">
                                      <p:cBhvr>
                                        <p:cTn id="253" dur="1000" fill="hold"/>
                                        <p:tgtEl>
                                          <p:spTgt spid="38941">
                                            <p:txEl>
                                              <p:pRg st="15" end="15"/>
                                            </p:txEl>
                                          </p:spTgt>
                                        </p:tgtEl>
                                        <p:attrNameLst>
                                          <p:attrName>ppt_w</p:attrName>
                                        </p:attrNameLst>
                                      </p:cBhvr>
                                      <p:tavLst>
                                        <p:tav tm="0">
                                          <p:val>
                                            <p:fltVal val="0"/>
                                          </p:val>
                                        </p:tav>
                                        <p:tav tm="100000">
                                          <p:val>
                                            <p:strVal val="#ppt_w"/>
                                          </p:val>
                                        </p:tav>
                                      </p:tavLst>
                                    </p:anim>
                                    <p:anim calcmode="lin" valueType="num">
                                      <p:cBhvr>
                                        <p:cTn id="254" dur="1000" fill="hold"/>
                                        <p:tgtEl>
                                          <p:spTgt spid="38941">
                                            <p:txEl>
                                              <p:pRg st="15" end="15"/>
                                            </p:txEl>
                                          </p:spTgt>
                                        </p:tgtEl>
                                        <p:attrNameLst>
                                          <p:attrName>ppt_h</p:attrName>
                                        </p:attrNameLst>
                                      </p:cBhvr>
                                      <p:tavLst>
                                        <p:tav tm="0">
                                          <p:val>
                                            <p:fltVal val="0"/>
                                          </p:val>
                                        </p:tav>
                                        <p:tav tm="100000">
                                          <p:val>
                                            <p:strVal val="#ppt_h"/>
                                          </p:val>
                                        </p:tav>
                                      </p:tavLst>
                                    </p:anim>
                                    <p:anim calcmode="lin" valueType="num">
                                      <p:cBhvr>
                                        <p:cTn id="255" dur="1000" fill="hold"/>
                                        <p:tgtEl>
                                          <p:spTgt spid="38941">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256" dur="1000" fill="hold"/>
                                        <p:tgtEl>
                                          <p:spTgt spid="38941">
                                            <p:txEl>
                                              <p:pRg st="15" end="1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7" fill="hold">
                      <p:stCondLst>
                        <p:cond delay="indefinite"/>
                      </p:stCondLst>
                      <p:childTnLst>
                        <p:par>
                          <p:cTn id="258" fill="hold">
                            <p:stCondLst>
                              <p:cond delay="0"/>
                            </p:stCondLst>
                            <p:childTnLst>
                              <p:par>
                                <p:cTn id="259" presetID="15" presetClass="entr" presetSubtype="0" fill="hold" nodeType="clickEffect">
                                  <p:stCondLst>
                                    <p:cond delay="0"/>
                                  </p:stCondLst>
                                  <p:childTnLst>
                                    <p:set>
                                      <p:cBhvr>
                                        <p:cTn id="260" dur="1" fill="hold">
                                          <p:stCondLst>
                                            <p:cond delay="0"/>
                                          </p:stCondLst>
                                        </p:cTn>
                                        <p:tgtEl>
                                          <p:spTgt spid="38941">
                                            <p:txEl>
                                              <p:pRg st="16" end="16"/>
                                            </p:txEl>
                                          </p:spTgt>
                                        </p:tgtEl>
                                        <p:attrNameLst>
                                          <p:attrName>style.visibility</p:attrName>
                                        </p:attrNameLst>
                                      </p:cBhvr>
                                      <p:to>
                                        <p:strVal val="visible"/>
                                      </p:to>
                                    </p:set>
                                    <p:anim calcmode="lin" valueType="num">
                                      <p:cBhvr>
                                        <p:cTn id="261" dur="1000" fill="hold"/>
                                        <p:tgtEl>
                                          <p:spTgt spid="38941">
                                            <p:txEl>
                                              <p:pRg st="16" end="16"/>
                                            </p:txEl>
                                          </p:spTgt>
                                        </p:tgtEl>
                                        <p:attrNameLst>
                                          <p:attrName>ppt_w</p:attrName>
                                        </p:attrNameLst>
                                      </p:cBhvr>
                                      <p:tavLst>
                                        <p:tav tm="0">
                                          <p:val>
                                            <p:fltVal val="0"/>
                                          </p:val>
                                        </p:tav>
                                        <p:tav tm="100000">
                                          <p:val>
                                            <p:strVal val="#ppt_w"/>
                                          </p:val>
                                        </p:tav>
                                      </p:tavLst>
                                    </p:anim>
                                    <p:anim calcmode="lin" valueType="num">
                                      <p:cBhvr>
                                        <p:cTn id="262" dur="1000" fill="hold"/>
                                        <p:tgtEl>
                                          <p:spTgt spid="38941">
                                            <p:txEl>
                                              <p:pRg st="16" end="16"/>
                                            </p:txEl>
                                          </p:spTgt>
                                        </p:tgtEl>
                                        <p:attrNameLst>
                                          <p:attrName>ppt_h</p:attrName>
                                        </p:attrNameLst>
                                      </p:cBhvr>
                                      <p:tavLst>
                                        <p:tav tm="0">
                                          <p:val>
                                            <p:fltVal val="0"/>
                                          </p:val>
                                        </p:tav>
                                        <p:tav tm="100000">
                                          <p:val>
                                            <p:strVal val="#ppt_h"/>
                                          </p:val>
                                        </p:tav>
                                      </p:tavLst>
                                    </p:anim>
                                    <p:anim calcmode="lin" valueType="num">
                                      <p:cBhvr>
                                        <p:cTn id="263" dur="1000" fill="hold"/>
                                        <p:tgtEl>
                                          <p:spTgt spid="38941">
                                            <p:txEl>
                                              <p:pRg st="16" end="16"/>
                                            </p:txEl>
                                          </p:spTgt>
                                        </p:tgtEl>
                                        <p:attrNameLst>
                                          <p:attrName>ppt_x</p:attrName>
                                        </p:attrNameLst>
                                      </p:cBhvr>
                                      <p:tavLst>
                                        <p:tav tm="0" fmla="#ppt_x+(cos(-2*pi*(1-$))*-#ppt_x-sin(-2*pi*(1-$))*(1-#ppt_y))*(1-$)">
                                          <p:val>
                                            <p:fltVal val="0"/>
                                          </p:val>
                                        </p:tav>
                                        <p:tav tm="100000">
                                          <p:val>
                                            <p:fltVal val="1"/>
                                          </p:val>
                                        </p:tav>
                                      </p:tavLst>
                                    </p:anim>
                                    <p:anim calcmode="lin" valueType="num">
                                      <p:cBhvr>
                                        <p:cTn id="264" dur="1000" fill="hold"/>
                                        <p:tgtEl>
                                          <p:spTgt spid="38941">
                                            <p:txEl>
                                              <p:pRg st="16" end="1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5" fill="hold">
                      <p:stCondLst>
                        <p:cond delay="indefinite"/>
                      </p:stCondLst>
                      <p:childTnLst>
                        <p:par>
                          <p:cTn id="266" fill="hold">
                            <p:stCondLst>
                              <p:cond delay="0"/>
                            </p:stCondLst>
                            <p:childTnLst>
                              <p:par>
                                <p:cTn id="267" presetID="15" presetClass="entr" presetSubtype="0" fill="hold" nodeType="clickEffect">
                                  <p:stCondLst>
                                    <p:cond delay="0"/>
                                  </p:stCondLst>
                                  <p:childTnLst>
                                    <p:set>
                                      <p:cBhvr>
                                        <p:cTn id="268" dur="1" fill="hold">
                                          <p:stCondLst>
                                            <p:cond delay="0"/>
                                          </p:stCondLst>
                                        </p:cTn>
                                        <p:tgtEl>
                                          <p:spTgt spid="38941">
                                            <p:txEl>
                                              <p:pRg st="17" end="17"/>
                                            </p:txEl>
                                          </p:spTgt>
                                        </p:tgtEl>
                                        <p:attrNameLst>
                                          <p:attrName>style.visibility</p:attrName>
                                        </p:attrNameLst>
                                      </p:cBhvr>
                                      <p:to>
                                        <p:strVal val="visible"/>
                                      </p:to>
                                    </p:set>
                                    <p:anim calcmode="lin" valueType="num">
                                      <p:cBhvr>
                                        <p:cTn id="269" dur="1000" fill="hold"/>
                                        <p:tgtEl>
                                          <p:spTgt spid="38941">
                                            <p:txEl>
                                              <p:pRg st="17" end="17"/>
                                            </p:txEl>
                                          </p:spTgt>
                                        </p:tgtEl>
                                        <p:attrNameLst>
                                          <p:attrName>ppt_w</p:attrName>
                                        </p:attrNameLst>
                                      </p:cBhvr>
                                      <p:tavLst>
                                        <p:tav tm="0">
                                          <p:val>
                                            <p:fltVal val="0"/>
                                          </p:val>
                                        </p:tav>
                                        <p:tav tm="100000">
                                          <p:val>
                                            <p:strVal val="#ppt_w"/>
                                          </p:val>
                                        </p:tav>
                                      </p:tavLst>
                                    </p:anim>
                                    <p:anim calcmode="lin" valueType="num">
                                      <p:cBhvr>
                                        <p:cTn id="270" dur="1000" fill="hold"/>
                                        <p:tgtEl>
                                          <p:spTgt spid="38941">
                                            <p:txEl>
                                              <p:pRg st="17" end="17"/>
                                            </p:txEl>
                                          </p:spTgt>
                                        </p:tgtEl>
                                        <p:attrNameLst>
                                          <p:attrName>ppt_h</p:attrName>
                                        </p:attrNameLst>
                                      </p:cBhvr>
                                      <p:tavLst>
                                        <p:tav tm="0">
                                          <p:val>
                                            <p:fltVal val="0"/>
                                          </p:val>
                                        </p:tav>
                                        <p:tav tm="100000">
                                          <p:val>
                                            <p:strVal val="#ppt_h"/>
                                          </p:val>
                                        </p:tav>
                                      </p:tavLst>
                                    </p:anim>
                                    <p:anim calcmode="lin" valueType="num">
                                      <p:cBhvr>
                                        <p:cTn id="271" dur="1000" fill="hold"/>
                                        <p:tgtEl>
                                          <p:spTgt spid="38941">
                                            <p:txEl>
                                              <p:pRg st="17" end="17"/>
                                            </p:txEl>
                                          </p:spTgt>
                                        </p:tgtEl>
                                        <p:attrNameLst>
                                          <p:attrName>ppt_x</p:attrName>
                                        </p:attrNameLst>
                                      </p:cBhvr>
                                      <p:tavLst>
                                        <p:tav tm="0" fmla="#ppt_x+(cos(-2*pi*(1-$))*-#ppt_x-sin(-2*pi*(1-$))*(1-#ppt_y))*(1-$)">
                                          <p:val>
                                            <p:fltVal val="0"/>
                                          </p:val>
                                        </p:tav>
                                        <p:tav tm="100000">
                                          <p:val>
                                            <p:fltVal val="1"/>
                                          </p:val>
                                        </p:tav>
                                      </p:tavLst>
                                    </p:anim>
                                    <p:anim calcmode="lin" valueType="num">
                                      <p:cBhvr>
                                        <p:cTn id="272" dur="1000" fill="hold"/>
                                        <p:tgtEl>
                                          <p:spTgt spid="38941">
                                            <p:txEl>
                                              <p:pRg st="17" end="1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3" fill="hold">
                      <p:stCondLst>
                        <p:cond delay="indefinite"/>
                      </p:stCondLst>
                      <p:childTnLst>
                        <p:par>
                          <p:cTn id="274" fill="hold">
                            <p:stCondLst>
                              <p:cond delay="0"/>
                            </p:stCondLst>
                            <p:childTnLst>
                              <p:par>
                                <p:cTn id="275" presetID="15" presetClass="entr" presetSubtype="0" fill="hold" nodeType="clickEffect">
                                  <p:stCondLst>
                                    <p:cond delay="0"/>
                                  </p:stCondLst>
                                  <p:childTnLst>
                                    <p:set>
                                      <p:cBhvr>
                                        <p:cTn id="276" dur="1" fill="hold">
                                          <p:stCondLst>
                                            <p:cond delay="0"/>
                                          </p:stCondLst>
                                        </p:cTn>
                                        <p:tgtEl>
                                          <p:spTgt spid="38941">
                                            <p:txEl>
                                              <p:pRg st="18" end="18"/>
                                            </p:txEl>
                                          </p:spTgt>
                                        </p:tgtEl>
                                        <p:attrNameLst>
                                          <p:attrName>style.visibility</p:attrName>
                                        </p:attrNameLst>
                                      </p:cBhvr>
                                      <p:to>
                                        <p:strVal val="visible"/>
                                      </p:to>
                                    </p:set>
                                    <p:anim calcmode="lin" valueType="num">
                                      <p:cBhvr>
                                        <p:cTn id="277" dur="1000" fill="hold"/>
                                        <p:tgtEl>
                                          <p:spTgt spid="38941">
                                            <p:txEl>
                                              <p:pRg st="18" end="18"/>
                                            </p:txEl>
                                          </p:spTgt>
                                        </p:tgtEl>
                                        <p:attrNameLst>
                                          <p:attrName>ppt_w</p:attrName>
                                        </p:attrNameLst>
                                      </p:cBhvr>
                                      <p:tavLst>
                                        <p:tav tm="0">
                                          <p:val>
                                            <p:fltVal val="0"/>
                                          </p:val>
                                        </p:tav>
                                        <p:tav tm="100000">
                                          <p:val>
                                            <p:strVal val="#ppt_w"/>
                                          </p:val>
                                        </p:tav>
                                      </p:tavLst>
                                    </p:anim>
                                    <p:anim calcmode="lin" valueType="num">
                                      <p:cBhvr>
                                        <p:cTn id="278" dur="1000" fill="hold"/>
                                        <p:tgtEl>
                                          <p:spTgt spid="38941">
                                            <p:txEl>
                                              <p:pRg st="18" end="18"/>
                                            </p:txEl>
                                          </p:spTgt>
                                        </p:tgtEl>
                                        <p:attrNameLst>
                                          <p:attrName>ppt_h</p:attrName>
                                        </p:attrNameLst>
                                      </p:cBhvr>
                                      <p:tavLst>
                                        <p:tav tm="0">
                                          <p:val>
                                            <p:fltVal val="0"/>
                                          </p:val>
                                        </p:tav>
                                        <p:tav tm="100000">
                                          <p:val>
                                            <p:strVal val="#ppt_h"/>
                                          </p:val>
                                        </p:tav>
                                      </p:tavLst>
                                    </p:anim>
                                    <p:anim calcmode="lin" valueType="num">
                                      <p:cBhvr>
                                        <p:cTn id="279" dur="1000" fill="hold"/>
                                        <p:tgtEl>
                                          <p:spTgt spid="38941">
                                            <p:txEl>
                                              <p:pRg st="18" end="18"/>
                                            </p:txEl>
                                          </p:spTgt>
                                        </p:tgtEl>
                                        <p:attrNameLst>
                                          <p:attrName>ppt_x</p:attrName>
                                        </p:attrNameLst>
                                      </p:cBhvr>
                                      <p:tavLst>
                                        <p:tav tm="0" fmla="#ppt_x+(cos(-2*pi*(1-$))*-#ppt_x-sin(-2*pi*(1-$))*(1-#ppt_y))*(1-$)">
                                          <p:val>
                                            <p:fltVal val="0"/>
                                          </p:val>
                                        </p:tav>
                                        <p:tav tm="100000">
                                          <p:val>
                                            <p:fltVal val="1"/>
                                          </p:val>
                                        </p:tav>
                                      </p:tavLst>
                                    </p:anim>
                                    <p:anim calcmode="lin" valueType="num">
                                      <p:cBhvr>
                                        <p:cTn id="280" dur="1000" fill="hold"/>
                                        <p:tgtEl>
                                          <p:spTgt spid="38941">
                                            <p:txEl>
                                              <p:pRg st="18" end="1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1" fill="hold">
                      <p:stCondLst>
                        <p:cond delay="indefinite"/>
                      </p:stCondLst>
                      <p:childTnLst>
                        <p:par>
                          <p:cTn id="282" fill="hold">
                            <p:stCondLst>
                              <p:cond delay="0"/>
                            </p:stCondLst>
                            <p:childTnLst>
                              <p:par>
                                <p:cTn id="283" presetID="15" presetClass="entr" presetSubtype="0" fill="hold" nodeType="clickEffect">
                                  <p:stCondLst>
                                    <p:cond delay="0"/>
                                  </p:stCondLst>
                                  <p:childTnLst>
                                    <p:set>
                                      <p:cBhvr>
                                        <p:cTn id="284" dur="1" fill="hold">
                                          <p:stCondLst>
                                            <p:cond delay="0"/>
                                          </p:stCondLst>
                                        </p:cTn>
                                        <p:tgtEl>
                                          <p:spTgt spid="38941">
                                            <p:txEl>
                                              <p:pRg st="19" end="19"/>
                                            </p:txEl>
                                          </p:spTgt>
                                        </p:tgtEl>
                                        <p:attrNameLst>
                                          <p:attrName>style.visibility</p:attrName>
                                        </p:attrNameLst>
                                      </p:cBhvr>
                                      <p:to>
                                        <p:strVal val="visible"/>
                                      </p:to>
                                    </p:set>
                                    <p:anim calcmode="lin" valueType="num">
                                      <p:cBhvr>
                                        <p:cTn id="285" dur="1000" fill="hold"/>
                                        <p:tgtEl>
                                          <p:spTgt spid="38941">
                                            <p:txEl>
                                              <p:pRg st="19" end="19"/>
                                            </p:txEl>
                                          </p:spTgt>
                                        </p:tgtEl>
                                        <p:attrNameLst>
                                          <p:attrName>ppt_w</p:attrName>
                                        </p:attrNameLst>
                                      </p:cBhvr>
                                      <p:tavLst>
                                        <p:tav tm="0">
                                          <p:val>
                                            <p:fltVal val="0"/>
                                          </p:val>
                                        </p:tav>
                                        <p:tav tm="100000">
                                          <p:val>
                                            <p:strVal val="#ppt_w"/>
                                          </p:val>
                                        </p:tav>
                                      </p:tavLst>
                                    </p:anim>
                                    <p:anim calcmode="lin" valueType="num">
                                      <p:cBhvr>
                                        <p:cTn id="286" dur="1000" fill="hold"/>
                                        <p:tgtEl>
                                          <p:spTgt spid="38941">
                                            <p:txEl>
                                              <p:pRg st="19" end="19"/>
                                            </p:txEl>
                                          </p:spTgt>
                                        </p:tgtEl>
                                        <p:attrNameLst>
                                          <p:attrName>ppt_h</p:attrName>
                                        </p:attrNameLst>
                                      </p:cBhvr>
                                      <p:tavLst>
                                        <p:tav tm="0">
                                          <p:val>
                                            <p:fltVal val="0"/>
                                          </p:val>
                                        </p:tav>
                                        <p:tav tm="100000">
                                          <p:val>
                                            <p:strVal val="#ppt_h"/>
                                          </p:val>
                                        </p:tav>
                                      </p:tavLst>
                                    </p:anim>
                                    <p:anim calcmode="lin" valueType="num">
                                      <p:cBhvr>
                                        <p:cTn id="287" dur="1000" fill="hold"/>
                                        <p:tgtEl>
                                          <p:spTgt spid="38941">
                                            <p:txEl>
                                              <p:pRg st="19" end="19"/>
                                            </p:txEl>
                                          </p:spTgt>
                                        </p:tgtEl>
                                        <p:attrNameLst>
                                          <p:attrName>ppt_x</p:attrName>
                                        </p:attrNameLst>
                                      </p:cBhvr>
                                      <p:tavLst>
                                        <p:tav tm="0" fmla="#ppt_x+(cos(-2*pi*(1-$))*-#ppt_x-sin(-2*pi*(1-$))*(1-#ppt_y))*(1-$)">
                                          <p:val>
                                            <p:fltVal val="0"/>
                                          </p:val>
                                        </p:tav>
                                        <p:tav tm="100000">
                                          <p:val>
                                            <p:fltVal val="1"/>
                                          </p:val>
                                        </p:tav>
                                      </p:tavLst>
                                    </p:anim>
                                    <p:anim calcmode="lin" valueType="num">
                                      <p:cBhvr>
                                        <p:cTn id="288" dur="1000" fill="hold"/>
                                        <p:tgtEl>
                                          <p:spTgt spid="38941">
                                            <p:txEl>
                                              <p:pRg st="19" end="1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9" fill="hold">
                      <p:stCondLst>
                        <p:cond delay="indefinite"/>
                      </p:stCondLst>
                      <p:childTnLst>
                        <p:par>
                          <p:cTn id="290" fill="hold">
                            <p:stCondLst>
                              <p:cond delay="0"/>
                            </p:stCondLst>
                            <p:childTnLst>
                              <p:par>
                                <p:cTn id="291" presetID="15" presetClass="entr" presetSubtype="0" fill="hold" nodeType="clickEffect">
                                  <p:stCondLst>
                                    <p:cond delay="0"/>
                                  </p:stCondLst>
                                  <p:childTnLst>
                                    <p:set>
                                      <p:cBhvr>
                                        <p:cTn id="292" dur="1" fill="hold">
                                          <p:stCondLst>
                                            <p:cond delay="0"/>
                                          </p:stCondLst>
                                        </p:cTn>
                                        <p:tgtEl>
                                          <p:spTgt spid="38941">
                                            <p:txEl>
                                              <p:pRg st="20" end="20"/>
                                            </p:txEl>
                                          </p:spTgt>
                                        </p:tgtEl>
                                        <p:attrNameLst>
                                          <p:attrName>style.visibility</p:attrName>
                                        </p:attrNameLst>
                                      </p:cBhvr>
                                      <p:to>
                                        <p:strVal val="visible"/>
                                      </p:to>
                                    </p:set>
                                    <p:anim calcmode="lin" valueType="num">
                                      <p:cBhvr>
                                        <p:cTn id="293" dur="1000" fill="hold"/>
                                        <p:tgtEl>
                                          <p:spTgt spid="38941">
                                            <p:txEl>
                                              <p:pRg st="20" end="20"/>
                                            </p:txEl>
                                          </p:spTgt>
                                        </p:tgtEl>
                                        <p:attrNameLst>
                                          <p:attrName>ppt_w</p:attrName>
                                        </p:attrNameLst>
                                      </p:cBhvr>
                                      <p:tavLst>
                                        <p:tav tm="0">
                                          <p:val>
                                            <p:fltVal val="0"/>
                                          </p:val>
                                        </p:tav>
                                        <p:tav tm="100000">
                                          <p:val>
                                            <p:strVal val="#ppt_w"/>
                                          </p:val>
                                        </p:tav>
                                      </p:tavLst>
                                    </p:anim>
                                    <p:anim calcmode="lin" valueType="num">
                                      <p:cBhvr>
                                        <p:cTn id="294" dur="1000" fill="hold"/>
                                        <p:tgtEl>
                                          <p:spTgt spid="38941">
                                            <p:txEl>
                                              <p:pRg st="20" end="20"/>
                                            </p:txEl>
                                          </p:spTgt>
                                        </p:tgtEl>
                                        <p:attrNameLst>
                                          <p:attrName>ppt_h</p:attrName>
                                        </p:attrNameLst>
                                      </p:cBhvr>
                                      <p:tavLst>
                                        <p:tav tm="0">
                                          <p:val>
                                            <p:fltVal val="0"/>
                                          </p:val>
                                        </p:tav>
                                        <p:tav tm="100000">
                                          <p:val>
                                            <p:strVal val="#ppt_h"/>
                                          </p:val>
                                        </p:tav>
                                      </p:tavLst>
                                    </p:anim>
                                    <p:anim calcmode="lin" valueType="num">
                                      <p:cBhvr>
                                        <p:cTn id="295" dur="1000" fill="hold"/>
                                        <p:tgtEl>
                                          <p:spTgt spid="38941">
                                            <p:txEl>
                                              <p:pRg st="20" end="20"/>
                                            </p:txEl>
                                          </p:spTgt>
                                        </p:tgtEl>
                                        <p:attrNameLst>
                                          <p:attrName>ppt_x</p:attrName>
                                        </p:attrNameLst>
                                      </p:cBhvr>
                                      <p:tavLst>
                                        <p:tav tm="0" fmla="#ppt_x+(cos(-2*pi*(1-$))*-#ppt_x-sin(-2*pi*(1-$))*(1-#ppt_y))*(1-$)">
                                          <p:val>
                                            <p:fltVal val="0"/>
                                          </p:val>
                                        </p:tav>
                                        <p:tav tm="100000">
                                          <p:val>
                                            <p:fltVal val="1"/>
                                          </p:val>
                                        </p:tav>
                                      </p:tavLst>
                                    </p:anim>
                                    <p:anim calcmode="lin" valueType="num">
                                      <p:cBhvr>
                                        <p:cTn id="296" dur="1000" fill="hold"/>
                                        <p:tgtEl>
                                          <p:spTgt spid="38941">
                                            <p:txEl>
                                              <p:pRg st="20" end="2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7" fill="hold">
                      <p:stCondLst>
                        <p:cond delay="indefinite"/>
                      </p:stCondLst>
                      <p:childTnLst>
                        <p:par>
                          <p:cTn id="298" fill="hold">
                            <p:stCondLst>
                              <p:cond delay="0"/>
                            </p:stCondLst>
                            <p:childTnLst>
                              <p:par>
                                <p:cTn id="299" presetID="15" presetClass="entr" presetSubtype="0" fill="hold" nodeType="clickEffect">
                                  <p:stCondLst>
                                    <p:cond delay="0"/>
                                  </p:stCondLst>
                                  <p:childTnLst>
                                    <p:set>
                                      <p:cBhvr>
                                        <p:cTn id="300" dur="1" fill="hold">
                                          <p:stCondLst>
                                            <p:cond delay="0"/>
                                          </p:stCondLst>
                                        </p:cTn>
                                        <p:tgtEl>
                                          <p:spTgt spid="38941">
                                            <p:txEl>
                                              <p:pRg st="21" end="21"/>
                                            </p:txEl>
                                          </p:spTgt>
                                        </p:tgtEl>
                                        <p:attrNameLst>
                                          <p:attrName>style.visibility</p:attrName>
                                        </p:attrNameLst>
                                      </p:cBhvr>
                                      <p:to>
                                        <p:strVal val="visible"/>
                                      </p:to>
                                    </p:set>
                                    <p:anim calcmode="lin" valueType="num">
                                      <p:cBhvr>
                                        <p:cTn id="301" dur="1000" fill="hold"/>
                                        <p:tgtEl>
                                          <p:spTgt spid="38941">
                                            <p:txEl>
                                              <p:pRg st="21" end="21"/>
                                            </p:txEl>
                                          </p:spTgt>
                                        </p:tgtEl>
                                        <p:attrNameLst>
                                          <p:attrName>ppt_w</p:attrName>
                                        </p:attrNameLst>
                                      </p:cBhvr>
                                      <p:tavLst>
                                        <p:tav tm="0">
                                          <p:val>
                                            <p:fltVal val="0"/>
                                          </p:val>
                                        </p:tav>
                                        <p:tav tm="100000">
                                          <p:val>
                                            <p:strVal val="#ppt_w"/>
                                          </p:val>
                                        </p:tav>
                                      </p:tavLst>
                                    </p:anim>
                                    <p:anim calcmode="lin" valueType="num">
                                      <p:cBhvr>
                                        <p:cTn id="302" dur="1000" fill="hold"/>
                                        <p:tgtEl>
                                          <p:spTgt spid="38941">
                                            <p:txEl>
                                              <p:pRg st="21" end="21"/>
                                            </p:txEl>
                                          </p:spTgt>
                                        </p:tgtEl>
                                        <p:attrNameLst>
                                          <p:attrName>ppt_h</p:attrName>
                                        </p:attrNameLst>
                                      </p:cBhvr>
                                      <p:tavLst>
                                        <p:tav tm="0">
                                          <p:val>
                                            <p:fltVal val="0"/>
                                          </p:val>
                                        </p:tav>
                                        <p:tav tm="100000">
                                          <p:val>
                                            <p:strVal val="#ppt_h"/>
                                          </p:val>
                                        </p:tav>
                                      </p:tavLst>
                                    </p:anim>
                                    <p:anim calcmode="lin" valueType="num">
                                      <p:cBhvr>
                                        <p:cTn id="303" dur="1000" fill="hold"/>
                                        <p:tgtEl>
                                          <p:spTgt spid="38941">
                                            <p:txEl>
                                              <p:pRg st="21" end="21"/>
                                            </p:txEl>
                                          </p:spTgt>
                                        </p:tgtEl>
                                        <p:attrNameLst>
                                          <p:attrName>ppt_x</p:attrName>
                                        </p:attrNameLst>
                                      </p:cBhvr>
                                      <p:tavLst>
                                        <p:tav tm="0" fmla="#ppt_x+(cos(-2*pi*(1-$))*-#ppt_x-sin(-2*pi*(1-$))*(1-#ppt_y))*(1-$)">
                                          <p:val>
                                            <p:fltVal val="0"/>
                                          </p:val>
                                        </p:tav>
                                        <p:tav tm="100000">
                                          <p:val>
                                            <p:fltVal val="1"/>
                                          </p:val>
                                        </p:tav>
                                      </p:tavLst>
                                    </p:anim>
                                    <p:anim calcmode="lin" valueType="num">
                                      <p:cBhvr>
                                        <p:cTn id="304" dur="1000" fill="hold"/>
                                        <p:tgtEl>
                                          <p:spTgt spid="38941">
                                            <p:txEl>
                                              <p:pRg st="21" end="2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5" fill="hold">
                      <p:stCondLst>
                        <p:cond delay="indefinite"/>
                      </p:stCondLst>
                      <p:childTnLst>
                        <p:par>
                          <p:cTn id="306" fill="hold">
                            <p:stCondLst>
                              <p:cond delay="0"/>
                            </p:stCondLst>
                            <p:childTnLst>
                              <p:par>
                                <p:cTn id="307" presetID="15" presetClass="entr" presetSubtype="0" fill="hold" nodeType="clickEffect">
                                  <p:stCondLst>
                                    <p:cond delay="0"/>
                                  </p:stCondLst>
                                  <p:childTnLst>
                                    <p:set>
                                      <p:cBhvr>
                                        <p:cTn id="308" dur="1" fill="hold">
                                          <p:stCondLst>
                                            <p:cond delay="0"/>
                                          </p:stCondLst>
                                        </p:cTn>
                                        <p:tgtEl>
                                          <p:spTgt spid="38941">
                                            <p:txEl>
                                              <p:pRg st="23" end="23"/>
                                            </p:txEl>
                                          </p:spTgt>
                                        </p:tgtEl>
                                        <p:attrNameLst>
                                          <p:attrName>style.visibility</p:attrName>
                                        </p:attrNameLst>
                                      </p:cBhvr>
                                      <p:to>
                                        <p:strVal val="visible"/>
                                      </p:to>
                                    </p:set>
                                    <p:anim calcmode="lin" valueType="num">
                                      <p:cBhvr>
                                        <p:cTn id="309" dur="1000" fill="hold"/>
                                        <p:tgtEl>
                                          <p:spTgt spid="38941">
                                            <p:txEl>
                                              <p:pRg st="23" end="23"/>
                                            </p:txEl>
                                          </p:spTgt>
                                        </p:tgtEl>
                                        <p:attrNameLst>
                                          <p:attrName>ppt_w</p:attrName>
                                        </p:attrNameLst>
                                      </p:cBhvr>
                                      <p:tavLst>
                                        <p:tav tm="0">
                                          <p:val>
                                            <p:fltVal val="0"/>
                                          </p:val>
                                        </p:tav>
                                        <p:tav tm="100000">
                                          <p:val>
                                            <p:strVal val="#ppt_w"/>
                                          </p:val>
                                        </p:tav>
                                      </p:tavLst>
                                    </p:anim>
                                    <p:anim calcmode="lin" valueType="num">
                                      <p:cBhvr>
                                        <p:cTn id="310" dur="1000" fill="hold"/>
                                        <p:tgtEl>
                                          <p:spTgt spid="38941">
                                            <p:txEl>
                                              <p:pRg st="23" end="23"/>
                                            </p:txEl>
                                          </p:spTgt>
                                        </p:tgtEl>
                                        <p:attrNameLst>
                                          <p:attrName>ppt_h</p:attrName>
                                        </p:attrNameLst>
                                      </p:cBhvr>
                                      <p:tavLst>
                                        <p:tav tm="0">
                                          <p:val>
                                            <p:fltVal val="0"/>
                                          </p:val>
                                        </p:tav>
                                        <p:tav tm="100000">
                                          <p:val>
                                            <p:strVal val="#ppt_h"/>
                                          </p:val>
                                        </p:tav>
                                      </p:tavLst>
                                    </p:anim>
                                    <p:anim calcmode="lin" valueType="num">
                                      <p:cBhvr>
                                        <p:cTn id="311" dur="1000" fill="hold"/>
                                        <p:tgtEl>
                                          <p:spTgt spid="38941">
                                            <p:txEl>
                                              <p:pRg st="23" end="23"/>
                                            </p:txEl>
                                          </p:spTgt>
                                        </p:tgtEl>
                                        <p:attrNameLst>
                                          <p:attrName>ppt_x</p:attrName>
                                        </p:attrNameLst>
                                      </p:cBhvr>
                                      <p:tavLst>
                                        <p:tav tm="0" fmla="#ppt_x+(cos(-2*pi*(1-$))*-#ppt_x-sin(-2*pi*(1-$))*(1-#ppt_y))*(1-$)">
                                          <p:val>
                                            <p:fltVal val="0"/>
                                          </p:val>
                                        </p:tav>
                                        <p:tav tm="100000">
                                          <p:val>
                                            <p:fltVal val="1"/>
                                          </p:val>
                                        </p:tav>
                                      </p:tavLst>
                                    </p:anim>
                                    <p:anim calcmode="lin" valueType="num">
                                      <p:cBhvr>
                                        <p:cTn id="312" dur="1000" fill="hold"/>
                                        <p:tgtEl>
                                          <p:spTgt spid="38941">
                                            <p:txEl>
                                              <p:pRg st="23" end="2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3" fill="hold">
                      <p:stCondLst>
                        <p:cond delay="indefinite"/>
                      </p:stCondLst>
                      <p:childTnLst>
                        <p:par>
                          <p:cTn id="314" fill="hold">
                            <p:stCondLst>
                              <p:cond delay="0"/>
                            </p:stCondLst>
                            <p:childTnLst>
                              <p:par>
                                <p:cTn id="315" presetID="15" presetClass="entr" presetSubtype="0" fill="hold" grpId="0" nodeType="clickEffect">
                                  <p:stCondLst>
                                    <p:cond delay="0"/>
                                  </p:stCondLst>
                                  <p:childTnLst>
                                    <p:set>
                                      <p:cBhvr>
                                        <p:cTn id="316" dur="1" fill="hold">
                                          <p:stCondLst>
                                            <p:cond delay="0"/>
                                          </p:stCondLst>
                                        </p:cTn>
                                        <p:tgtEl>
                                          <p:spTgt spid="38941">
                                            <p:txEl>
                                              <p:pRg st="0" end="0"/>
                                            </p:txEl>
                                          </p:spTgt>
                                        </p:tgtEl>
                                        <p:attrNameLst>
                                          <p:attrName>style.visibility</p:attrName>
                                        </p:attrNameLst>
                                      </p:cBhvr>
                                      <p:to>
                                        <p:strVal val="visible"/>
                                      </p:to>
                                    </p:set>
                                    <p:anim calcmode="lin" valueType="num">
                                      <p:cBhvr>
                                        <p:cTn id="317" dur="1000" fill="hold"/>
                                        <p:tgtEl>
                                          <p:spTgt spid="38941">
                                            <p:txEl>
                                              <p:pRg st="0" end="0"/>
                                            </p:txEl>
                                          </p:spTgt>
                                        </p:tgtEl>
                                        <p:attrNameLst>
                                          <p:attrName>ppt_w</p:attrName>
                                        </p:attrNameLst>
                                      </p:cBhvr>
                                      <p:tavLst>
                                        <p:tav tm="0">
                                          <p:val>
                                            <p:fltVal val="0"/>
                                          </p:val>
                                        </p:tav>
                                        <p:tav tm="100000">
                                          <p:val>
                                            <p:strVal val="#ppt_w"/>
                                          </p:val>
                                        </p:tav>
                                      </p:tavLst>
                                    </p:anim>
                                    <p:anim calcmode="lin" valueType="num">
                                      <p:cBhvr>
                                        <p:cTn id="318" dur="1000" fill="hold"/>
                                        <p:tgtEl>
                                          <p:spTgt spid="38941">
                                            <p:txEl>
                                              <p:pRg st="0" end="0"/>
                                            </p:txEl>
                                          </p:spTgt>
                                        </p:tgtEl>
                                        <p:attrNameLst>
                                          <p:attrName>ppt_h</p:attrName>
                                        </p:attrNameLst>
                                      </p:cBhvr>
                                      <p:tavLst>
                                        <p:tav tm="0">
                                          <p:val>
                                            <p:fltVal val="0"/>
                                          </p:val>
                                        </p:tav>
                                        <p:tav tm="100000">
                                          <p:val>
                                            <p:strVal val="#ppt_h"/>
                                          </p:val>
                                        </p:tav>
                                      </p:tavLst>
                                    </p:anim>
                                    <p:anim calcmode="lin" valueType="num">
                                      <p:cBhvr>
                                        <p:cTn id="319" dur="1000" fill="hold"/>
                                        <p:tgtEl>
                                          <p:spTgt spid="3894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20" dur="1000" fill="hold"/>
                                        <p:tgtEl>
                                          <p:spTgt spid="38941">
                                            <p:txEl>
                                              <p:pRg st="0" end="0"/>
                                            </p:txEl>
                                          </p:spTgt>
                                        </p:tgtEl>
                                        <p:attrNameLst>
                                          <p:attrName>ppt_y</p:attrName>
                                        </p:attrNameLst>
                                      </p:cBhvr>
                                      <p:tavLst>
                                        <p:tav tm="0" fmla="#ppt_y+(sin(-2*pi*(1-$))*-#ppt_x+cos(-2*pi*(1-$))*(1-#ppt_y))*(1-$)">
                                          <p:val>
                                            <p:fltVal val="0"/>
                                          </p:val>
                                        </p:tav>
                                        <p:tav tm="100000">
                                          <p:val>
                                            <p:fltVal val="1"/>
                                          </p:val>
                                        </p:tav>
                                      </p:tavLst>
                                    </p:anim>
                                  </p:childTnLst>
                                </p:cTn>
                              </p:par>
                              <p:par>
                                <p:cTn id="321" presetID="15" presetClass="entr" presetSubtype="0" fill="hold" grpId="0" nodeType="withEffect">
                                  <p:stCondLst>
                                    <p:cond delay="0"/>
                                  </p:stCondLst>
                                  <p:childTnLst>
                                    <p:set>
                                      <p:cBhvr>
                                        <p:cTn id="322" dur="1" fill="hold">
                                          <p:stCondLst>
                                            <p:cond delay="0"/>
                                          </p:stCondLst>
                                        </p:cTn>
                                        <p:tgtEl>
                                          <p:spTgt spid="38941">
                                            <p:txEl>
                                              <p:pRg st="1" end="1"/>
                                            </p:txEl>
                                          </p:spTgt>
                                        </p:tgtEl>
                                        <p:attrNameLst>
                                          <p:attrName>style.visibility</p:attrName>
                                        </p:attrNameLst>
                                      </p:cBhvr>
                                      <p:to>
                                        <p:strVal val="visible"/>
                                      </p:to>
                                    </p:set>
                                    <p:anim calcmode="lin" valueType="num">
                                      <p:cBhvr>
                                        <p:cTn id="323" dur="1000" fill="hold"/>
                                        <p:tgtEl>
                                          <p:spTgt spid="38941">
                                            <p:txEl>
                                              <p:pRg st="1" end="1"/>
                                            </p:txEl>
                                          </p:spTgt>
                                        </p:tgtEl>
                                        <p:attrNameLst>
                                          <p:attrName>ppt_w</p:attrName>
                                        </p:attrNameLst>
                                      </p:cBhvr>
                                      <p:tavLst>
                                        <p:tav tm="0">
                                          <p:val>
                                            <p:fltVal val="0"/>
                                          </p:val>
                                        </p:tav>
                                        <p:tav tm="100000">
                                          <p:val>
                                            <p:strVal val="#ppt_w"/>
                                          </p:val>
                                        </p:tav>
                                      </p:tavLst>
                                    </p:anim>
                                    <p:anim calcmode="lin" valueType="num">
                                      <p:cBhvr>
                                        <p:cTn id="324" dur="1000" fill="hold"/>
                                        <p:tgtEl>
                                          <p:spTgt spid="38941">
                                            <p:txEl>
                                              <p:pRg st="1" end="1"/>
                                            </p:txEl>
                                          </p:spTgt>
                                        </p:tgtEl>
                                        <p:attrNameLst>
                                          <p:attrName>ppt_h</p:attrName>
                                        </p:attrNameLst>
                                      </p:cBhvr>
                                      <p:tavLst>
                                        <p:tav tm="0">
                                          <p:val>
                                            <p:fltVal val="0"/>
                                          </p:val>
                                        </p:tav>
                                        <p:tav tm="100000">
                                          <p:val>
                                            <p:strVal val="#ppt_h"/>
                                          </p:val>
                                        </p:tav>
                                      </p:tavLst>
                                    </p:anim>
                                    <p:anim calcmode="lin" valueType="num">
                                      <p:cBhvr>
                                        <p:cTn id="325" dur="1000" fill="hold"/>
                                        <p:tgtEl>
                                          <p:spTgt spid="3894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26" dur="1000" fill="hold"/>
                                        <p:tgtEl>
                                          <p:spTgt spid="38941">
                                            <p:txEl>
                                              <p:pRg st="1" end="1"/>
                                            </p:txEl>
                                          </p:spTgt>
                                        </p:tgtEl>
                                        <p:attrNameLst>
                                          <p:attrName>ppt_y</p:attrName>
                                        </p:attrNameLst>
                                      </p:cBhvr>
                                      <p:tavLst>
                                        <p:tav tm="0" fmla="#ppt_y+(sin(-2*pi*(1-$))*-#ppt_x+cos(-2*pi*(1-$))*(1-#ppt_y))*(1-$)">
                                          <p:val>
                                            <p:fltVal val="0"/>
                                          </p:val>
                                        </p:tav>
                                        <p:tav tm="100000">
                                          <p:val>
                                            <p:fltVal val="1"/>
                                          </p:val>
                                        </p:tav>
                                      </p:tavLst>
                                    </p:anim>
                                  </p:childTnLst>
                                </p:cTn>
                              </p:par>
                              <p:par>
                                <p:cTn id="327" presetID="15" presetClass="entr" presetSubtype="0" fill="hold" grpId="0" nodeType="withEffect">
                                  <p:stCondLst>
                                    <p:cond delay="0"/>
                                  </p:stCondLst>
                                  <p:childTnLst>
                                    <p:set>
                                      <p:cBhvr>
                                        <p:cTn id="328" dur="1" fill="hold">
                                          <p:stCondLst>
                                            <p:cond delay="0"/>
                                          </p:stCondLst>
                                        </p:cTn>
                                        <p:tgtEl>
                                          <p:spTgt spid="38941">
                                            <p:txEl>
                                              <p:pRg st="2" end="2"/>
                                            </p:txEl>
                                          </p:spTgt>
                                        </p:tgtEl>
                                        <p:attrNameLst>
                                          <p:attrName>style.visibility</p:attrName>
                                        </p:attrNameLst>
                                      </p:cBhvr>
                                      <p:to>
                                        <p:strVal val="visible"/>
                                      </p:to>
                                    </p:set>
                                    <p:anim calcmode="lin" valueType="num">
                                      <p:cBhvr>
                                        <p:cTn id="329" dur="1000" fill="hold"/>
                                        <p:tgtEl>
                                          <p:spTgt spid="38941">
                                            <p:txEl>
                                              <p:pRg st="2" end="2"/>
                                            </p:txEl>
                                          </p:spTgt>
                                        </p:tgtEl>
                                        <p:attrNameLst>
                                          <p:attrName>ppt_w</p:attrName>
                                        </p:attrNameLst>
                                      </p:cBhvr>
                                      <p:tavLst>
                                        <p:tav tm="0">
                                          <p:val>
                                            <p:fltVal val="0"/>
                                          </p:val>
                                        </p:tav>
                                        <p:tav tm="100000">
                                          <p:val>
                                            <p:strVal val="#ppt_w"/>
                                          </p:val>
                                        </p:tav>
                                      </p:tavLst>
                                    </p:anim>
                                    <p:anim calcmode="lin" valueType="num">
                                      <p:cBhvr>
                                        <p:cTn id="330" dur="1000" fill="hold"/>
                                        <p:tgtEl>
                                          <p:spTgt spid="38941">
                                            <p:txEl>
                                              <p:pRg st="2" end="2"/>
                                            </p:txEl>
                                          </p:spTgt>
                                        </p:tgtEl>
                                        <p:attrNameLst>
                                          <p:attrName>ppt_h</p:attrName>
                                        </p:attrNameLst>
                                      </p:cBhvr>
                                      <p:tavLst>
                                        <p:tav tm="0">
                                          <p:val>
                                            <p:fltVal val="0"/>
                                          </p:val>
                                        </p:tav>
                                        <p:tav tm="100000">
                                          <p:val>
                                            <p:strVal val="#ppt_h"/>
                                          </p:val>
                                        </p:tav>
                                      </p:tavLst>
                                    </p:anim>
                                    <p:anim calcmode="lin" valueType="num">
                                      <p:cBhvr>
                                        <p:cTn id="331" dur="1000" fill="hold"/>
                                        <p:tgtEl>
                                          <p:spTgt spid="3894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2" dur="1000" fill="hold"/>
                                        <p:tgtEl>
                                          <p:spTgt spid="38941">
                                            <p:txEl>
                                              <p:pRg st="2" end="2"/>
                                            </p:txEl>
                                          </p:spTgt>
                                        </p:tgtEl>
                                        <p:attrNameLst>
                                          <p:attrName>ppt_y</p:attrName>
                                        </p:attrNameLst>
                                      </p:cBhvr>
                                      <p:tavLst>
                                        <p:tav tm="0" fmla="#ppt_y+(sin(-2*pi*(1-$))*-#ppt_x+cos(-2*pi*(1-$))*(1-#ppt_y))*(1-$)">
                                          <p:val>
                                            <p:fltVal val="0"/>
                                          </p:val>
                                        </p:tav>
                                        <p:tav tm="100000">
                                          <p:val>
                                            <p:fltVal val="1"/>
                                          </p:val>
                                        </p:tav>
                                      </p:tavLst>
                                    </p:anim>
                                  </p:childTnLst>
                                </p:cTn>
                              </p:par>
                              <p:par>
                                <p:cTn id="333" presetID="15" presetClass="entr" presetSubtype="0" fill="hold" grpId="0" nodeType="withEffect">
                                  <p:stCondLst>
                                    <p:cond delay="0"/>
                                  </p:stCondLst>
                                  <p:childTnLst>
                                    <p:set>
                                      <p:cBhvr>
                                        <p:cTn id="334" dur="1" fill="hold">
                                          <p:stCondLst>
                                            <p:cond delay="0"/>
                                          </p:stCondLst>
                                        </p:cTn>
                                        <p:tgtEl>
                                          <p:spTgt spid="38941">
                                            <p:txEl>
                                              <p:pRg st="3" end="3"/>
                                            </p:txEl>
                                          </p:spTgt>
                                        </p:tgtEl>
                                        <p:attrNameLst>
                                          <p:attrName>style.visibility</p:attrName>
                                        </p:attrNameLst>
                                      </p:cBhvr>
                                      <p:to>
                                        <p:strVal val="visible"/>
                                      </p:to>
                                    </p:set>
                                    <p:anim calcmode="lin" valueType="num">
                                      <p:cBhvr>
                                        <p:cTn id="335" dur="1000" fill="hold"/>
                                        <p:tgtEl>
                                          <p:spTgt spid="38941">
                                            <p:txEl>
                                              <p:pRg st="3" end="3"/>
                                            </p:txEl>
                                          </p:spTgt>
                                        </p:tgtEl>
                                        <p:attrNameLst>
                                          <p:attrName>ppt_w</p:attrName>
                                        </p:attrNameLst>
                                      </p:cBhvr>
                                      <p:tavLst>
                                        <p:tav tm="0">
                                          <p:val>
                                            <p:fltVal val="0"/>
                                          </p:val>
                                        </p:tav>
                                        <p:tav tm="100000">
                                          <p:val>
                                            <p:strVal val="#ppt_w"/>
                                          </p:val>
                                        </p:tav>
                                      </p:tavLst>
                                    </p:anim>
                                    <p:anim calcmode="lin" valueType="num">
                                      <p:cBhvr>
                                        <p:cTn id="336" dur="1000" fill="hold"/>
                                        <p:tgtEl>
                                          <p:spTgt spid="38941">
                                            <p:txEl>
                                              <p:pRg st="3" end="3"/>
                                            </p:txEl>
                                          </p:spTgt>
                                        </p:tgtEl>
                                        <p:attrNameLst>
                                          <p:attrName>ppt_h</p:attrName>
                                        </p:attrNameLst>
                                      </p:cBhvr>
                                      <p:tavLst>
                                        <p:tav tm="0">
                                          <p:val>
                                            <p:fltVal val="0"/>
                                          </p:val>
                                        </p:tav>
                                        <p:tav tm="100000">
                                          <p:val>
                                            <p:strVal val="#ppt_h"/>
                                          </p:val>
                                        </p:tav>
                                      </p:tavLst>
                                    </p:anim>
                                    <p:anim calcmode="lin" valueType="num">
                                      <p:cBhvr>
                                        <p:cTn id="337" dur="1000" fill="hold"/>
                                        <p:tgtEl>
                                          <p:spTgt spid="3894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38" dur="1000" fill="hold"/>
                                        <p:tgtEl>
                                          <p:spTgt spid="38941">
                                            <p:txEl>
                                              <p:pRg st="3" end="3"/>
                                            </p:txEl>
                                          </p:spTgt>
                                        </p:tgtEl>
                                        <p:attrNameLst>
                                          <p:attrName>ppt_y</p:attrName>
                                        </p:attrNameLst>
                                      </p:cBhvr>
                                      <p:tavLst>
                                        <p:tav tm="0" fmla="#ppt_y+(sin(-2*pi*(1-$))*-#ppt_x+cos(-2*pi*(1-$))*(1-#ppt_y))*(1-$)">
                                          <p:val>
                                            <p:fltVal val="0"/>
                                          </p:val>
                                        </p:tav>
                                        <p:tav tm="100000">
                                          <p:val>
                                            <p:fltVal val="1"/>
                                          </p:val>
                                        </p:tav>
                                      </p:tavLst>
                                    </p:anim>
                                  </p:childTnLst>
                                </p:cTn>
                              </p:par>
                              <p:par>
                                <p:cTn id="339" presetID="15" presetClass="entr" presetSubtype="0" fill="hold" grpId="0" nodeType="withEffect">
                                  <p:stCondLst>
                                    <p:cond delay="0"/>
                                  </p:stCondLst>
                                  <p:childTnLst>
                                    <p:set>
                                      <p:cBhvr>
                                        <p:cTn id="340" dur="1" fill="hold">
                                          <p:stCondLst>
                                            <p:cond delay="0"/>
                                          </p:stCondLst>
                                        </p:cTn>
                                        <p:tgtEl>
                                          <p:spTgt spid="38941">
                                            <p:txEl>
                                              <p:pRg st="4" end="4"/>
                                            </p:txEl>
                                          </p:spTgt>
                                        </p:tgtEl>
                                        <p:attrNameLst>
                                          <p:attrName>style.visibility</p:attrName>
                                        </p:attrNameLst>
                                      </p:cBhvr>
                                      <p:to>
                                        <p:strVal val="visible"/>
                                      </p:to>
                                    </p:set>
                                    <p:anim calcmode="lin" valueType="num">
                                      <p:cBhvr>
                                        <p:cTn id="341" dur="1000" fill="hold"/>
                                        <p:tgtEl>
                                          <p:spTgt spid="38941">
                                            <p:txEl>
                                              <p:pRg st="4" end="4"/>
                                            </p:txEl>
                                          </p:spTgt>
                                        </p:tgtEl>
                                        <p:attrNameLst>
                                          <p:attrName>ppt_w</p:attrName>
                                        </p:attrNameLst>
                                      </p:cBhvr>
                                      <p:tavLst>
                                        <p:tav tm="0">
                                          <p:val>
                                            <p:fltVal val="0"/>
                                          </p:val>
                                        </p:tav>
                                        <p:tav tm="100000">
                                          <p:val>
                                            <p:strVal val="#ppt_w"/>
                                          </p:val>
                                        </p:tav>
                                      </p:tavLst>
                                    </p:anim>
                                    <p:anim calcmode="lin" valueType="num">
                                      <p:cBhvr>
                                        <p:cTn id="342" dur="1000" fill="hold"/>
                                        <p:tgtEl>
                                          <p:spTgt spid="38941">
                                            <p:txEl>
                                              <p:pRg st="4" end="4"/>
                                            </p:txEl>
                                          </p:spTgt>
                                        </p:tgtEl>
                                        <p:attrNameLst>
                                          <p:attrName>ppt_h</p:attrName>
                                        </p:attrNameLst>
                                      </p:cBhvr>
                                      <p:tavLst>
                                        <p:tav tm="0">
                                          <p:val>
                                            <p:fltVal val="0"/>
                                          </p:val>
                                        </p:tav>
                                        <p:tav tm="100000">
                                          <p:val>
                                            <p:strVal val="#ppt_h"/>
                                          </p:val>
                                        </p:tav>
                                      </p:tavLst>
                                    </p:anim>
                                    <p:anim calcmode="lin" valueType="num">
                                      <p:cBhvr>
                                        <p:cTn id="343" dur="1000" fill="hold"/>
                                        <p:tgtEl>
                                          <p:spTgt spid="3894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4" dur="1000" fill="hold"/>
                                        <p:tgtEl>
                                          <p:spTgt spid="38941">
                                            <p:txEl>
                                              <p:pRg st="4" end="4"/>
                                            </p:txEl>
                                          </p:spTgt>
                                        </p:tgtEl>
                                        <p:attrNameLst>
                                          <p:attrName>ppt_y</p:attrName>
                                        </p:attrNameLst>
                                      </p:cBhvr>
                                      <p:tavLst>
                                        <p:tav tm="0" fmla="#ppt_y+(sin(-2*pi*(1-$))*-#ppt_x+cos(-2*pi*(1-$))*(1-#ppt_y))*(1-$)">
                                          <p:val>
                                            <p:fltVal val="0"/>
                                          </p:val>
                                        </p:tav>
                                        <p:tav tm="100000">
                                          <p:val>
                                            <p:fltVal val="1"/>
                                          </p:val>
                                        </p:tav>
                                      </p:tavLst>
                                    </p:anim>
                                  </p:childTnLst>
                                </p:cTn>
                              </p:par>
                              <p:par>
                                <p:cTn id="345" presetID="15" presetClass="entr" presetSubtype="0" fill="hold" grpId="0" nodeType="withEffect">
                                  <p:stCondLst>
                                    <p:cond delay="0"/>
                                  </p:stCondLst>
                                  <p:childTnLst>
                                    <p:set>
                                      <p:cBhvr>
                                        <p:cTn id="346" dur="1" fill="hold">
                                          <p:stCondLst>
                                            <p:cond delay="0"/>
                                          </p:stCondLst>
                                        </p:cTn>
                                        <p:tgtEl>
                                          <p:spTgt spid="38941">
                                            <p:txEl>
                                              <p:pRg st="5" end="5"/>
                                            </p:txEl>
                                          </p:spTgt>
                                        </p:tgtEl>
                                        <p:attrNameLst>
                                          <p:attrName>style.visibility</p:attrName>
                                        </p:attrNameLst>
                                      </p:cBhvr>
                                      <p:to>
                                        <p:strVal val="visible"/>
                                      </p:to>
                                    </p:set>
                                    <p:anim calcmode="lin" valueType="num">
                                      <p:cBhvr>
                                        <p:cTn id="347" dur="1000" fill="hold"/>
                                        <p:tgtEl>
                                          <p:spTgt spid="38941">
                                            <p:txEl>
                                              <p:pRg st="5" end="5"/>
                                            </p:txEl>
                                          </p:spTgt>
                                        </p:tgtEl>
                                        <p:attrNameLst>
                                          <p:attrName>ppt_w</p:attrName>
                                        </p:attrNameLst>
                                      </p:cBhvr>
                                      <p:tavLst>
                                        <p:tav tm="0">
                                          <p:val>
                                            <p:fltVal val="0"/>
                                          </p:val>
                                        </p:tav>
                                        <p:tav tm="100000">
                                          <p:val>
                                            <p:strVal val="#ppt_w"/>
                                          </p:val>
                                        </p:tav>
                                      </p:tavLst>
                                    </p:anim>
                                    <p:anim calcmode="lin" valueType="num">
                                      <p:cBhvr>
                                        <p:cTn id="348" dur="1000" fill="hold"/>
                                        <p:tgtEl>
                                          <p:spTgt spid="38941">
                                            <p:txEl>
                                              <p:pRg st="5" end="5"/>
                                            </p:txEl>
                                          </p:spTgt>
                                        </p:tgtEl>
                                        <p:attrNameLst>
                                          <p:attrName>ppt_h</p:attrName>
                                        </p:attrNameLst>
                                      </p:cBhvr>
                                      <p:tavLst>
                                        <p:tav tm="0">
                                          <p:val>
                                            <p:fltVal val="0"/>
                                          </p:val>
                                        </p:tav>
                                        <p:tav tm="100000">
                                          <p:val>
                                            <p:strVal val="#ppt_h"/>
                                          </p:val>
                                        </p:tav>
                                      </p:tavLst>
                                    </p:anim>
                                    <p:anim calcmode="lin" valueType="num">
                                      <p:cBhvr>
                                        <p:cTn id="349" dur="1000" fill="hold"/>
                                        <p:tgtEl>
                                          <p:spTgt spid="3894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50" dur="1000" fill="hold"/>
                                        <p:tgtEl>
                                          <p:spTgt spid="38941">
                                            <p:txEl>
                                              <p:pRg st="5" end="5"/>
                                            </p:txEl>
                                          </p:spTgt>
                                        </p:tgtEl>
                                        <p:attrNameLst>
                                          <p:attrName>ppt_y</p:attrName>
                                        </p:attrNameLst>
                                      </p:cBhvr>
                                      <p:tavLst>
                                        <p:tav tm="0" fmla="#ppt_y+(sin(-2*pi*(1-$))*-#ppt_x+cos(-2*pi*(1-$))*(1-#ppt_y))*(1-$)">
                                          <p:val>
                                            <p:fltVal val="0"/>
                                          </p:val>
                                        </p:tav>
                                        <p:tav tm="100000">
                                          <p:val>
                                            <p:fltVal val="1"/>
                                          </p:val>
                                        </p:tav>
                                      </p:tavLst>
                                    </p:anim>
                                  </p:childTnLst>
                                </p:cTn>
                              </p:par>
                              <p:par>
                                <p:cTn id="351" presetID="15" presetClass="entr" presetSubtype="0" fill="hold" grpId="0" nodeType="withEffect">
                                  <p:stCondLst>
                                    <p:cond delay="0"/>
                                  </p:stCondLst>
                                  <p:childTnLst>
                                    <p:set>
                                      <p:cBhvr>
                                        <p:cTn id="352" dur="1" fill="hold">
                                          <p:stCondLst>
                                            <p:cond delay="0"/>
                                          </p:stCondLst>
                                        </p:cTn>
                                        <p:tgtEl>
                                          <p:spTgt spid="38941">
                                            <p:txEl>
                                              <p:pRg st="6" end="6"/>
                                            </p:txEl>
                                          </p:spTgt>
                                        </p:tgtEl>
                                        <p:attrNameLst>
                                          <p:attrName>style.visibility</p:attrName>
                                        </p:attrNameLst>
                                      </p:cBhvr>
                                      <p:to>
                                        <p:strVal val="visible"/>
                                      </p:to>
                                    </p:set>
                                    <p:anim calcmode="lin" valueType="num">
                                      <p:cBhvr>
                                        <p:cTn id="353" dur="1000" fill="hold"/>
                                        <p:tgtEl>
                                          <p:spTgt spid="38941">
                                            <p:txEl>
                                              <p:pRg st="6" end="6"/>
                                            </p:txEl>
                                          </p:spTgt>
                                        </p:tgtEl>
                                        <p:attrNameLst>
                                          <p:attrName>ppt_w</p:attrName>
                                        </p:attrNameLst>
                                      </p:cBhvr>
                                      <p:tavLst>
                                        <p:tav tm="0">
                                          <p:val>
                                            <p:fltVal val="0"/>
                                          </p:val>
                                        </p:tav>
                                        <p:tav tm="100000">
                                          <p:val>
                                            <p:strVal val="#ppt_w"/>
                                          </p:val>
                                        </p:tav>
                                      </p:tavLst>
                                    </p:anim>
                                    <p:anim calcmode="lin" valueType="num">
                                      <p:cBhvr>
                                        <p:cTn id="354" dur="1000" fill="hold"/>
                                        <p:tgtEl>
                                          <p:spTgt spid="38941">
                                            <p:txEl>
                                              <p:pRg st="6" end="6"/>
                                            </p:txEl>
                                          </p:spTgt>
                                        </p:tgtEl>
                                        <p:attrNameLst>
                                          <p:attrName>ppt_h</p:attrName>
                                        </p:attrNameLst>
                                      </p:cBhvr>
                                      <p:tavLst>
                                        <p:tav tm="0">
                                          <p:val>
                                            <p:fltVal val="0"/>
                                          </p:val>
                                        </p:tav>
                                        <p:tav tm="100000">
                                          <p:val>
                                            <p:strVal val="#ppt_h"/>
                                          </p:val>
                                        </p:tav>
                                      </p:tavLst>
                                    </p:anim>
                                    <p:anim calcmode="lin" valueType="num">
                                      <p:cBhvr>
                                        <p:cTn id="355" dur="1000" fill="hold"/>
                                        <p:tgtEl>
                                          <p:spTgt spid="3894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56" dur="1000" fill="hold"/>
                                        <p:tgtEl>
                                          <p:spTgt spid="38941">
                                            <p:txEl>
                                              <p:pRg st="6" end="6"/>
                                            </p:txEl>
                                          </p:spTgt>
                                        </p:tgtEl>
                                        <p:attrNameLst>
                                          <p:attrName>ppt_y</p:attrName>
                                        </p:attrNameLst>
                                      </p:cBhvr>
                                      <p:tavLst>
                                        <p:tav tm="0" fmla="#ppt_y+(sin(-2*pi*(1-$))*-#ppt_x+cos(-2*pi*(1-$))*(1-#ppt_y))*(1-$)">
                                          <p:val>
                                            <p:fltVal val="0"/>
                                          </p:val>
                                        </p:tav>
                                        <p:tav tm="100000">
                                          <p:val>
                                            <p:fltVal val="1"/>
                                          </p:val>
                                        </p:tav>
                                      </p:tavLst>
                                    </p:anim>
                                  </p:childTnLst>
                                </p:cTn>
                              </p:par>
                              <p:par>
                                <p:cTn id="357" presetID="15" presetClass="entr" presetSubtype="0" fill="hold" grpId="0" nodeType="withEffect">
                                  <p:stCondLst>
                                    <p:cond delay="0"/>
                                  </p:stCondLst>
                                  <p:childTnLst>
                                    <p:set>
                                      <p:cBhvr>
                                        <p:cTn id="358" dur="1" fill="hold">
                                          <p:stCondLst>
                                            <p:cond delay="0"/>
                                          </p:stCondLst>
                                        </p:cTn>
                                        <p:tgtEl>
                                          <p:spTgt spid="38941">
                                            <p:txEl>
                                              <p:pRg st="7" end="7"/>
                                            </p:txEl>
                                          </p:spTgt>
                                        </p:tgtEl>
                                        <p:attrNameLst>
                                          <p:attrName>style.visibility</p:attrName>
                                        </p:attrNameLst>
                                      </p:cBhvr>
                                      <p:to>
                                        <p:strVal val="visible"/>
                                      </p:to>
                                    </p:set>
                                    <p:anim calcmode="lin" valueType="num">
                                      <p:cBhvr>
                                        <p:cTn id="359" dur="1000" fill="hold"/>
                                        <p:tgtEl>
                                          <p:spTgt spid="38941">
                                            <p:txEl>
                                              <p:pRg st="7" end="7"/>
                                            </p:txEl>
                                          </p:spTgt>
                                        </p:tgtEl>
                                        <p:attrNameLst>
                                          <p:attrName>ppt_w</p:attrName>
                                        </p:attrNameLst>
                                      </p:cBhvr>
                                      <p:tavLst>
                                        <p:tav tm="0">
                                          <p:val>
                                            <p:fltVal val="0"/>
                                          </p:val>
                                        </p:tav>
                                        <p:tav tm="100000">
                                          <p:val>
                                            <p:strVal val="#ppt_w"/>
                                          </p:val>
                                        </p:tav>
                                      </p:tavLst>
                                    </p:anim>
                                    <p:anim calcmode="lin" valueType="num">
                                      <p:cBhvr>
                                        <p:cTn id="360" dur="1000" fill="hold"/>
                                        <p:tgtEl>
                                          <p:spTgt spid="38941">
                                            <p:txEl>
                                              <p:pRg st="7" end="7"/>
                                            </p:txEl>
                                          </p:spTgt>
                                        </p:tgtEl>
                                        <p:attrNameLst>
                                          <p:attrName>ppt_h</p:attrName>
                                        </p:attrNameLst>
                                      </p:cBhvr>
                                      <p:tavLst>
                                        <p:tav tm="0">
                                          <p:val>
                                            <p:fltVal val="0"/>
                                          </p:val>
                                        </p:tav>
                                        <p:tav tm="100000">
                                          <p:val>
                                            <p:strVal val="#ppt_h"/>
                                          </p:val>
                                        </p:tav>
                                      </p:tavLst>
                                    </p:anim>
                                    <p:anim calcmode="lin" valueType="num">
                                      <p:cBhvr>
                                        <p:cTn id="361" dur="1000" fill="hold"/>
                                        <p:tgtEl>
                                          <p:spTgt spid="3894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362" dur="1000" fill="hold"/>
                                        <p:tgtEl>
                                          <p:spTgt spid="38941">
                                            <p:txEl>
                                              <p:pRg st="7" end="7"/>
                                            </p:txEl>
                                          </p:spTgt>
                                        </p:tgtEl>
                                        <p:attrNameLst>
                                          <p:attrName>ppt_y</p:attrName>
                                        </p:attrNameLst>
                                      </p:cBhvr>
                                      <p:tavLst>
                                        <p:tav tm="0" fmla="#ppt_y+(sin(-2*pi*(1-$))*-#ppt_x+cos(-2*pi*(1-$))*(1-#ppt_y))*(1-$)">
                                          <p:val>
                                            <p:fltVal val="0"/>
                                          </p:val>
                                        </p:tav>
                                        <p:tav tm="100000">
                                          <p:val>
                                            <p:fltVal val="1"/>
                                          </p:val>
                                        </p:tav>
                                      </p:tavLst>
                                    </p:anim>
                                  </p:childTnLst>
                                </p:cTn>
                              </p:par>
                              <p:par>
                                <p:cTn id="363" presetID="15" presetClass="entr" presetSubtype="0" fill="hold" grpId="0" nodeType="withEffect">
                                  <p:stCondLst>
                                    <p:cond delay="0"/>
                                  </p:stCondLst>
                                  <p:childTnLst>
                                    <p:set>
                                      <p:cBhvr>
                                        <p:cTn id="364" dur="1" fill="hold">
                                          <p:stCondLst>
                                            <p:cond delay="0"/>
                                          </p:stCondLst>
                                        </p:cTn>
                                        <p:tgtEl>
                                          <p:spTgt spid="38941">
                                            <p:txEl>
                                              <p:pRg st="8" end="8"/>
                                            </p:txEl>
                                          </p:spTgt>
                                        </p:tgtEl>
                                        <p:attrNameLst>
                                          <p:attrName>style.visibility</p:attrName>
                                        </p:attrNameLst>
                                      </p:cBhvr>
                                      <p:to>
                                        <p:strVal val="visible"/>
                                      </p:to>
                                    </p:set>
                                    <p:anim calcmode="lin" valueType="num">
                                      <p:cBhvr>
                                        <p:cTn id="365" dur="1000" fill="hold"/>
                                        <p:tgtEl>
                                          <p:spTgt spid="38941">
                                            <p:txEl>
                                              <p:pRg st="8" end="8"/>
                                            </p:txEl>
                                          </p:spTgt>
                                        </p:tgtEl>
                                        <p:attrNameLst>
                                          <p:attrName>ppt_w</p:attrName>
                                        </p:attrNameLst>
                                      </p:cBhvr>
                                      <p:tavLst>
                                        <p:tav tm="0">
                                          <p:val>
                                            <p:fltVal val="0"/>
                                          </p:val>
                                        </p:tav>
                                        <p:tav tm="100000">
                                          <p:val>
                                            <p:strVal val="#ppt_w"/>
                                          </p:val>
                                        </p:tav>
                                      </p:tavLst>
                                    </p:anim>
                                    <p:anim calcmode="lin" valueType="num">
                                      <p:cBhvr>
                                        <p:cTn id="366" dur="1000" fill="hold"/>
                                        <p:tgtEl>
                                          <p:spTgt spid="38941">
                                            <p:txEl>
                                              <p:pRg st="8" end="8"/>
                                            </p:txEl>
                                          </p:spTgt>
                                        </p:tgtEl>
                                        <p:attrNameLst>
                                          <p:attrName>ppt_h</p:attrName>
                                        </p:attrNameLst>
                                      </p:cBhvr>
                                      <p:tavLst>
                                        <p:tav tm="0">
                                          <p:val>
                                            <p:fltVal val="0"/>
                                          </p:val>
                                        </p:tav>
                                        <p:tav tm="100000">
                                          <p:val>
                                            <p:strVal val="#ppt_h"/>
                                          </p:val>
                                        </p:tav>
                                      </p:tavLst>
                                    </p:anim>
                                    <p:anim calcmode="lin" valueType="num">
                                      <p:cBhvr>
                                        <p:cTn id="367" dur="1000" fill="hold"/>
                                        <p:tgtEl>
                                          <p:spTgt spid="3894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68" dur="1000" fill="hold"/>
                                        <p:tgtEl>
                                          <p:spTgt spid="38941">
                                            <p:txEl>
                                              <p:pRg st="8" end="8"/>
                                            </p:txEl>
                                          </p:spTgt>
                                        </p:tgtEl>
                                        <p:attrNameLst>
                                          <p:attrName>ppt_y</p:attrName>
                                        </p:attrNameLst>
                                      </p:cBhvr>
                                      <p:tavLst>
                                        <p:tav tm="0" fmla="#ppt_y+(sin(-2*pi*(1-$))*-#ppt_x+cos(-2*pi*(1-$))*(1-#ppt_y))*(1-$)">
                                          <p:val>
                                            <p:fltVal val="0"/>
                                          </p:val>
                                        </p:tav>
                                        <p:tav tm="100000">
                                          <p:val>
                                            <p:fltVal val="1"/>
                                          </p:val>
                                        </p:tav>
                                      </p:tavLst>
                                    </p:anim>
                                  </p:childTnLst>
                                </p:cTn>
                              </p:par>
                              <p:par>
                                <p:cTn id="369" presetID="15" presetClass="entr" presetSubtype="0" fill="hold" grpId="0" nodeType="withEffect">
                                  <p:stCondLst>
                                    <p:cond delay="0"/>
                                  </p:stCondLst>
                                  <p:childTnLst>
                                    <p:set>
                                      <p:cBhvr>
                                        <p:cTn id="370" dur="1" fill="hold">
                                          <p:stCondLst>
                                            <p:cond delay="0"/>
                                          </p:stCondLst>
                                        </p:cTn>
                                        <p:tgtEl>
                                          <p:spTgt spid="38941">
                                            <p:txEl>
                                              <p:pRg st="9" end="9"/>
                                            </p:txEl>
                                          </p:spTgt>
                                        </p:tgtEl>
                                        <p:attrNameLst>
                                          <p:attrName>style.visibility</p:attrName>
                                        </p:attrNameLst>
                                      </p:cBhvr>
                                      <p:to>
                                        <p:strVal val="visible"/>
                                      </p:to>
                                    </p:set>
                                    <p:anim calcmode="lin" valueType="num">
                                      <p:cBhvr>
                                        <p:cTn id="371" dur="1000" fill="hold"/>
                                        <p:tgtEl>
                                          <p:spTgt spid="38941">
                                            <p:txEl>
                                              <p:pRg st="9" end="9"/>
                                            </p:txEl>
                                          </p:spTgt>
                                        </p:tgtEl>
                                        <p:attrNameLst>
                                          <p:attrName>ppt_w</p:attrName>
                                        </p:attrNameLst>
                                      </p:cBhvr>
                                      <p:tavLst>
                                        <p:tav tm="0">
                                          <p:val>
                                            <p:fltVal val="0"/>
                                          </p:val>
                                        </p:tav>
                                        <p:tav tm="100000">
                                          <p:val>
                                            <p:strVal val="#ppt_w"/>
                                          </p:val>
                                        </p:tav>
                                      </p:tavLst>
                                    </p:anim>
                                    <p:anim calcmode="lin" valueType="num">
                                      <p:cBhvr>
                                        <p:cTn id="372" dur="1000" fill="hold"/>
                                        <p:tgtEl>
                                          <p:spTgt spid="38941">
                                            <p:txEl>
                                              <p:pRg st="9" end="9"/>
                                            </p:txEl>
                                          </p:spTgt>
                                        </p:tgtEl>
                                        <p:attrNameLst>
                                          <p:attrName>ppt_h</p:attrName>
                                        </p:attrNameLst>
                                      </p:cBhvr>
                                      <p:tavLst>
                                        <p:tav tm="0">
                                          <p:val>
                                            <p:fltVal val="0"/>
                                          </p:val>
                                        </p:tav>
                                        <p:tav tm="100000">
                                          <p:val>
                                            <p:strVal val="#ppt_h"/>
                                          </p:val>
                                        </p:tav>
                                      </p:tavLst>
                                    </p:anim>
                                    <p:anim calcmode="lin" valueType="num">
                                      <p:cBhvr>
                                        <p:cTn id="373" dur="1000" fill="hold"/>
                                        <p:tgtEl>
                                          <p:spTgt spid="38941">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374" dur="1000" fill="hold"/>
                                        <p:tgtEl>
                                          <p:spTgt spid="38941">
                                            <p:txEl>
                                              <p:pRg st="9" end="9"/>
                                            </p:txEl>
                                          </p:spTgt>
                                        </p:tgtEl>
                                        <p:attrNameLst>
                                          <p:attrName>ppt_y</p:attrName>
                                        </p:attrNameLst>
                                      </p:cBhvr>
                                      <p:tavLst>
                                        <p:tav tm="0" fmla="#ppt_y+(sin(-2*pi*(1-$))*-#ppt_x+cos(-2*pi*(1-$))*(1-#ppt_y))*(1-$)">
                                          <p:val>
                                            <p:fltVal val="0"/>
                                          </p:val>
                                        </p:tav>
                                        <p:tav tm="100000">
                                          <p:val>
                                            <p:fltVal val="1"/>
                                          </p:val>
                                        </p:tav>
                                      </p:tavLst>
                                    </p:anim>
                                  </p:childTnLst>
                                </p:cTn>
                              </p:par>
                              <p:par>
                                <p:cTn id="375" presetID="15" presetClass="entr" presetSubtype="0" fill="hold" grpId="0" nodeType="withEffect">
                                  <p:stCondLst>
                                    <p:cond delay="0"/>
                                  </p:stCondLst>
                                  <p:childTnLst>
                                    <p:set>
                                      <p:cBhvr>
                                        <p:cTn id="376" dur="1" fill="hold">
                                          <p:stCondLst>
                                            <p:cond delay="0"/>
                                          </p:stCondLst>
                                        </p:cTn>
                                        <p:tgtEl>
                                          <p:spTgt spid="38941">
                                            <p:txEl>
                                              <p:pRg st="10" end="10"/>
                                            </p:txEl>
                                          </p:spTgt>
                                        </p:tgtEl>
                                        <p:attrNameLst>
                                          <p:attrName>style.visibility</p:attrName>
                                        </p:attrNameLst>
                                      </p:cBhvr>
                                      <p:to>
                                        <p:strVal val="visible"/>
                                      </p:to>
                                    </p:set>
                                    <p:anim calcmode="lin" valueType="num">
                                      <p:cBhvr>
                                        <p:cTn id="377" dur="1000" fill="hold"/>
                                        <p:tgtEl>
                                          <p:spTgt spid="38941">
                                            <p:txEl>
                                              <p:pRg st="10" end="10"/>
                                            </p:txEl>
                                          </p:spTgt>
                                        </p:tgtEl>
                                        <p:attrNameLst>
                                          <p:attrName>ppt_w</p:attrName>
                                        </p:attrNameLst>
                                      </p:cBhvr>
                                      <p:tavLst>
                                        <p:tav tm="0">
                                          <p:val>
                                            <p:fltVal val="0"/>
                                          </p:val>
                                        </p:tav>
                                        <p:tav tm="100000">
                                          <p:val>
                                            <p:strVal val="#ppt_w"/>
                                          </p:val>
                                        </p:tav>
                                      </p:tavLst>
                                    </p:anim>
                                    <p:anim calcmode="lin" valueType="num">
                                      <p:cBhvr>
                                        <p:cTn id="378" dur="1000" fill="hold"/>
                                        <p:tgtEl>
                                          <p:spTgt spid="38941">
                                            <p:txEl>
                                              <p:pRg st="10" end="10"/>
                                            </p:txEl>
                                          </p:spTgt>
                                        </p:tgtEl>
                                        <p:attrNameLst>
                                          <p:attrName>ppt_h</p:attrName>
                                        </p:attrNameLst>
                                      </p:cBhvr>
                                      <p:tavLst>
                                        <p:tav tm="0">
                                          <p:val>
                                            <p:fltVal val="0"/>
                                          </p:val>
                                        </p:tav>
                                        <p:tav tm="100000">
                                          <p:val>
                                            <p:strVal val="#ppt_h"/>
                                          </p:val>
                                        </p:tav>
                                      </p:tavLst>
                                    </p:anim>
                                    <p:anim calcmode="lin" valueType="num">
                                      <p:cBhvr>
                                        <p:cTn id="379" dur="1000" fill="hold"/>
                                        <p:tgtEl>
                                          <p:spTgt spid="3894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380" dur="1000" fill="hold"/>
                                        <p:tgtEl>
                                          <p:spTgt spid="38941">
                                            <p:txEl>
                                              <p:pRg st="10" end="10"/>
                                            </p:txEl>
                                          </p:spTgt>
                                        </p:tgtEl>
                                        <p:attrNameLst>
                                          <p:attrName>ppt_y</p:attrName>
                                        </p:attrNameLst>
                                      </p:cBhvr>
                                      <p:tavLst>
                                        <p:tav tm="0" fmla="#ppt_y+(sin(-2*pi*(1-$))*-#ppt_x+cos(-2*pi*(1-$))*(1-#ppt_y))*(1-$)">
                                          <p:val>
                                            <p:fltVal val="0"/>
                                          </p:val>
                                        </p:tav>
                                        <p:tav tm="100000">
                                          <p:val>
                                            <p:fltVal val="1"/>
                                          </p:val>
                                        </p:tav>
                                      </p:tavLst>
                                    </p:anim>
                                  </p:childTnLst>
                                </p:cTn>
                              </p:par>
                              <p:par>
                                <p:cTn id="381" presetID="15" presetClass="entr" presetSubtype="0" fill="hold" grpId="0" nodeType="withEffect">
                                  <p:stCondLst>
                                    <p:cond delay="0"/>
                                  </p:stCondLst>
                                  <p:childTnLst>
                                    <p:set>
                                      <p:cBhvr>
                                        <p:cTn id="382" dur="1" fill="hold">
                                          <p:stCondLst>
                                            <p:cond delay="0"/>
                                          </p:stCondLst>
                                        </p:cTn>
                                        <p:tgtEl>
                                          <p:spTgt spid="38941">
                                            <p:txEl>
                                              <p:pRg st="11" end="11"/>
                                            </p:txEl>
                                          </p:spTgt>
                                        </p:tgtEl>
                                        <p:attrNameLst>
                                          <p:attrName>style.visibility</p:attrName>
                                        </p:attrNameLst>
                                      </p:cBhvr>
                                      <p:to>
                                        <p:strVal val="visible"/>
                                      </p:to>
                                    </p:set>
                                    <p:anim calcmode="lin" valueType="num">
                                      <p:cBhvr>
                                        <p:cTn id="383" dur="1000" fill="hold"/>
                                        <p:tgtEl>
                                          <p:spTgt spid="38941">
                                            <p:txEl>
                                              <p:pRg st="11" end="11"/>
                                            </p:txEl>
                                          </p:spTgt>
                                        </p:tgtEl>
                                        <p:attrNameLst>
                                          <p:attrName>ppt_w</p:attrName>
                                        </p:attrNameLst>
                                      </p:cBhvr>
                                      <p:tavLst>
                                        <p:tav tm="0">
                                          <p:val>
                                            <p:fltVal val="0"/>
                                          </p:val>
                                        </p:tav>
                                        <p:tav tm="100000">
                                          <p:val>
                                            <p:strVal val="#ppt_w"/>
                                          </p:val>
                                        </p:tav>
                                      </p:tavLst>
                                    </p:anim>
                                    <p:anim calcmode="lin" valueType="num">
                                      <p:cBhvr>
                                        <p:cTn id="384" dur="1000" fill="hold"/>
                                        <p:tgtEl>
                                          <p:spTgt spid="38941">
                                            <p:txEl>
                                              <p:pRg st="11" end="11"/>
                                            </p:txEl>
                                          </p:spTgt>
                                        </p:tgtEl>
                                        <p:attrNameLst>
                                          <p:attrName>ppt_h</p:attrName>
                                        </p:attrNameLst>
                                      </p:cBhvr>
                                      <p:tavLst>
                                        <p:tav tm="0">
                                          <p:val>
                                            <p:fltVal val="0"/>
                                          </p:val>
                                        </p:tav>
                                        <p:tav tm="100000">
                                          <p:val>
                                            <p:strVal val="#ppt_h"/>
                                          </p:val>
                                        </p:tav>
                                      </p:tavLst>
                                    </p:anim>
                                    <p:anim calcmode="lin" valueType="num">
                                      <p:cBhvr>
                                        <p:cTn id="385" dur="1000" fill="hold"/>
                                        <p:tgtEl>
                                          <p:spTgt spid="38941">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386" dur="1000" fill="hold"/>
                                        <p:tgtEl>
                                          <p:spTgt spid="38941">
                                            <p:txEl>
                                              <p:pRg st="11" end="11"/>
                                            </p:txEl>
                                          </p:spTgt>
                                        </p:tgtEl>
                                        <p:attrNameLst>
                                          <p:attrName>ppt_y</p:attrName>
                                        </p:attrNameLst>
                                      </p:cBhvr>
                                      <p:tavLst>
                                        <p:tav tm="0" fmla="#ppt_y+(sin(-2*pi*(1-$))*-#ppt_x+cos(-2*pi*(1-$))*(1-#ppt_y))*(1-$)">
                                          <p:val>
                                            <p:fltVal val="0"/>
                                          </p:val>
                                        </p:tav>
                                        <p:tav tm="100000">
                                          <p:val>
                                            <p:fltVal val="1"/>
                                          </p:val>
                                        </p:tav>
                                      </p:tavLst>
                                    </p:anim>
                                  </p:childTnLst>
                                </p:cTn>
                              </p:par>
                              <p:par>
                                <p:cTn id="387" presetID="15" presetClass="entr" presetSubtype="0" fill="hold" grpId="0" nodeType="withEffect">
                                  <p:stCondLst>
                                    <p:cond delay="0"/>
                                  </p:stCondLst>
                                  <p:childTnLst>
                                    <p:set>
                                      <p:cBhvr>
                                        <p:cTn id="388" dur="1" fill="hold">
                                          <p:stCondLst>
                                            <p:cond delay="0"/>
                                          </p:stCondLst>
                                        </p:cTn>
                                        <p:tgtEl>
                                          <p:spTgt spid="38941">
                                            <p:txEl>
                                              <p:pRg st="12" end="12"/>
                                            </p:txEl>
                                          </p:spTgt>
                                        </p:tgtEl>
                                        <p:attrNameLst>
                                          <p:attrName>style.visibility</p:attrName>
                                        </p:attrNameLst>
                                      </p:cBhvr>
                                      <p:to>
                                        <p:strVal val="visible"/>
                                      </p:to>
                                    </p:set>
                                    <p:anim calcmode="lin" valueType="num">
                                      <p:cBhvr>
                                        <p:cTn id="389" dur="1000" fill="hold"/>
                                        <p:tgtEl>
                                          <p:spTgt spid="38941">
                                            <p:txEl>
                                              <p:pRg st="12" end="12"/>
                                            </p:txEl>
                                          </p:spTgt>
                                        </p:tgtEl>
                                        <p:attrNameLst>
                                          <p:attrName>ppt_w</p:attrName>
                                        </p:attrNameLst>
                                      </p:cBhvr>
                                      <p:tavLst>
                                        <p:tav tm="0">
                                          <p:val>
                                            <p:fltVal val="0"/>
                                          </p:val>
                                        </p:tav>
                                        <p:tav tm="100000">
                                          <p:val>
                                            <p:strVal val="#ppt_w"/>
                                          </p:val>
                                        </p:tav>
                                      </p:tavLst>
                                    </p:anim>
                                    <p:anim calcmode="lin" valueType="num">
                                      <p:cBhvr>
                                        <p:cTn id="390" dur="1000" fill="hold"/>
                                        <p:tgtEl>
                                          <p:spTgt spid="38941">
                                            <p:txEl>
                                              <p:pRg st="12" end="12"/>
                                            </p:txEl>
                                          </p:spTgt>
                                        </p:tgtEl>
                                        <p:attrNameLst>
                                          <p:attrName>ppt_h</p:attrName>
                                        </p:attrNameLst>
                                      </p:cBhvr>
                                      <p:tavLst>
                                        <p:tav tm="0">
                                          <p:val>
                                            <p:fltVal val="0"/>
                                          </p:val>
                                        </p:tav>
                                        <p:tav tm="100000">
                                          <p:val>
                                            <p:strVal val="#ppt_h"/>
                                          </p:val>
                                        </p:tav>
                                      </p:tavLst>
                                    </p:anim>
                                    <p:anim calcmode="lin" valueType="num">
                                      <p:cBhvr>
                                        <p:cTn id="391" dur="1000" fill="hold"/>
                                        <p:tgtEl>
                                          <p:spTgt spid="38941">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392" dur="1000" fill="hold"/>
                                        <p:tgtEl>
                                          <p:spTgt spid="38941">
                                            <p:txEl>
                                              <p:pRg st="12" end="12"/>
                                            </p:txEl>
                                          </p:spTgt>
                                        </p:tgtEl>
                                        <p:attrNameLst>
                                          <p:attrName>ppt_y</p:attrName>
                                        </p:attrNameLst>
                                      </p:cBhvr>
                                      <p:tavLst>
                                        <p:tav tm="0" fmla="#ppt_y+(sin(-2*pi*(1-$))*-#ppt_x+cos(-2*pi*(1-$))*(1-#ppt_y))*(1-$)">
                                          <p:val>
                                            <p:fltVal val="0"/>
                                          </p:val>
                                        </p:tav>
                                        <p:tav tm="100000">
                                          <p:val>
                                            <p:fltVal val="1"/>
                                          </p:val>
                                        </p:tav>
                                      </p:tavLst>
                                    </p:anim>
                                  </p:childTnLst>
                                </p:cTn>
                              </p:par>
                              <p:par>
                                <p:cTn id="393" presetID="15" presetClass="entr" presetSubtype="0" fill="hold" grpId="0" nodeType="withEffect">
                                  <p:stCondLst>
                                    <p:cond delay="0"/>
                                  </p:stCondLst>
                                  <p:childTnLst>
                                    <p:set>
                                      <p:cBhvr>
                                        <p:cTn id="394" dur="1" fill="hold">
                                          <p:stCondLst>
                                            <p:cond delay="0"/>
                                          </p:stCondLst>
                                        </p:cTn>
                                        <p:tgtEl>
                                          <p:spTgt spid="38941">
                                            <p:txEl>
                                              <p:pRg st="13" end="13"/>
                                            </p:txEl>
                                          </p:spTgt>
                                        </p:tgtEl>
                                        <p:attrNameLst>
                                          <p:attrName>style.visibility</p:attrName>
                                        </p:attrNameLst>
                                      </p:cBhvr>
                                      <p:to>
                                        <p:strVal val="visible"/>
                                      </p:to>
                                    </p:set>
                                    <p:anim calcmode="lin" valueType="num">
                                      <p:cBhvr>
                                        <p:cTn id="395" dur="1000" fill="hold"/>
                                        <p:tgtEl>
                                          <p:spTgt spid="38941">
                                            <p:txEl>
                                              <p:pRg st="13" end="13"/>
                                            </p:txEl>
                                          </p:spTgt>
                                        </p:tgtEl>
                                        <p:attrNameLst>
                                          <p:attrName>ppt_w</p:attrName>
                                        </p:attrNameLst>
                                      </p:cBhvr>
                                      <p:tavLst>
                                        <p:tav tm="0">
                                          <p:val>
                                            <p:fltVal val="0"/>
                                          </p:val>
                                        </p:tav>
                                        <p:tav tm="100000">
                                          <p:val>
                                            <p:strVal val="#ppt_w"/>
                                          </p:val>
                                        </p:tav>
                                      </p:tavLst>
                                    </p:anim>
                                    <p:anim calcmode="lin" valueType="num">
                                      <p:cBhvr>
                                        <p:cTn id="396" dur="1000" fill="hold"/>
                                        <p:tgtEl>
                                          <p:spTgt spid="38941">
                                            <p:txEl>
                                              <p:pRg st="13" end="13"/>
                                            </p:txEl>
                                          </p:spTgt>
                                        </p:tgtEl>
                                        <p:attrNameLst>
                                          <p:attrName>ppt_h</p:attrName>
                                        </p:attrNameLst>
                                      </p:cBhvr>
                                      <p:tavLst>
                                        <p:tav tm="0">
                                          <p:val>
                                            <p:fltVal val="0"/>
                                          </p:val>
                                        </p:tav>
                                        <p:tav tm="100000">
                                          <p:val>
                                            <p:strVal val="#ppt_h"/>
                                          </p:val>
                                        </p:tav>
                                      </p:tavLst>
                                    </p:anim>
                                    <p:anim calcmode="lin" valueType="num">
                                      <p:cBhvr>
                                        <p:cTn id="397" dur="1000" fill="hold"/>
                                        <p:tgtEl>
                                          <p:spTgt spid="38941">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398" dur="1000" fill="hold"/>
                                        <p:tgtEl>
                                          <p:spTgt spid="38941">
                                            <p:txEl>
                                              <p:pRg st="13" end="13"/>
                                            </p:txEl>
                                          </p:spTgt>
                                        </p:tgtEl>
                                        <p:attrNameLst>
                                          <p:attrName>ppt_y</p:attrName>
                                        </p:attrNameLst>
                                      </p:cBhvr>
                                      <p:tavLst>
                                        <p:tav tm="0" fmla="#ppt_y+(sin(-2*pi*(1-$))*-#ppt_x+cos(-2*pi*(1-$))*(1-#ppt_y))*(1-$)">
                                          <p:val>
                                            <p:fltVal val="0"/>
                                          </p:val>
                                        </p:tav>
                                        <p:tav tm="100000">
                                          <p:val>
                                            <p:fltVal val="1"/>
                                          </p:val>
                                        </p:tav>
                                      </p:tavLst>
                                    </p:anim>
                                  </p:childTnLst>
                                </p:cTn>
                              </p:par>
                              <p:par>
                                <p:cTn id="399" presetID="15" presetClass="entr" presetSubtype="0" fill="hold" grpId="0" nodeType="withEffect">
                                  <p:stCondLst>
                                    <p:cond delay="0"/>
                                  </p:stCondLst>
                                  <p:childTnLst>
                                    <p:set>
                                      <p:cBhvr>
                                        <p:cTn id="400" dur="1" fill="hold">
                                          <p:stCondLst>
                                            <p:cond delay="0"/>
                                          </p:stCondLst>
                                        </p:cTn>
                                        <p:tgtEl>
                                          <p:spTgt spid="38941">
                                            <p:txEl>
                                              <p:pRg st="14" end="14"/>
                                            </p:txEl>
                                          </p:spTgt>
                                        </p:tgtEl>
                                        <p:attrNameLst>
                                          <p:attrName>style.visibility</p:attrName>
                                        </p:attrNameLst>
                                      </p:cBhvr>
                                      <p:to>
                                        <p:strVal val="visible"/>
                                      </p:to>
                                    </p:set>
                                    <p:anim calcmode="lin" valueType="num">
                                      <p:cBhvr>
                                        <p:cTn id="401" dur="1000" fill="hold"/>
                                        <p:tgtEl>
                                          <p:spTgt spid="38941">
                                            <p:txEl>
                                              <p:pRg st="14" end="14"/>
                                            </p:txEl>
                                          </p:spTgt>
                                        </p:tgtEl>
                                        <p:attrNameLst>
                                          <p:attrName>ppt_w</p:attrName>
                                        </p:attrNameLst>
                                      </p:cBhvr>
                                      <p:tavLst>
                                        <p:tav tm="0">
                                          <p:val>
                                            <p:fltVal val="0"/>
                                          </p:val>
                                        </p:tav>
                                        <p:tav tm="100000">
                                          <p:val>
                                            <p:strVal val="#ppt_w"/>
                                          </p:val>
                                        </p:tav>
                                      </p:tavLst>
                                    </p:anim>
                                    <p:anim calcmode="lin" valueType="num">
                                      <p:cBhvr>
                                        <p:cTn id="402" dur="1000" fill="hold"/>
                                        <p:tgtEl>
                                          <p:spTgt spid="38941">
                                            <p:txEl>
                                              <p:pRg st="14" end="14"/>
                                            </p:txEl>
                                          </p:spTgt>
                                        </p:tgtEl>
                                        <p:attrNameLst>
                                          <p:attrName>ppt_h</p:attrName>
                                        </p:attrNameLst>
                                      </p:cBhvr>
                                      <p:tavLst>
                                        <p:tav tm="0">
                                          <p:val>
                                            <p:fltVal val="0"/>
                                          </p:val>
                                        </p:tav>
                                        <p:tav tm="100000">
                                          <p:val>
                                            <p:strVal val="#ppt_h"/>
                                          </p:val>
                                        </p:tav>
                                      </p:tavLst>
                                    </p:anim>
                                    <p:anim calcmode="lin" valueType="num">
                                      <p:cBhvr>
                                        <p:cTn id="403" dur="1000" fill="hold"/>
                                        <p:tgtEl>
                                          <p:spTgt spid="38941">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404" dur="1000" fill="hold"/>
                                        <p:tgtEl>
                                          <p:spTgt spid="38941">
                                            <p:txEl>
                                              <p:pRg st="14" end="14"/>
                                            </p:txEl>
                                          </p:spTgt>
                                        </p:tgtEl>
                                        <p:attrNameLst>
                                          <p:attrName>ppt_y</p:attrName>
                                        </p:attrNameLst>
                                      </p:cBhvr>
                                      <p:tavLst>
                                        <p:tav tm="0" fmla="#ppt_y+(sin(-2*pi*(1-$))*-#ppt_x+cos(-2*pi*(1-$))*(1-#ppt_y))*(1-$)">
                                          <p:val>
                                            <p:fltVal val="0"/>
                                          </p:val>
                                        </p:tav>
                                        <p:tav tm="100000">
                                          <p:val>
                                            <p:fltVal val="1"/>
                                          </p:val>
                                        </p:tav>
                                      </p:tavLst>
                                    </p:anim>
                                  </p:childTnLst>
                                </p:cTn>
                              </p:par>
                              <p:par>
                                <p:cTn id="405" presetID="15" presetClass="entr" presetSubtype="0" fill="hold" grpId="0" nodeType="withEffect">
                                  <p:stCondLst>
                                    <p:cond delay="0"/>
                                  </p:stCondLst>
                                  <p:childTnLst>
                                    <p:set>
                                      <p:cBhvr>
                                        <p:cTn id="406" dur="1" fill="hold">
                                          <p:stCondLst>
                                            <p:cond delay="0"/>
                                          </p:stCondLst>
                                        </p:cTn>
                                        <p:tgtEl>
                                          <p:spTgt spid="38941">
                                            <p:txEl>
                                              <p:pRg st="15" end="15"/>
                                            </p:txEl>
                                          </p:spTgt>
                                        </p:tgtEl>
                                        <p:attrNameLst>
                                          <p:attrName>style.visibility</p:attrName>
                                        </p:attrNameLst>
                                      </p:cBhvr>
                                      <p:to>
                                        <p:strVal val="visible"/>
                                      </p:to>
                                    </p:set>
                                    <p:anim calcmode="lin" valueType="num">
                                      <p:cBhvr>
                                        <p:cTn id="407" dur="1000" fill="hold"/>
                                        <p:tgtEl>
                                          <p:spTgt spid="38941">
                                            <p:txEl>
                                              <p:pRg st="15" end="15"/>
                                            </p:txEl>
                                          </p:spTgt>
                                        </p:tgtEl>
                                        <p:attrNameLst>
                                          <p:attrName>ppt_w</p:attrName>
                                        </p:attrNameLst>
                                      </p:cBhvr>
                                      <p:tavLst>
                                        <p:tav tm="0">
                                          <p:val>
                                            <p:fltVal val="0"/>
                                          </p:val>
                                        </p:tav>
                                        <p:tav tm="100000">
                                          <p:val>
                                            <p:strVal val="#ppt_w"/>
                                          </p:val>
                                        </p:tav>
                                      </p:tavLst>
                                    </p:anim>
                                    <p:anim calcmode="lin" valueType="num">
                                      <p:cBhvr>
                                        <p:cTn id="408" dur="1000" fill="hold"/>
                                        <p:tgtEl>
                                          <p:spTgt spid="38941">
                                            <p:txEl>
                                              <p:pRg st="15" end="15"/>
                                            </p:txEl>
                                          </p:spTgt>
                                        </p:tgtEl>
                                        <p:attrNameLst>
                                          <p:attrName>ppt_h</p:attrName>
                                        </p:attrNameLst>
                                      </p:cBhvr>
                                      <p:tavLst>
                                        <p:tav tm="0">
                                          <p:val>
                                            <p:fltVal val="0"/>
                                          </p:val>
                                        </p:tav>
                                        <p:tav tm="100000">
                                          <p:val>
                                            <p:strVal val="#ppt_h"/>
                                          </p:val>
                                        </p:tav>
                                      </p:tavLst>
                                    </p:anim>
                                    <p:anim calcmode="lin" valueType="num">
                                      <p:cBhvr>
                                        <p:cTn id="409" dur="1000" fill="hold"/>
                                        <p:tgtEl>
                                          <p:spTgt spid="38941">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410" dur="1000" fill="hold"/>
                                        <p:tgtEl>
                                          <p:spTgt spid="38941">
                                            <p:txEl>
                                              <p:pRg st="15" end="15"/>
                                            </p:txEl>
                                          </p:spTgt>
                                        </p:tgtEl>
                                        <p:attrNameLst>
                                          <p:attrName>ppt_y</p:attrName>
                                        </p:attrNameLst>
                                      </p:cBhvr>
                                      <p:tavLst>
                                        <p:tav tm="0" fmla="#ppt_y+(sin(-2*pi*(1-$))*-#ppt_x+cos(-2*pi*(1-$))*(1-#ppt_y))*(1-$)">
                                          <p:val>
                                            <p:fltVal val="0"/>
                                          </p:val>
                                        </p:tav>
                                        <p:tav tm="100000">
                                          <p:val>
                                            <p:fltVal val="1"/>
                                          </p:val>
                                        </p:tav>
                                      </p:tavLst>
                                    </p:anim>
                                  </p:childTnLst>
                                </p:cTn>
                              </p:par>
                              <p:par>
                                <p:cTn id="411" presetID="15" presetClass="entr" presetSubtype="0" fill="hold" grpId="0" nodeType="withEffect">
                                  <p:stCondLst>
                                    <p:cond delay="0"/>
                                  </p:stCondLst>
                                  <p:childTnLst>
                                    <p:set>
                                      <p:cBhvr>
                                        <p:cTn id="412" dur="1" fill="hold">
                                          <p:stCondLst>
                                            <p:cond delay="0"/>
                                          </p:stCondLst>
                                        </p:cTn>
                                        <p:tgtEl>
                                          <p:spTgt spid="38941">
                                            <p:txEl>
                                              <p:pRg st="16" end="16"/>
                                            </p:txEl>
                                          </p:spTgt>
                                        </p:tgtEl>
                                        <p:attrNameLst>
                                          <p:attrName>style.visibility</p:attrName>
                                        </p:attrNameLst>
                                      </p:cBhvr>
                                      <p:to>
                                        <p:strVal val="visible"/>
                                      </p:to>
                                    </p:set>
                                    <p:anim calcmode="lin" valueType="num">
                                      <p:cBhvr>
                                        <p:cTn id="413" dur="1000" fill="hold"/>
                                        <p:tgtEl>
                                          <p:spTgt spid="38941">
                                            <p:txEl>
                                              <p:pRg st="16" end="16"/>
                                            </p:txEl>
                                          </p:spTgt>
                                        </p:tgtEl>
                                        <p:attrNameLst>
                                          <p:attrName>ppt_w</p:attrName>
                                        </p:attrNameLst>
                                      </p:cBhvr>
                                      <p:tavLst>
                                        <p:tav tm="0">
                                          <p:val>
                                            <p:fltVal val="0"/>
                                          </p:val>
                                        </p:tav>
                                        <p:tav tm="100000">
                                          <p:val>
                                            <p:strVal val="#ppt_w"/>
                                          </p:val>
                                        </p:tav>
                                      </p:tavLst>
                                    </p:anim>
                                    <p:anim calcmode="lin" valueType="num">
                                      <p:cBhvr>
                                        <p:cTn id="414" dur="1000" fill="hold"/>
                                        <p:tgtEl>
                                          <p:spTgt spid="38941">
                                            <p:txEl>
                                              <p:pRg st="16" end="16"/>
                                            </p:txEl>
                                          </p:spTgt>
                                        </p:tgtEl>
                                        <p:attrNameLst>
                                          <p:attrName>ppt_h</p:attrName>
                                        </p:attrNameLst>
                                      </p:cBhvr>
                                      <p:tavLst>
                                        <p:tav tm="0">
                                          <p:val>
                                            <p:fltVal val="0"/>
                                          </p:val>
                                        </p:tav>
                                        <p:tav tm="100000">
                                          <p:val>
                                            <p:strVal val="#ppt_h"/>
                                          </p:val>
                                        </p:tav>
                                      </p:tavLst>
                                    </p:anim>
                                    <p:anim calcmode="lin" valueType="num">
                                      <p:cBhvr>
                                        <p:cTn id="415" dur="1000" fill="hold"/>
                                        <p:tgtEl>
                                          <p:spTgt spid="38941">
                                            <p:txEl>
                                              <p:pRg st="16" end="16"/>
                                            </p:txEl>
                                          </p:spTgt>
                                        </p:tgtEl>
                                        <p:attrNameLst>
                                          <p:attrName>ppt_x</p:attrName>
                                        </p:attrNameLst>
                                      </p:cBhvr>
                                      <p:tavLst>
                                        <p:tav tm="0" fmla="#ppt_x+(cos(-2*pi*(1-$))*-#ppt_x-sin(-2*pi*(1-$))*(1-#ppt_y))*(1-$)">
                                          <p:val>
                                            <p:fltVal val="0"/>
                                          </p:val>
                                        </p:tav>
                                        <p:tav tm="100000">
                                          <p:val>
                                            <p:fltVal val="1"/>
                                          </p:val>
                                        </p:tav>
                                      </p:tavLst>
                                    </p:anim>
                                    <p:anim calcmode="lin" valueType="num">
                                      <p:cBhvr>
                                        <p:cTn id="416" dur="1000" fill="hold"/>
                                        <p:tgtEl>
                                          <p:spTgt spid="38941">
                                            <p:txEl>
                                              <p:pRg st="16" end="16"/>
                                            </p:txEl>
                                          </p:spTgt>
                                        </p:tgtEl>
                                        <p:attrNameLst>
                                          <p:attrName>ppt_y</p:attrName>
                                        </p:attrNameLst>
                                      </p:cBhvr>
                                      <p:tavLst>
                                        <p:tav tm="0" fmla="#ppt_y+(sin(-2*pi*(1-$))*-#ppt_x+cos(-2*pi*(1-$))*(1-#ppt_y))*(1-$)">
                                          <p:val>
                                            <p:fltVal val="0"/>
                                          </p:val>
                                        </p:tav>
                                        <p:tav tm="100000">
                                          <p:val>
                                            <p:fltVal val="1"/>
                                          </p:val>
                                        </p:tav>
                                      </p:tavLst>
                                    </p:anim>
                                  </p:childTnLst>
                                </p:cTn>
                              </p:par>
                              <p:par>
                                <p:cTn id="417" presetID="15" presetClass="entr" presetSubtype="0" fill="hold" grpId="0" nodeType="withEffect">
                                  <p:stCondLst>
                                    <p:cond delay="0"/>
                                  </p:stCondLst>
                                  <p:childTnLst>
                                    <p:set>
                                      <p:cBhvr>
                                        <p:cTn id="418" dur="1" fill="hold">
                                          <p:stCondLst>
                                            <p:cond delay="0"/>
                                          </p:stCondLst>
                                        </p:cTn>
                                        <p:tgtEl>
                                          <p:spTgt spid="38941">
                                            <p:txEl>
                                              <p:pRg st="17" end="17"/>
                                            </p:txEl>
                                          </p:spTgt>
                                        </p:tgtEl>
                                        <p:attrNameLst>
                                          <p:attrName>style.visibility</p:attrName>
                                        </p:attrNameLst>
                                      </p:cBhvr>
                                      <p:to>
                                        <p:strVal val="visible"/>
                                      </p:to>
                                    </p:set>
                                    <p:anim calcmode="lin" valueType="num">
                                      <p:cBhvr>
                                        <p:cTn id="419" dur="1000" fill="hold"/>
                                        <p:tgtEl>
                                          <p:spTgt spid="38941">
                                            <p:txEl>
                                              <p:pRg st="17" end="17"/>
                                            </p:txEl>
                                          </p:spTgt>
                                        </p:tgtEl>
                                        <p:attrNameLst>
                                          <p:attrName>ppt_w</p:attrName>
                                        </p:attrNameLst>
                                      </p:cBhvr>
                                      <p:tavLst>
                                        <p:tav tm="0">
                                          <p:val>
                                            <p:fltVal val="0"/>
                                          </p:val>
                                        </p:tav>
                                        <p:tav tm="100000">
                                          <p:val>
                                            <p:strVal val="#ppt_w"/>
                                          </p:val>
                                        </p:tav>
                                      </p:tavLst>
                                    </p:anim>
                                    <p:anim calcmode="lin" valueType="num">
                                      <p:cBhvr>
                                        <p:cTn id="420" dur="1000" fill="hold"/>
                                        <p:tgtEl>
                                          <p:spTgt spid="38941">
                                            <p:txEl>
                                              <p:pRg st="17" end="17"/>
                                            </p:txEl>
                                          </p:spTgt>
                                        </p:tgtEl>
                                        <p:attrNameLst>
                                          <p:attrName>ppt_h</p:attrName>
                                        </p:attrNameLst>
                                      </p:cBhvr>
                                      <p:tavLst>
                                        <p:tav tm="0">
                                          <p:val>
                                            <p:fltVal val="0"/>
                                          </p:val>
                                        </p:tav>
                                        <p:tav tm="100000">
                                          <p:val>
                                            <p:strVal val="#ppt_h"/>
                                          </p:val>
                                        </p:tav>
                                      </p:tavLst>
                                    </p:anim>
                                    <p:anim calcmode="lin" valueType="num">
                                      <p:cBhvr>
                                        <p:cTn id="421" dur="1000" fill="hold"/>
                                        <p:tgtEl>
                                          <p:spTgt spid="38941">
                                            <p:txEl>
                                              <p:pRg st="17" end="17"/>
                                            </p:txEl>
                                          </p:spTgt>
                                        </p:tgtEl>
                                        <p:attrNameLst>
                                          <p:attrName>ppt_x</p:attrName>
                                        </p:attrNameLst>
                                      </p:cBhvr>
                                      <p:tavLst>
                                        <p:tav tm="0" fmla="#ppt_x+(cos(-2*pi*(1-$))*-#ppt_x-sin(-2*pi*(1-$))*(1-#ppt_y))*(1-$)">
                                          <p:val>
                                            <p:fltVal val="0"/>
                                          </p:val>
                                        </p:tav>
                                        <p:tav tm="100000">
                                          <p:val>
                                            <p:fltVal val="1"/>
                                          </p:val>
                                        </p:tav>
                                      </p:tavLst>
                                    </p:anim>
                                    <p:anim calcmode="lin" valueType="num">
                                      <p:cBhvr>
                                        <p:cTn id="422" dur="1000" fill="hold"/>
                                        <p:tgtEl>
                                          <p:spTgt spid="38941">
                                            <p:txEl>
                                              <p:pRg st="17" end="17"/>
                                            </p:txEl>
                                          </p:spTgt>
                                        </p:tgtEl>
                                        <p:attrNameLst>
                                          <p:attrName>ppt_y</p:attrName>
                                        </p:attrNameLst>
                                      </p:cBhvr>
                                      <p:tavLst>
                                        <p:tav tm="0" fmla="#ppt_y+(sin(-2*pi*(1-$))*-#ppt_x+cos(-2*pi*(1-$))*(1-#ppt_y))*(1-$)">
                                          <p:val>
                                            <p:fltVal val="0"/>
                                          </p:val>
                                        </p:tav>
                                        <p:tav tm="100000">
                                          <p:val>
                                            <p:fltVal val="1"/>
                                          </p:val>
                                        </p:tav>
                                      </p:tavLst>
                                    </p:anim>
                                  </p:childTnLst>
                                </p:cTn>
                              </p:par>
                              <p:par>
                                <p:cTn id="423" presetID="15" presetClass="entr" presetSubtype="0" fill="hold" grpId="0" nodeType="withEffect">
                                  <p:stCondLst>
                                    <p:cond delay="0"/>
                                  </p:stCondLst>
                                  <p:childTnLst>
                                    <p:set>
                                      <p:cBhvr>
                                        <p:cTn id="424" dur="1" fill="hold">
                                          <p:stCondLst>
                                            <p:cond delay="0"/>
                                          </p:stCondLst>
                                        </p:cTn>
                                        <p:tgtEl>
                                          <p:spTgt spid="38941">
                                            <p:txEl>
                                              <p:pRg st="18" end="18"/>
                                            </p:txEl>
                                          </p:spTgt>
                                        </p:tgtEl>
                                        <p:attrNameLst>
                                          <p:attrName>style.visibility</p:attrName>
                                        </p:attrNameLst>
                                      </p:cBhvr>
                                      <p:to>
                                        <p:strVal val="visible"/>
                                      </p:to>
                                    </p:set>
                                    <p:anim calcmode="lin" valueType="num">
                                      <p:cBhvr>
                                        <p:cTn id="425" dur="1000" fill="hold"/>
                                        <p:tgtEl>
                                          <p:spTgt spid="38941">
                                            <p:txEl>
                                              <p:pRg st="18" end="18"/>
                                            </p:txEl>
                                          </p:spTgt>
                                        </p:tgtEl>
                                        <p:attrNameLst>
                                          <p:attrName>ppt_w</p:attrName>
                                        </p:attrNameLst>
                                      </p:cBhvr>
                                      <p:tavLst>
                                        <p:tav tm="0">
                                          <p:val>
                                            <p:fltVal val="0"/>
                                          </p:val>
                                        </p:tav>
                                        <p:tav tm="100000">
                                          <p:val>
                                            <p:strVal val="#ppt_w"/>
                                          </p:val>
                                        </p:tav>
                                      </p:tavLst>
                                    </p:anim>
                                    <p:anim calcmode="lin" valueType="num">
                                      <p:cBhvr>
                                        <p:cTn id="426" dur="1000" fill="hold"/>
                                        <p:tgtEl>
                                          <p:spTgt spid="38941">
                                            <p:txEl>
                                              <p:pRg st="18" end="18"/>
                                            </p:txEl>
                                          </p:spTgt>
                                        </p:tgtEl>
                                        <p:attrNameLst>
                                          <p:attrName>ppt_h</p:attrName>
                                        </p:attrNameLst>
                                      </p:cBhvr>
                                      <p:tavLst>
                                        <p:tav tm="0">
                                          <p:val>
                                            <p:fltVal val="0"/>
                                          </p:val>
                                        </p:tav>
                                        <p:tav tm="100000">
                                          <p:val>
                                            <p:strVal val="#ppt_h"/>
                                          </p:val>
                                        </p:tav>
                                      </p:tavLst>
                                    </p:anim>
                                    <p:anim calcmode="lin" valueType="num">
                                      <p:cBhvr>
                                        <p:cTn id="427" dur="1000" fill="hold"/>
                                        <p:tgtEl>
                                          <p:spTgt spid="38941">
                                            <p:txEl>
                                              <p:pRg st="18" end="18"/>
                                            </p:txEl>
                                          </p:spTgt>
                                        </p:tgtEl>
                                        <p:attrNameLst>
                                          <p:attrName>ppt_x</p:attrName>
                                        </p:attrNameLst>
                                      </p:cBhvr>
                                      <p:tavLst>
                                        <p:tav tm="0" fmla="#ppt_x+(cos(-2*pi*(1-$))*-#ppt_x-sin(-2*pi*(1-$))*(1-#ppt_y))*(1-$)">
                                          <p:val>
                                            <p:fltVal val="0"/>
                                          </p:val>
                                        </p:tav>
                                        <p:tav tm="100000">
                                          <p:val>
                                            <p:fltVal val="1"/>
                                          </p:val>
                                        </p:tav>
                                      </p:tavLst>
                                    </p:anim>
                                    <p:anim calcmode="lin" valueType="num">
                                      <p:cBhvr>
                                        <p:cTn id="428" dur="1000" fill="hold"/>
                                        <p:tgtEl>
                                          <p:spTgt spid="38941">
                                            <p:txEl>
                                              <p:pRg st="18" end="18"/>
                                            </p:txEl>
                                          </p:spTgt>
                                        </p:tgtEl>
                                        <p:attrNameLst>
                                          <p:attrName>ppt_y</p:attrName>
                                        </p:attrNameLst>
                                      </p:cBhvr>
                                      <p:tavLst>
                                        <p:tav tm="0" fmla="#ppt_y+(sin(-2*pi*(1-$))*-#ppt_x+cos(-2*pi*(1-$))*(1-#ppt_y))*(1-$)">
                                          <p:val>
                                            <p:fltVal val="0"/>
                                          </p:val>
                                        </p:tav>
                                        <p:tav tm="100000">
                                          <p:val>
                                            <p:fltVal val="1"/>
                                          </p:val>
                                        </p:tav>
                                      </p:tavLst>
                                    </p:anim>
                                  </p:childTnLst>
                                </p:cTn>
                              </p:par>
                              <p:par>
                                <p:cTn id="429" presetID="15" presetClass="entr" presetSubtype="0" fill="hold" grpId="0" nodeType="withEffect">
                                  <p:stCondLst>
                                    <p:cond delay="0"/>
                                  </p:stCondLst>
                                  <p:childTnLst>
                                    <p:set>
                                      <p:cBhvr>
                                        <p:cTn id="430" dur="1" fill="hold">
                                          <p:stCondLst>
                                            <p:cond delay="0"/>
                                          </p:stCondLst>
                                        </p:cTn>
                                        <p:tgtEl>
                                          <p:spTgt spid="38941">
                                            <p:txEl>
                                              <p:pRg st="19" end="19"/>
                                            </p:txEl>
                                          </p:spTgt>
                                        </p:tgtEl>
                                        <p:attrNameLst>
                                          <p:attrName>style.visibility</p:attrName>
                                        </p:attrNameLst>
                                      </p:cBhvr>
                                      <p:to>
                                        <p:strVal val="visible"/>
                                      </p:to>
                                    </p:set>
                                    <p:anim calcmode="lin" valueType="num">
                                      <p:cBhvr>
                                        <p:cTn id="431" dur="1000" fill="hold"/>
                                        <p:tgtEl>
                                          <p:spTgt spid="38941">
                                            <p:txEl>
                                              <p:pRg st="19" end="19"/>
                                            </p:txEl>
                                          </p:spTgt>
                                        </p:tgtEl>
                                        <p:attrNameLst>
                                          <p:attrName>ppt_w</p:attrName>
                                        </p:attrNameLst>
                                      </p:cBhvr>
                                      <p:tavLst>
                                        <p:tav tm="0">
                                          <p:val>
                                            <p:fltVal val="0"/>
                                          </p:val>
                                        </p:tav>
                                        <p:tav tm="100000">
                                          <p:val>
                                            <p:strVal val="#ppt_w"/>
                                          </p:val>
                                        </p:tav>
                                      </p:tavLst>
                                    </p:anim>
                                    <p:anim calcmode="lin" valueType="num">
                                      <p:cBhvr>
                                        <p:cTn id="432" dur="1000" fill="hold"/>
                                        <p:tgtEl>
                                          <p:spTgt spid="38941">
                                            <p:txEl>
                                              <p:pRg st="19" end="19"/>
                                            </p:txEl>
                                          </p:spTgt>
                                        </p:tgtEl>
                                        <p:attrNameLst>
                                          <p:attrName>ppt_h</p:attrName>
                                        </p:attrNameLst>
                                      </p:cBhvr>
                                      <p:tavLst>
                                        <p:tav tm="0">
                                          <p:val>
                                            <p:fltVal val="0"/>
                                          </p:val>
                                        </p:tav>
                                        <p:tav tm="100000">
                                          <p:val>
                                            <p:strVal val="#ppt_h"/>
                                          </p:val>
                                        </p:tav>
                                      </p:tavLst>
                                    </p:anim>
                                    <p:anim calcmode="lin" valueType="num">
                                      <p:cBhvr>
                                        <p:cTn id="433" dur="1000" fill="hold"/>
                                        <p:tgtEl>
                                          <p:spTgt spid="38941">
                                            <p:txEl>
                                              <p:pRg st="19" end="19"/>
                                            </p:txEl>
                                          </p:spTgt>
                                        </p:tgtEl>
                                        <p:attrNameLst>
                                          <p:attrName>ppt_x</p:attrName>
                                        </p:attrNameLst>
                                      </p:cBhvr>
                                      <p:tavLst>
                                        <p:tav tm="0" fmla="#ppt_x+(cos(-2*pi*(1-$))*-#ppt_x-sin(-2*pi*(1-$))*(1-#ppt_y))*(1-$)">
                                          <p:val>
                                            <p:fltVal val="0"/>
                                          </p:val>
                                        </p:tav>
                                        <p:tav tm="100000">
                                          <p:val>
                                            <p:fltVal val="1"/>
                                          </p:val>
                                        </p:tav>
                                      </p:tavLst>
                                    </p:anim>
                                    <p:anim calcmode="lin" valueType="num">
                                      <p:cBhvr>
                                        <p:cTn id="434" dur="1000" fill="hold"/>
                                        <p:tgtEl>
                                          <p:spTgt spid="38941">
                                            <p:txEl>
                                              <p:pRg st="19" end="19"/>
                                            </p:txEl>
                                          </p:spTgt>
                                        </p:tgtEl>
                                        <p:attrNameLst>
                                          <p:attrName>ppt_y</p:attrName>
                                        </p:attrNameLst>
                                      </p:cBhvr>
                                      <p:tavLst>
                                        <p:tav tm="0" fmla="#ppt_y+(sin(-2*pi*(1-$))*-#ppt_x+cos(-2*pi*(1-$))*(1-#ppt_y))*(1-$)">
                                          <p:val>
                                            <p:fltVal val="0"/>
                                          </p:val>
                                        </p:tav>
                                        <p:tav tm="100000">
                                          <p:val>
                                            <p:fltVal val="1"/>
                                          </p:val>
                                        </p:tav>
                                      </p:tavLst>
                                    </p:anim>
                                  </p:childTnLst>
                                </p:cTn>
                              </p:par>
                              <p:par>
                                <p:cTn id="435" presetID="15" presetClass="entr" presetSubtype="0" fill="hold" grpId="0" nodeType="withEffect">
                                  <p:stCondLst>
                                    <p:cond delay="0"/>
                                  </p:stCondLst>
                                  <p:childTnLst>
                                    <p:set>
                                      <p:cBhvr>
                                        <p:cTn id="436" dur="1" fill="hold">
                                          <p:stCondLst>
                                            <p:cond delay="0"/>
                                          </p:stCondLst>
                                        </p:cTn>
                                        <p:tgtEl>
                                          <p:spTgt spid="38941">
                                            <p:txEl>
                                              <p:pRg st="20" end="20"/>
                                            </p:txEl>
                                          </p:spTgt>
                                        </p:tgtEl>
                                        <p:attrNameLst>
                                          <p:attrName>style.visibility</p:attrName>
                                        </p:attrNameLst>
                                      </p:cBhvr>
                                      <p:to>
                                        <p:strVal val="visible"/>
                                      </p:to>
                                    </p:set>
                                    <p:anim calcmode="lin" valueType="num">
                                      <p:cBhvr>
                                        <p:cTn id="437" dur="1000" fill="hold"/>
                                        <p:tgtEl>
                                          <p:spTgt spid="38941">
                                            <p:txEl>
                                              <p:pRg st="20" end="20"/>
                                            </p:txEl>
                                          </p:spTgt>
                                        </p:tgtEl>
                                        <p:attrNameLst>
                                          <p:attrName>ppt_w</p:attrName>
                                        </p:attrNameLst>
                                      </p:cBhvr>
                                      <p:tavLst>
                                        <p:tav tm="0">
                                          <p:val>
                                            <p:fltVal val="0"/>
                                          </p:val>
                                        </p:tav>
                                        <p:tav tm="100000">
                                          <p:val>
                                            <p:strVal val="#ppt_w"/>
                                          </p:val>
                                        </p:tav>
                                      </p:tavLst>
                                    </p:anim>
                                    <p:anim calcmode="lin" valueType="num">
                                      <p:cBhvr>
                                        <p:cTn id="438" dur="1000" fill="hold"/>
                                        <p:tgtEl>
                                          <p:spTgt spid="38941">
                                            <p:txEl>
                                              <p:pRg st="20" end="20"/>
                                            </p:txEl>
                                          </p:spTgt>
                                        </p:tgtEl>
                                        <p:attrNameLst>
                                          <p:attrName>ppt_h</p:attrName>
                                        </p:attrNameLst>
                                      </p:cBhvr>
                                      <p:tavLst>
                                        <p:tav tm="0">
                                          <p:val>
                                            <p:fltVal val="0"/>
                                          </p:val>
                                        </p:tav>
                                        <p:tav tm="100000">
                                          <p:val>
                                            <p:strVal val="#ppt_h"/>
                                          </p:val>
                                        </p:tav>
                                      </p:tavLst>
                                    </p:anim>
                                    <p:anim calcmode="lin" valueType="num">
                                      <p:cBhvr>
                                        <p:cTn id="439" dur="1000" fill="hold"/>
                                        <p:tgtEl>
                                          <p:spTgt spid="38941">
                                            <p:txEl>
                                              <p:pRg st="20" end="20"/>
                                            </p:txEl>
                                          </p:spTgt>
                                        </p:tgtEl>
                                        <p:attrNameLst>
                                          <p:attrName>ppt_x</p:attrName>
                                        </p:attrNameLst>
                                      </p:cBhvr>
                                      <p:tavLst>
                                        <p:tav tm="0" fmla="#ppt_x+(cos(-2*pi*(1-$))*-#ppt_x-sin(-2*pi*(1-$))*(1-#ppt_y))*(1-$)">
                                          <p:val>
                                            <p:fltVal val="0"/>
                                          </p:val>
                                        </p:tav>
                                        <p:tav tm="100000">
                                          <p:val>
                                            <p:fltVal val="1"/>
                                          </p:val>
                                        </p:tav>
                                      </p:tavLst>
                                    </p:anim>
                                    <p:anim calcmode="lin" valueType="num">
                                      <p:cBhvr>
                                        <p:cTn id="440" dur="1000" fill="hold"/>
                                        <p:tgtEl>
                                          <p:spTgt spid="38941">
                                            <p:txEl>
                                              <p:pRg st="20" end="20"/>
                                            </p:txEl>
                                          </p:spTgt>
                                        </p:tgtEl>
                                        <p:attrNameLst>
                                          <p:attrName>ppt_y</p:attrName>
                                        </p:attrNameLst>
                                      </p:cBhvr>
                                      <p:tavLst>
                                        <p:tav tm="0" fmla="#ppt_y+(sin(-2*pi*(1-$))*-#ppt_x+cos(-2*pi*(1-$))*(1-#ppt_y))*(1-$)">
                                          <p:val>
                                            <p:fltVal val="0"/>
                                          </p:val>
                                        </p:tav>
                                        <p:tav tm="100000">
                                          <p:val>
                                            <p:fltVal val="1"/>
                                          </p:val>
                                        </p:tav>
                                      </p:tavLst>
                                    </p:anim>
                                  </p:childTnLst>
                                </p:cTn>
                              </p:par>
                              <p:par>
                                <p:cTn id="441" presetID="15" presetClass="entr" presetSubtype="0" fill="hold" grpId="0" nodeType="withEffect">
                                  <p:stCondLst>
                                    <p:cond delay="0"/>
                                  </p:stCondLst>
                                  <p:childTnLst>
                                    <p:set>
                                      <p:cBhvr>
                                        <p:cTn id="442" dur="1" fill="hold">
                                          <p:stCondLst>
                                            <p:cond delay="0"/>
                                          </p:stCondLst>
                                        </p:cTn>
                                        <p:tgtEl>
                                          <p:spTgt spid="38941">
                                            <p:txEl>
                                              <p:pRg st="21" end="21"/>
                                            </p:txEl>
                                          </p:spTgt>
                                        </p:tgtEl>
                                        <p:attrNameLst>
                                          <p:attrName>style.visibility</p:attrName>
                                        </p:attrNameLst>
                                      </p:cBhvr>
                                      <p:to>
                                        <p:strVal val="visible"/>
                                      </p:to>
                                    </p:set>
                                    <p:anim calcmode="lin" valueType="num">
                                      <p:cBhvr>
                                        <p:cTn id="443" dur="1000" fill="hold"/>
                                        <p:tgtEl>
                                          <p:spTgt spid="38941">
                                            <p:txEl>
                                              <p:pRg st="21" end="21"/>
                                            </p:txEl>
                                          </p:spTgt>
                                        </p:tgtEl>
                                        <p:attrNameLst>
                                          <p:attrName>ppt_w</p:attrName>
                                        </p:attrNameLst>
                                      </p:cBhvr>
                                      <p:tavLst>
                                        <p:tav tm="0">
                                          <p:val>
                                            <p:fltVal val="0"/>
                                          </p:val>
                                        </p:tav>
                                        <p:tav tm="100000">
                                          <p:val>
                                            <p:strVal val="#ppt_w"/>
                                          </p:val>
                                        </p:tav>
                                      </p:tavLst>
                                    </p:anim>
                                    <p:anim calcmode="lin" valueType="num">
                                      <p:cBhvr>
                                        <p:cTn id="444" dur="1000" fill="hold"/>
                                        <p:tgtEl>
                                          <p:spTgt spid="38941">
                                            <p:txEl>
                                              <p:pRg st="21" end="21"/>
                                            </p:txEl>
                                          </p:spTgt>
                                        </p:tgtEl>
                                        <p:attrNameLst>
                                          <p:attrName>ppt_h</p:attrName>
                                        </p:attrNameLst>
                                      </p:cBhvr>
                                      <p:tavLst>
                                        <p:tav tm="0">
                                          <p:val>
                                            <p:fltVal val="0"/>
                                          </p:val>
                                        </p:tav>
                                        <p:tav tm="100000">
                                          <p:val>
                                            <p:strVal val="#ppt_h"/>
                                          </p:val>
                                        </p:tav>
                                      </p:tavLst>
                                    </p:anim>
                                    <p:anim calcmode="lin" valueType="num">
                                      <p:cBhvr>
                                        <p:cTn id="445" dur="1000" fill="hold"/>
                                        <p:tgtEl>
                                          <p:spTgt spid="38941">
                                            <p:txEl>
                                              <p:pRg st="21" end="21"/>
                                            </p:txEl>
                                          </p:spTgt>
                                        </p:tgtEl>
                                        <p:attrNameLst>
                                          <p:attrName>ppt_x</p:attrName>
                                        </p:attrNameLst>
                                      </p:cBhvr>
                                      <p:tavLst>
                                        <p:tav tm="0" fmla="#ppt_x+(cos(-2*pi*(1-$))*-#ppt_x-sin(-2*pi*(1-$))*(1-#ppt_y))*(1-$)">
                                          <p:val>
                                            <p:fltVal val="0"/>
                                          </p:val>
                                        </p:tav>
                                        <p:tav tm="100000">
                                          <p:val>
                                            <p:fltVal val="1"/>
                                          </p:val>
                                        </p:tav>
                                      </p:tavLst>
                                    </p:anim>
                                    <p:anim calcmode="lin" valueType="num">
                                      <p:cBhvr>
                                        <p:cTn id="446" dur="1000" fill="hold"/>
                                        <p:tgtEl>
                                          <p:spTgt spid="38941">
                                            <p:txEl>
                                              <p:pRg st="21" end="21"/>
                                            </p:txEl>
                                          </p:spTgt>
                                        </p:tgtEl>
                                        <p:attrNameLst>
                                          <p:attrName>ppt_y</p:attrName>
                                        </p:attrNameLst>
                                      </p:cBhvr>
                                      <p:tavLst>
                                        <p:tav tm="0" fmla="#ppt_y+(sin(-2*pi*(1-$))*-#ppt_x+cos(-2*pi*(1-$))*(1-#ppt_y))*(1-$)">
                                          <p:val>
                                            <p:fltVal val="0"/>
                                          </p:val>
                                        </p:tav>
                                        <p:tav tm="100000">
                                          <p:val>
                                            <p:fltVal val="1"/>
                                          </p:val>
                                        </p:tav>
                                      </p:tavLst>
                                    </p:anim>
                                  </p:childTnLst>
                                </p:cTn>
                              </p:par>
                              <p:par>
                                <p:cTn id="447" presetID="15" presetClass="entr" presetSubtype="0" fill="hold" grpId="0" nodeType="withEffect">
                                  <p:stCondLst>
                                    <p:cond delay="0"/>
                                  </p:stCondLst>
                                  <p:childTnLst>
                                    <p:set>
                                      <p:cBhvr>
                                        <p:cTn id="448" dur="1" fill="hold">
                                          <p:stCondLst>
                                            <p:cond delay="0"/>
                                          </p:stCondLst>
                                        </p:cTn>
                                        <p:tgtEl>
                                          <p:spTgt spid="38941">
                                            <p:txEl>
                                              <p:pRg st="23" end="23"/>
                                            </p:txEl>
                                          </p:spTgt>
                                        </p:tgtEl>
                                        <p:attrNameLst>
                                          <p:attrName>style.visibility</p:attrName>
                                        </p:attrNameLst>
                                      </p:cBhvr>
                                      <p:to>
                                        <p:strVal val="visible"/>
                                      </p:to>
                                    </p:set>
                                    <p:anim calcmode="lin" valueType="num">
                                      <p:cBhvr>
                                        <p:cTn id="449" dur="1000" fill="hold"/>
                                        <p:tgtEl>
                                          <p:spTgt spid="38941">
                                            <p:txEl>
                                              <p:pRg st="23" end="23"/>
                                            </p:txEl>
                                          </p:spTgt>
                                        </p:tgtEl>
                                        <p:attrNameLst>
                                          <p:attrName>ppt_w</p:attrName>
                                        </p:attrNameLst>
                                      </p:cBhvr>
                                      <p:tavLst>
                                        <p:tav tm="0">
                                          <p:val>
                                            <p:fltVal val="0"/>
                                          </p:val>
                                        </p:tav>
                                        <p:tav tm="100000">
                                          <p:val>
                                            <p:strVal val="#ppt_w"/>
                                          </p:val>
                                        </p:tav>
                                      </p:tavLst>
                                    </p:anim>
                                    <p:anim calcmode="lin" valueType="num">
                                      <p:cBhvr>
                                        <p:cTn id="450" dur="1000" fill="hold"/>
                                        <p:tgtEl>
                                          <p:spTgt spid="38941">
                                            <p:txEl>
                                              <p:pRg st="23" end="23"/>
                                            </p:txEl>
                                          </p:spTgt>
                                        </p:tgtEl>
                                        <p:attrNameLst>
                                          <p:attrName>ppt_h</p:attrName>
                                        </p:attrNameLst>
                                      </p:cBhvr>
                                      <p:tavLst>
                                        <p:tav tm="0">
                                          <p:val>
                                            <p:fltVal val="0"/>
                                          </p:val>
                                        </p:tav>
                                        <p:tav tm="100000">
                                          <p:val>
                                            <p:strVal val="#ppt_h"/>
                                          </p:val>
                                        </p:tav>
                                      </p:tavLst>
                                    </p:anim>
                                    <p:anim calcmode="lin" valueType="num">
                                      <p:cBhvr>
                                        <p:cTn id="451" dur="1000" fill="hold"/>
                                        <p:tgtEl>
                                          <p:spTgt spid="38941">
                                            <p:txEl>
                                              <p:pRg st="23" end="23"/>
                                            </p:txEl>
                                          </p:spTgt>
                                        </p:tgtEl>
                                        <p:attrNameLst>
                                          <p:attrName>ppt_x</p:attrName>
                                        </p:attrNameLst>
                                      </p:cBhvr>
                                      <p:tavLst>
                                        <p:tav tm="0" fmla="#ppt_x+(cos(-2*pi*(1-$))*-#ppt_x-sin(-2*pi*(1-$))*(1-#ppt_y))*(1-$)">
                                          <p:val>
                                            <p:fltVal val="0"/>
                                          </p:val>
                                        </p:tav>
                                        <p:tav tm="100000">
                                          <p:val>
                                            <p:fltVal val="1"/>
                                          </p:val>
                                        </p:tav>
                                      </p:tavLst>
                                    </p:anim>
                                    <p:anim calcmode="lin" valueType="num">
                                      <p:cBhvr>
                                        <p:cTn id="452" dur="1000" fill="hold"/>
                                        <p:tgtEl>
                                          <p:spTgt spid="38941">
                                            <p:txEl>
                                              <p:pRg st="23" end="2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allAtOnce"/>
      <p:bldP spid="38918" grpId="0" animBg="1"/>
      <p:bldP spid="38918" grpId="1" animBg="1"/>
      <p:bldP spid="38932" grpId="0" build="allAtOnce"/>
      <p:bldP spid="38941"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2D455E-F3B7-4D92-95C3-CE69C6FB09AA}" type="datetime1">
              <a:rPr lang="en-US"/>
              <a:pPr/>
              <a:t>5/15/2017</a:t>
            </a:fld>
            <a:endParaRPr lang="en-US"/>
          </a:p>
        </p:txBody>
      </p:sp>
      <p:sp>
        <p:nvSpPr>
          <p:cNvPr id="9" name="Slide Number Placeholder 3"/>
          <p:cNvSpPr>
            <a:spLocks noGrp="1"/>
          </p:cNvSpPr>
          <p:nvPr>
            <p:ph type="sldNum" sz="quarter" idx="12"/>
          </p:nvPr>
        </p:nvSpPr>
        <p:spPr/>
        <p:txBody>
          <a:bodyPr/>
          <a:lstStyle/>
          <a:p>
            <a:fld id="{DDEFC985-1570-4BDB-A5D2-7208F8303173}" type="slidenum">
              <a:rPr lang="en-US"/>
              <a:pPr/>
              <a:t>34</a:t>
            </a:fld>
            <a:endParaRPr lang="en-US"/>
          </a:p>
        </p:txBody>
      </p:sp>
      <p:sp>
        <p:nvSpPr>
          <p:cNvPr id="39940" name="Rectangle 4"/>
          <p:cNvSpPr>
            <a:spLocks noChangeArrowheads="1"/>
          </p:cNvSpPr>
          <p:nvPr/>
        </p:nvSpPr>
        <p:spPr bwMode="auto">
          <a:xfrm>
            <a:off x="0" y="0"/>
            <a:ext cx="9144000" cy="1558925"/>
          </a:xfrm>
          <a:prstGeom prst="rect">
            <a:avLst/>
          </a:prstGeom>
          <a:noFill/>
          <a:ln w="9525">
            <a:noFill/>
            <a:miter lim="800000"/>
            <a:headEnd/>
            <a:tailEnd/>
          </a:ln>
          <a:effectLst/>
        </p:spPr>
        <p:txBody>
          <a:bodyPr anchor="ctr">
            <a:spAutoFit/>
          </a:bodyPr>
          <a:lstStyle/>
          <a:p>
            <a:r>
              <a:rPr lang="en-US" sz="1600">
                <a:latin typeface="Verdana" pitchFamily="34" charset="0"/>
              </a:rPr>
              <a:t>DENGAN DEMIKIAN PENYELESAIAN INVERSE MATRIKS A DENGAN METODA CHOLESKY DAPAT DIKERJAKAN DENGAN MENGGABUNGKAN PROGRAM PADA :</a:t>
            </a:r>
          </a:p>
          <a:p>
            <a:pPr>
              <a:buFont typeface="Wingdings" pitchFamily="2" charset="2"/>
              <a:buChar char="Ø"/>
            </a:pPr>
            <a:r>
              <a:rPr lang="en-US" sz="1600">
                <a:latin typeface="Verdana" pitchFamily="34" charset="0"/>
              </a:rPr>
              <a:t>GAMBAR I-3, </a:t>
            </a:r>
          </a:p>
          <a:p>
            <a:pPr>
              <a:buFont typeface="Wingdings" pitchFamily="2" charset="2"/>
              <a:buChar char="Ø"/>
            </a:pPr>
            <a:r>
              <a:rPr lang="en-US" sz="1600">
                <a:latin typeface="Verdana" pitchFamily="34" charset="0"/>
              </a:rPr>
              <a:t>GAMBAR I-4, </a:t>
            </a:r>
          </a:p>
          <a:p>
            <a:pPr>
              <a:buFont typeface="Wingdings" pitchFamily="2" charset="2"/>
              <a:buChar char="Ø"/>
            </a:pPr>
            <a:r>
              <a:rPr lang="en-US" sz="1600">
                <a:latin typeface="Verdana" pitchFamily="34" charset="0"/>
              </a:rPr>
              <a:t>GAMBAR I-5 DAN </a:t>
            </a:r>
          </a:p>
          <a:p>
            <a:pPr>
              <a:buFont typeface="Wingdings" pitchFamily="2" charset="2"/>
              <a:buChar char="Ø"/>
            </a:pPr>
            <a:r>
              <a:rPr lang="en-US" sz="1600">
                <a:latin typeface="Verdana" pitchFamily="34" charset="0"/>
              </a:rPr>
              <a:t>GAMBAR I-1. </a:t>
            </a:r>
          </a:p>
        </p:txBody>
      </p:sp>
      <p:sp>
        <p:nvSpPr>
          <p:cNvPr id="39946" name="Rectangle 10"/>
          <p:cNvSpPr>
            <a:spLocks noChangeArrowheads="1"/>
          </p:cNvSpPr>
          <p:nvPr/>
        </p:nvSpPr>
        <p:spPr bwMode="auto">
          <a:xfrm>
            <a:off x="457200" y="1600200"/>
            <a:ext cx="8077200" cy="5035550"/>
          </a:xfrm>
          <a:prstGeom prst="rect">
            <a:avLst/>
          </a:prstGeom>
          <a:noFill/>
          <a:ln w="9525">
            <a:noFill/>
            <a:miter lim="800000"/>
            <a:headEnd/>
            <a:tailEnd/>
          </a:ln>
          <a:effectLst/>
        </p:spPr>
        <p:txBody>
          <a:bodyPr anchor="ctr">
            <a:spAutoFit/>
          </a:bodyPr>
          <a:lstStyle/>
          <a:p>
            <a:pPr algn="just" eaLnBrk="0" hangingPunct="0"/>
            <a:r>
              <a:rPr lang="en-US">
                <a:solidFill>
                  <a:srgbClr val="FFFF66"/>
                </a:solidFill>
                <a:latin typeface="Verdana" pitchFamily="34" charset="0"/>
              </a:rPr>
              <a:t>PROGRAM SEDERHANA PEMBENTUKAN MATRIK L DAN L</a:t>
            </a:r>
            <a:r>
              <a:rPr lang="en-US" baseline="30000">
                <a:solidFill>
                  <a:srgbClr val="FFFF66"/>
                </a:solidFill>
                <a:latin typeface="Verdana" pitchFamily="34" charset="0"/>
              </a:rPr>
              <a:t>T</a:t>
            </a:r>
            <a:r>
              <a:rPr lang="en-US">
                <a:solidFill>
                  <a:srgbClr val="FFFF66"/>
                </a:solidFill>
                <a:latin typeface="Verdana" pitchFamily="34" charset="0"/>
              </a:rPr>
              <a:t>:</a:t>
            </a:r>
          </a:p>
          <a:p>
            <a:pPr algn="just" eaLnBrk="0" hangingPunct="0"/>
            <a:r>
              <a:rPr lang="en-US">
                <a:solidFill>
                  <a:srgbClr val="FFFF66"/>
                </a:solidFill>
                <a:latin typeface="Verdana" pitchFamily="34" charset="0"/>
              </a:rPr>
              <a:t>		</a:t>
            </a:r>
          </a:p>
          <a:p>
            <a:pPr algn="just" eaLnBrk="0" hangingPunct="0"/>
            <a:r>
              <a:rPr lang="en-US">
                <a:solidFill>
                  <a:srgbClr val="FFFF66"/>
                </a:solidFill>
                <a:latin typeface="Verdana" pitchFamily="34" charset="0"/>
              </a:rPr>
              <a:t>                      DO 20 I = 1, N</a:t>
            </a:r>
          </a:p>
          <a:p>
            <a:pPr algn="just" eaLnBrk="0" hangingPunct="0"/>
            <a:r>
              <a:rPr lang="en-US">
                <a:solidFill>
                  <a:srgbClr val="FFFF66"/>
                </a:solidFill>
                <a:latin typeface="Verdana" pitchFamily="34" charset="0"/>
              </a:rPr>
              <a:t>                            DO 10 J = I, N</a:t>
            </a:r>
          </a:p>
          <a:p>
            <a:pPr algn="just" eaLnBrk="0" hangingPunct="0"/>
            <a:r>
              <a:rPr lang="en-US">
                <a:solidFill>
                  <a:srgbClr val="FFFF66"/>
                </a:solidFill>
                <a:latin typeface="Verdana" pitchFamily="34" charset="0"/>
              </a:rPr>
              <a:t>   	10		READ(1,*)A(J,I) </a:t>
            </a:r>
          </a:p>
          <a:p>
            <a:pPr algn="just" eaLnBrk="0" hangingPunct="0"/>
            <a:r>
              <a:rPr lang="en-US">
                <a:solidFill>
                  <a:srgbClr val="FFFF66"/>
                </a:solidFill>
                <a:latin typeface="Verdana" pitchFamily="34" charset="0"/>
              </a:rPr>
              <a:t>           20	CONTINUE</a:t>
            </a:r>
          </a:p>
          <a:p>
            <a:pPr algn="just" eaLnBrk="0" hangingPunct="0"/>
            <a:r>
              <a:rPr lang="en-US">
                <a:solidFill>
                  <a:srgbClr val="FFFF66"/>
                </a:solidFill>
                <a:latin typeface="Verdana" pitchFamily="34" charset="0"/>
              </a:rPr>
              <a:t>                       DO 60 K = 1, N</a:t>
            </a:r>
          </a:p>
          <a:p>
            <a:pPr algn="just" eaLnBrk="0" hangingPunct="0"/>
            <a:r>
              <a:rPr lang="en-US">
                <a:solidFill>
                  <a:srgbClr val="FFFF66"/>
                </a:solidFill>
                <a:latin typeface="Verdana" pitchFamily="34" charset="0"/>
              </a:rPr>
              <a:t>	                   DO 40 I = 1, K-1</a:t>
            </a:r>
          </a:p>
          <a:p>
            <a:pPr algn="just" eaLnBrk="0" hangingPunct="0"/>
            <a:r>
              <a:rPr lang="en-US">
                <a:solidFill>
                  <a:srgbClr val="FFFF66"/>
                </a:solidFill>
                <a:latin typeface="Verdana" pitchFamily="34" charset="0"/>
              </a:rPr>
              <a:t> 			  JMLH = 0</a:t>
            </a:r>
          </a:p>
          <a:p>
            <a:pPr algn="just" eaLnBrk="0" hangingPunct="0"/>
            <a:r>
              <a:rPr lang="en-US">
                <a:solidFill>
                  <a:srgbClr val="FFFF66"/>
                </a:solidFill>
                <a:latin typeface="Verdana" pitchFamily="34" charset="0"/>
              </a:rPr>
              <a:t>			  DO 30 J = 1, I-1</a:t>
            </a:r>
          </a:p>
          <a:p>
            <a:pPr algn="just" eaLnBrk="0" hangingPunct="0"/>
            <a:r>
              <a:rPr lang="en-US">
                <a:solidFill>
                  <a:srgbClr val="FFFF66"/>
                </a:solidFill>
                <a:latin typeface="Verdana" pitchFamily="34" charset="0"/>
              </a:rPr>
              <a:t>            30		       JMLH = JMLH + A(I,J)*A(K,J)</a:t>
            </a:r>
          </a:p>
          <a:p>
            <a:pPr algn="just" eaLnBrk="0" hangingPunct="0"/>
            <a:r>
              <a:rPr lang="en-US">
                <a:solidFill>
                  <a:srgbClr val="FFFF66"/>
                </a:solidFill>
                <a:latin typeface="Verdana" pitchFamily="34" charset="0"/>
              </a:rPr>
              <a:t>            40	        A(K,I) = (A(K,I) – JMLH)/A(I,I)</a:t>
            </a:r>
          </a:p>
          <a:p>
            <a:pPr algn="just" eaLnBrk="0" hangingPunct="0"/>
            <a:r>
              <a:rPr lang="en-US">
                <a:solidFill>
                  <a:srgbClr val="FFFF66"/>
                </a:solidFill>
                <a:latin typeface="Verdana" pitchFamily="34" charset="0"/>
              </a:rPr>
              <a:t>		        JMLH = 0</a:t>
            </a:r>
          </a:p>
          <a:p>
            <a:pPr algn="just" eaLnBrk="0" hangingPunct="0"/>
            <a:r>
              <a:rPr lang="en-US">
                <a:solidFill>
                  <a:srgbClr val="FFFF66"/>
                </a:solidFill>
                <a:latin typeface="Verdana" pitchFamily="34" charset="0"/>
              </a:rPr>
              <a:t>	                    D0 50 J = 1, K-1</a:t>
            </a:r>
          </a:p>
          <a:p>
            <a:pPr algn="just" eaLnBrk="0" hangingPunct="0"/>
            <a:r>
              <a:rPr lang="en-US">
                <a:solidFill>
                  <a:srgbClr val="FFFF66"/>
                </a:solidFill>
                <a:latin typeface="Verdana" pitchFamily="34" charset="0"/>
              </a:rPr>
              <a:t>            50		   JMLH = JMLH + A(K,J)*A(K,J)</a:t>
            </a:r>
          </a:p>
          <a:p>
            <a:pPr algn="just" eaLnBrk="0" hangingPunct="0"/>
            <a:r>
              <a:rPr lang="en-US">
                <a:solidFill>
                  <a:srgbClr val="FFFF66"/>
                </a:solidFill>
                <a:latin typeface="Verdana" pitchFamily="34" charset="0"/>
              </a:rPr>
              <a:t>            60	  A(K,K) = SQRT((A(K,K) – JMLH))</a:t>
            </a:r>
          </a:p>
          <a:p>
            <a:pPr algn="just" eaLnBrk="0" hangingPunct="0"/>
            <a:endParaRPr lang="en-US">
              <a:solidFill>
                <a:srgbClr val="FFFF66"/>
              </a:solidFill>
              <a:latin typeface="Verdana" pitchFamily="34" charset="0"/>
            </a:endParaRPr>
          </a:p>
          <a:p>
            <a:pPr algn="just" eaLnBrk="0" hangingPunct="0"/>
            <a:r>
              <a:rPr lang="en-US">
                <a:solidFill>
                  <a:srgbClr val="FFFF66"/>
                </a:solidFill>
                <a:latin typeface="Verdana" pitchFamily="34" charset="0"/>
              </a:rPr>
              <a:t>           Gambar I-3. Program sederhana dekomposisi Cholesky</a:t>
            </a:r>
          </a:p>
        </p:txBody>
      </p:sp>
      <p:sp>
        <p:nvSpPr>
          <p:cNvPr id="39947" name="Rectangle 11"/>
          <p:cNvSpPr>
            <a:spLocks noChangeArrowheads="1"/>
          </p:cNvSpPr>
          <p:nvPr/>
        </p:nvSpPr>
        <p:spPr bwMode="auto">
          <a:xfrm>
            <a:off x="0" y="2057400"/>
            <a:ext cx="9144000" cy="3937000"/>
          </a:xfrm>
          <a:prstGeom prst="rect">
            <a:avLst/>
          </a:prstGeom>
          <a:noFill/>
          <a:ln w="9525">
            <a:noFill/>
            <a:miter lim="800000"/>
            <a:headEnd/>
            <a:tailEnd/>
          </a:ln>
          <a:effectLst/>
        </p:spPr>
        <p:txBody>
          <a:bodyPr anchor="ctr">
            <a:spAutoFit/>
          </a:bodyPr>
          <a:lstStyle/>
          <a:p>
            <a:pPr algn="just" eaLnBrk="0" hangingPunct="0">
              <a:tabLst>
                <a:tab pos="914400" algn="l"/>
              </a:tabLst>
            </a:pPr>
            <a:r>
              <a:rPr lang="en-US">
                <a:latin typeface="Verdana" pitchFamily="34" charset="0"/>
              </a:rPr>
              <a:t>PROGRAM SEDERHANA INVERSE MATRIKS SEGITIGA BAWAH DIBERIKAN DALAM GAMBAR I-4.</a:t>
            </a:r>
          </a:p>
          <a:p>
            <a:pPr algn="just" eaLnBrk="0" hangingPunct="0">
              <a:tabLst>
                <a:tab pos="914400" algn="l"/>
              </a:tabLst>
            </a:pPr>
            <a:endParaRPr lang="en-US">
              <a:latin typeface="Verdana" pitchFamily="34" charset="0"/>
            </a:endParaRPr>
          </a:p>
          <a:p>
            <a:pPr algn="just" eaLnBrk="0" hangingPunct="0">
              <a:tabLst>
                <a:tab pos="914400" algn="l"/>
              </a:tabLst>
            </a:pPr>
            <a:r>
              <a:rPr lang="en-US">
                <a:latin typeface="Verdana" pitchFamily="34" charset="0"/>
              </a:rPr>
              <a:t>		DO 10 I  = 1, N</a:t>
            </a:r>
          </a:p>
          <a:p>
            <a:pPr algn="just" eaLnBrk="0" hangingPunct="0">
              <a:tabLst>
                <a:tab pos="914400" algn="l"/>
              </a:tabLst>
            </a:pPr>
            <a:r>
              <a:rPr lang="en-US">
                <a:latin typeface="Verdana" pitchFamily="34" charset="0"/>
              </a:rPr>
              <a:t>           10	       B(I,I) = 1.0/L(I,I)</a:t>
            </a:r>
          </a:p>
          <a:p>
            <a:pPr algn="just" eaLnBrk="0" hangingPunct="0">
              <a:tabLst>
                <a:tab pos="914400" algn="l"/>
              </a:tabLst>
            </a:pPr>
            <a:r>
              <a:rPr lang="en-US">
                <a:latin typeface="Verdana" pitchFamily="34" charset="0"/>
              </a:rPr>
              <a:t>		D0 40 I = 2, N</a:t>
            </a:r>
          </a:p>
          <a:p>
            <a:pPr algn="just" eaLnBrk="0" hangingPunct="0">
              <a:tabLst>
                <a:tab pos="914400" algn="l"/>
              </a:tabLst>
            </a:pPr>
            <a:r>
              <a:rPr lang="en-US">
                <a:latin typeface="Verdana" pitchFamily="34" charset="0"/>
              </a:rPr>
              <a:t>			DO 30 J = 1, I-1</a:t>
            </a:r>
          </a:p>
          <a:p>
            <a:pPr algn="just" eaLnBrk="0" hangingPunct="0">
              <a:tabLst>
                <a:tab pos="914400" algn="l"/>
              </a:tabLst>
            </a:pPr>
            <a:r>
              <a:rPr lang="en-US">
                <a:latin typeface="Verdana" pitchFamily="34" charset="0"/>
              </a:rPr>
              <a:t>				JMLH = 0</a:t>
            </a:r>
          </a:p>
          <a:p>
            <a:pPr algn="just" eaLnBrk="0" hangingPunct="0">
              <a:tabLst>
                <a:tab pos="914400" algn="l"/>
              </a:tabLst>
            </a:pPr>
            <a:r>
              <a:rPr lang="en-US">
                <a:latin typeface="Verdana" pitchFamily="34" charset="0"/>
              </a:rPr>
              <a:t>				DO 20 K = 1, I-1</a:t>
            </a:r>
          </a:p>
          <a:p>
            <a:pPr algn="just" eaLnBrk="0" hangingPunct="0">
              <a:tabLst>
                <a:tab pos="914400" algn="l"/>
              </a:tabLst>
            </a:pPr>
            <a:r>
              <a:rPr lang="en-US">
                <a:latin typeface="Verdana" pitchFamily="34" charset="0"/>
              </a:rPr>
              <a:t>           20			JMLH = JMLH – L(I,K)*B(K,J)</a:t>
            </a:r>
          </a:p>
          <a:p>
            <a:pPr algn="just" eaLnBrk="0" hangingPunct="0">
              <a:tabLst>
                <a:tab pos="914400" algn="l"/>
              </a:tabLst>
            </a:pPr>
            <a:r>
              <a:rPr lang="en-US">
                <a:latin typeface="Verdana" pitchFamily="34" charset="0"/>
              </a:rPr>
              <a:t>           30		B(I,J) = B(I,I)*JMLH</a:t>
            </a:r>
          </a:p>
          <a:p>
            <a:pPr algn="just" eaLnBrk="0" hangingPunct="0">
              <a:tabLst>
                <a:tab pos="914400" algn="l"/>
              </a:tabLst>
            </a:pPr>
            <a:r>
              <a:rPr lang="en-US">
                <a:latin typeface="Verdana" pitchFamily="34" charset="0"/>
              </a:rPr>
              <a:t>           40         CONTINUE</a:t>
            </a:r>
          </a:p>
          <a:p>
            <a:pPr algn="just" eaLnBrk="0" hangingPunct="0">
              <a:tabLst>
                <a:tab pos="914400" algn="l"/>
              </a:tabLst>
            </a:pPr>
            <a:endParaRPr lang="en-US">
              <a:latin typeface="Verdana" pitchFamily="34" charset="0"/>
            </a:endParaRPr>
          </a:p>
          <a:p>
            <a:pPr algn="ctr" eaLnBrk="0" hangingPunct="0">
              <a:tabLst>
                <a:tab pos="914400" algn="l"/>
              </a:tabLst>
            </a:pPr>
            <a:r>
              <a:rPr lang="en-US">
                <a:latin typeface="Verdana" pitchFamily="34" charset="0"/>
              </a:rPr>
              <a:t>Gambar I-4. Program sederhana inverse matriks segitiga bawah </a:t>
            </a:r>
          </a:p>
        </p:txBody>
      </p:sp>
      <p:sp>
        <p:nvSpPr>
          <p:cNvPr id="39948" name="Rectangle 12"/>
          <p:cNvSpPr>
            <a:spLocks noChangeArrowheads="1"/>
          </p:cNvSpPr>
          <p:nvPr/>
        </p:nvSpPr>
        <p:spPr bwMode="auto">
          <a:xfrm>
            <a:off x="0" y="868363"/>
            <a:ext cx="9144000" cy="5989637"/>
          </a:xfrm>
          <a:prstGeom prst="rect">
            <a:avLst/>
          </a:prstGeom>
          <a:noFill/>
          <a:ln w="9525">
            <a:noFill/>
            <a:miter lim="800000"/>
            <a:headEnd/>
            <a:tailEnd/>
          </a:ln>
          <a:effectLst/>
        </p:spPr>
        <p:txBody>
          <a:bodyPr anchor="ctr">
            <a:spAutoFit/>
          </a:bodyPr>
          <a:lstStyle/>
          <a:p>
            <a:pPr marL="342900" indent="-342900" algn="just" eaLnBrk="0" hangingPunct="0"/>
            <a:r>
              <a:rPr lang="en-US" sz="1600">
                <a:latin typeface="Verdana" pitchFamily="34" charset="0"/>
              </a:rPr>
              <a:t>		DO 10 I  = 1, N</a:t>
            </a:r>
          </a:p>
          <a:p>
            <a:pPr marL="342900" indent="-342900" algn="just" eaLnBrk="0" hangingPunct="0"/>
            <a:r>
              <a:rPr lang="en-US" sz="1600">
                <a:latin typeface="Verdana" pitchFamily="34" charset="0"/>
              </a:rPr>
              <a:t>          10	B(I,I) = 1.0/L(I,I)</a:t>
            </a:r>
          </a:p>
          <a:p>
            <a:pPr marL="342900" indent="-342900" algn="just" eaLnBrk="0" hangingPunct="0"/>
            <a:r>
              <a:rPr lang="en-US" sz="1600">
                <a:latin typeface="Verdana" pitchFamily="34" charset="0"/>
              </a:rPr>
              <a:t>		D0 20 I = 1, N-1</a:t>
            </a:r>
          </a:p>
          <a:p>
            <a:pPr marL="342900" indent="-342900" algn="just" eaLnBrk="0" hangingPunct="0"/>
            <a:r>
              <a:rPr lang="en-US" sz="1600">
                <a:latin typeface="Verdana" pitchFamily="34" charset="0"/>
              </a:rPr>
              <a:t>		      J = I + 1</a:t>
            </a:r>
          </a:p>
          <a:p>
            <a:pPr marL="342900" indent="-342900" algn="just" eaLnBrk="0" hangingPunct="0"/>
            <a:r>
              <a:rPr lang="en-US" sz="1600">
                <a:latin typeface="Verdana" pitchFamily="34" charset="0"/>
              </a:rPr>
              <a:t>                               B(I,J) = -L(I,J)*B(J,J)/L(I,I)	</a:t>
            </a:r>
          </a:p>
          <a:p>
            <a:pPr marL="342900" indent="-342900" algn="just" eaLnBrk="0" hangingPunct="0"/>
            <a:r>
              <a:rPr lang="en-US" sz="1600">
                <a:latin typeface="Verdana" pitchFamily="34" charset="0"/>
              </a:rPr>
              <a:t>          20            CONTINUE</a:t>
            </a:r>
          </a:p>
          <a:p>
            <a:pPr marL="342900" indent="-342900" algn="just" eaLnBrk="0" hangingPunct="0"/>
            <a:r>
              <a:rPr lang="en-US" sz="1600">
                <a:latin typeface="Verdana" pitchFamily="34" charset="0"/>
              </a:rPr>
              <a:t>		DO 50 I = 1, N-2</a:t>
            </a:r>
          </a:p>
          <a:p>
            <a:pPr marL="342900" indent="-342900" algn="just" eaLnBrk="0" hangingPunct="0"/>
            <a:r>
              <a:rPr lang="en-US" sz="1600">
                <a:latin typeface="Verdana" pitchFamily="34" charset="0"/>
              </a:rPr>
              <a:t>                               DO 40 J = I+2, N</a:t>
            </a:r>
          </a:p>
          <a:p>
            <a:pPr marL="342900" indent="-342900" algn="just" eaLnBrk="0" hangingPunct="0"/>
            <a:r>
              <a:rPr lang="en-US" sz="1600">
                <a:latin typeface="Verdana" pitchFamily="34" charset="0"/>
              </a:rPr>
              <a:t>		           JMLH = 0</a:t>
            </a:r>
          </a:p>
          <a:p>
            <a:pPr marL="342900" indent="-342900" algn="just" eaLnBrk="0" hangingPunct="0"/>
            <a:r>
              <a:rPr lang="en-US" sz="1600">
                <a:latin typeface="Verdana" pitchFamily="34" charset="0"/>
              </a:rPr>
              <a:t>		           DO 30 K = 2, J</a:t>
            </a:r>
          </a:p>
          <a:p>
            <a:pPr marL="342900" indent="-342900" algn="just" eaLnBrk="0" hangingPunct="0"/>
            <a:r>
              <a:rPr lang="en-US" sz="1600">
                <a:latin typeface="Verdana" pitchFamily="34" charset="0"/>
              </a:rPr>
              <a:t>          30	                JMLH = JMLH – L(I,K)*B(K,J)	</a:t>
            </a:r>
          </a:p>
          <a:p>
            <a:pPr marL="342900" indent="-342900" algn="just" eaLnBrk="0" hangingPunct="0"/>
            <a:r>
              <a:rPr lang="en-US" sz="1600">
                <a:latin typeface="Verdana" pitchFamily="34" charset="0"/>
              </a:rPr>
              <a:t>	                        B(I,J) = JMLH/L(I,I)</a:t>
            </a:r>
          </a:p>
          <a:p>
            <a:pPr marL="342900" indent="-342900" algn="just" eaLnBrk="0" hangingPunct="0"/>
            <a:r>
              <a:rPr lang="en-US" sz="1600">
                <a:latin typeface="Verdana" pitchFamily="34" charset="0"/>
              </a:rPr>
              <a:t>          40                  CONTINUE</a:t>
            </a:r>
          </a:p>
          <a:p>
            <a:pPr marL="342900" indent="-342900" algn="just" eaLnBrk="0" hangingPunct="0"/>
            <a:r>
              <a:rPr lang="en-US" sz="1600">
                <a:latin typeface="Verdana" pitchFamily="34" charset="0"/>
              </a:rPr>
              <a:t>          50            CONTINUE</a:t>
            </a:r>
          </a:p>
          <a:p>
            <a:pPr marL="342900" indent="-342900" algn="just" eaLnBrk="0" hangingPunct="0"/>
            <a:r>
              <a:rPr lang="en-US" sz="1600">
                <a:latin typeface="Verdana" pitchFamily="34" charset="0"/>
              </a:rPr>
              <a:t>                         DO 80 I = 1, N-3</a:t>
            </a:r>
          </a:p>
          <a:p>
            <a:pPr marL="342900" indent="-342900" algn="just" eaLnBrk="0" hangingPunct="0"/>
            <a:r>
              <a:rPr lang="en-US" sz="1600">
                <a:latin typeface="Verdana" pitchFamily="34" charset="0"/>
              </a:rPr>
              <a:t>                               DO 70 J = I+3, N</a:t>
            </a:r>
          </a:p>
          <a:p>
            <a:pPr marL="342900" indent="-342900" algn="just" eaLnBrk="0" hangingPunct="0"/>
            <a:r>
              <a:rPr lang="en-US" sz="1600">
                <a:latin typeface="Verdana" pitchFamily="34" charset="0"/>
              </a:rPr>
              <a:t>                                    JMLH = 0</a:t>
            </a:r>
          </a:p>
          <a:p>
            <a:pPr marL="342900" indent="-342900" algn="just" eaLnBrk="0" hangingPunct="0"/>
            <a:r>
              <a:rPr lang="en-US" sz="1600">
                <a:latin typeface="Verdana" pitchFamily="34" charset="0"/>
              </a:rPr>
              <a:t>                                    DO 60 K = 2, J</a:t>
            </a:r>
          </a:p>
          <a:p>
            <a:pPr marL="342900" indent="-342900" algn="just" eaLnBrk="0" hangingPunct="0"/>
            <a:r>
              <a:rPr lang="en-US" sz="1600">
                <a:latin typeface="Verdana" pitchFamily="34" charset="0"/>
              </a:rPr>
              <a:t>          60                            JMLH = JMLH –L(I,K)*B(K,J)</a:t>
            </a:r>
          </a:p>
          <a:p>
            <a:pPr marL="342900" indent="-342900" algn="just" eaLnBrk="0" hangingPunct="0"/>
            <a:r>
              <a:rPr lang="en-US" sz="1600">
                <a:latin typeface="Verdana" pitchFamily="34" charset="0"/>
              </a:rPr>
              <a:t>                                    B(I,J) =JMLH/L(I,I)</a:t>
            </a:r>
          </a:p>
          <a:p>
            <a:pPr marL="342900" indent="-342900" algn="just" eaLnBrk="0" hangingPunct="0"/>
            <a:r>
              <a:rPr lang="en-US" sz="1600">
                <a:latin typeface="Verdana" pitchFamily="34" charset="0"/>
              </a:rPr>
              <a:t>          70                  CONTINUE</a:t>
            </a:r>
          </a:p>
          <a:p>
            <a:pPr marL="342900" indent="-342900" algn="just" eaLnBrk="0" hangingPunct="0"/>
            <a:r>
              <a:rPr lang="en-US" sz="1600">
                <a:latin typeface="Verdana" pitchFamily="34" charset="0"/>
              </a:rPr>
              <a:t>          80           CONTINUE</a:t>
            </a:r>
          </a:p>
          <a:p>
            <a:pPr marL="342900" indent="-342900" algn="just" eaLnBrk="0" hangingPunct="0"/>
            <a:endParaRPr lang="en-US" sz="1600">
              <a:latin typeface="Verdana" pitchFamily="34" charset="0"/>
            </a:endParaRPr>
          </a:p>
          <a:p>
            <a:pPr marL="342900" indent="-342900" algn="ctr" eaLnBrk="0" hangingPunct="0"/>
            <a:r>
              <a:rPr lang="en-US" sz="1600">
                <a:latin typeface="Verdana" pitchFamily="34" charset="0"/>
              </a:rPr>
              <a:t>GAMBAR I-5. PROGRAM SEDERHANA INVERSE MATRIKS SEGITIGA ATAS</a:t>
            </a:r>
            <a:r>
              <a:rPr lang="en-US">
                <a:latin typeface="Verdana" pitchFamily="34" charset="0"/>
              </a:rPr>
              <a:t> </a:t>
            </a:r>
          </a:p>
        </p:txBody>
      </p:sp>
      <p:sp>
        <p:nvSpPr>
          <p:cNvPr id="39949" name="Rectangle 13"/>
          <p:cNvSpPr>
            <a:spLocks noChangeArrowheads="1"/>
          </p:cNvSpPr>
          <p:nvPr/>
        </p:nvSpPr>
        <p:spPr bwMode="auto">
          <a:xfrm>
            <a:off x="0" y="1460500"/>
            <a:ext cx="9144000" cy="2838450"/>
          </a:xfrm>
          <a:prstGeom prst="rect">
            <a:avLst/>
          </a:prstGeom>
          <a:noFill/>
          <a:ln w="9525">
            <a:noFill/>
            <a:miter lim="800000"/>
            <a:headEnd/>
            <a:tailEnd/>
          </a:ln>
          <a:effectLst/>
        </p:spPr>
        <p:txBody>
          <a:bodyPr>
            <a:spAutoFit/>
          </a:bodyPr>
          <a:lstStyle/>
          <a:p>
            <a:pPr eaLnBrk="0" hangingPunct="0"/>
            <a:r>
              <a:rPr lang="en-US" b="1">
                <a:latin typeface="Verdana" pitchFamily="34" charset="0"/>
                <a:sym typeface="Symbol" pitchFamily="18" charset="2"/>
              </a:rPr>
              <a:t>		DO 30 I = 1, M  </a:t>
            </a:r>
          </a:p>
          <a:p>
            <a:pPr eaLnBrk="0" hangingPunct="0"/>
            <a:r>
              <a:rPr lang="en-US" b="1">
                <a:latin typeface="Verdana" pitchFamily="34" charset="0"/>
                <a:sym typeface="Symbol" pitchFamily="18" charset="2"/>
              </a:rPr>
              <a:t>		      DO 20 J = 1, L</a:t>
            </a:r>
          </a:p>
          <a:p>
            <a:pPr eaLnBrk="0" hangingPunct="0"/>
            <a:r>
              <a:rPr lang="en-US" b="1">
                <a:latin typeface="Verdana" pitchFamily="34" charset="0"/>
                <a:sym typeface="Symbol" pitchFamily="18" charset="2"/>
              </a:rPr>
              <a:t> 	                        C(I,J) = 0</a:t>
            </a:r>
          </a:p>
          <a:p>
            <a:pPr eaLnBrk="0" hangingPunct="0"/>
            <a:r>
              <a:rPr lang="en-US" b="1">
                <a:latin typeface="Verdana" pitchFamily="34" charset="0"/>
                <a:sym typeface="Symbol" pitchFamily="18" charset="2"/>
              </a:rPr>
              <a:t>                                     DO 10 K = 1, N</a:t>
            </a:r>
          </a:p>
          <a:p>
            <a:pPr eaLnBrk="0" hangingPunct="0"/>
            <a:r>
              <a:rPr lang="en-US" b="1">
                <a:latin typeface="Verdana" pitchFamily="34" charset="0"/>
                <a:sym typeface="Symbol" pitchFamily="18" charset="2"/>
              </a:rPr>
              <a:t>		                C(I,J) = C(I,J) + A(I,K)*B(K,J)</a:t>
            </a:r>
          </a:p>
          <a:p>
            <a:pPr eaLnBrk="0" hangingPunct="0"/>
            <a:r>
              <a:rPr lang="en-US" b="1">
                <a:latin typeface="Verdana" pitchFamily="34" charset="0"/>
                <a:sym typeface="Symbol" pitchFamily="18" charset="2"/>
              </a:rPr>
              <a:t>             10	           CONTINUE</a:t>
            </a:r>
          </a:p>
          <a:p>
            <a:pPr eaLnBrk="0" hangingPunct="0"/>
            <a:r>
              <a:rPr lang="en-US" b="1">
                <a:latin typeface="Verdana" pitchFamily="34" charset="0"/>
                <a:sym typeface="Symbol" pitchFamily="18" charset="2"/>
              </a:rPr>
              <a:t>             20	      CONTINUE </a:t>
            </a:r>
          </a:p>
          <a:p>
            <a:pPr eaLnBrk="0" hangingPunct="0"/>
            <a:r>
              <a:rPr lang="en-US" b="1">
                <a:latin typeface="Verdana" pitchFamily="34" charset="0"/>
                <a:sym typeface="Symbol" pitchFamily="18" charset="2"/>
              </a:rPr>
              <a:t>	30	CONTINUE</a:t>
            </a:r>
          </a:p>
          <a:p>
            <a:pPr eaLnBrk="0" hangingPunct="0"/>
            <a:endParaRPr lang="en-US" b="1">
              <a:latin typeface="Verdana" pitchFamily="34" charset="0"/>
              <a:sym typeface="Symbol" pitchFamily="18" charset="2"/>
            </a:endParaRPr>
          </a:p>
          <a:p>
            <a:pPr eaLnBrk="0" hangingPunct="0"/>
            <a:r>
              <a:rPr lang="en-US" b="1">
                <a:latin typeface="Verdana" pitchFamily="34" charset="0"/>
                <a:sym typeface="Symbol" pitchFamily="18" charset="2"/>
              </a:rPr>
              <a:t>Gambar I-1. Program perkalian matrik berdimensi (m x n) dan (n x l)</a:t>
            </a:r>
          </a:p>
        </p:txBody>
      </p:sp>
    </p:spTree>
    <p:extLst>
      <p:ext uri="{BB962C8B-B14F-4D97-AF65-F5344CB8AC3E}">
        <p14:creationId xmlns:p14="http://schemas.microsoft.com/office/powerpoint/2010/main" val="4148562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770" decel="100000"/>
                                        <p:tgtEl>
                                          <p:spTgt spid="39940">
                                            <p:txEl>
                                              <p:pRg st="0" end="0"/>
                                            </p:txEl>
                                          </p:spTgt>
                                        </p:tgtEl>
                                      </p:cBhvr>
                                    </p:animEffect>
                                    <p:animScale>
                                      <p:cBhvr>
                                        <p:cTn id="8" dur="770" decel="100000"/>
                                        <p:tgtEl>
                                          <p:spTgt spid="39940">
                                            <p:txEl>
                                              <p:pRg st="0" end="0"/>
                                            </p:txEl>
                                          </p:spTgt>
                                        </p:tgtEl>
                                      </p:cBhvr>
                                      <p:from x="10000" y="10000"/>
                                      <p:to x="200000" y="450000"/>
                                    </p:animScale>
                                    <p:animScale>
                                      <p:cBhvr>
                                        <p:cTn id="9" dur="1230" accel="100000" fill="hold">
                                          <p:stCondLst>
                                            <p:cond delay="770"/>
                                          </p:stCondLst>
                                        </p:cTn>
                                        <p:tgtEl>
                                          <p:spTgt spid="39940">
                                            <p:txEl>
                                              <p:pRg st="0" end="0"/>
                                            </p:txEl>
                                          </p:spTgt>
                                        </p:tgtEl>
                                      </p:cBhvr>
                                      <p:from x="200000" y="450000"/>
                                      <p:to x="100000" y="100000"/>
                                    </p:animScale>
                                    <p:set>
                                      <p:cBhvr>
                                        <p:cTn id="10" dur="770" fill="hold"/>
                                        <p:tgtEl>
                                          <p:spTgt spid="39940">
                                            <p:txEl>
                                              <p:pRg st="0" end="0"/>
                                            </p:txEl>
                                          </p:spTgt>
                                        </p:tgtEl>
                                        <p:attrNameLst>
                                          <p:attrName>ppt_x</p:attrName>
                                        </p:attrNameLst>
                                      </p:cBhvr>
                                      <p:to>
                                        <p:strVal val="(0.5)"/>
                                      </p:to>
                                    </p:set>
                                    <p:anim from="(0.5)" to="(#ppt_x)" calcmode="lin" valueType="num">
                                      <p:cBhvr>
                                        <p:cTn id="11" dur="1230" accel="100000" fill="hold">
                                          <p:stCondLst>
                                            <p:cond delay="770"/>
                                          </p:stCondLst>
                                        </p:cTn>
                                        <p:tgtEl>
                                          <p:spTgt spid="39940">
                                            <p:txEl>
                                              <p:pRg st="0" end="0"/>
                                            </p:txEl>
                                          </p:spTgt>
                                        </p:tgtEl>
                                        <p:attrNameLst>
                                          <p:attrName>ppt_x</p:attrName>
                                        </p:attrNameLst>
                                      </p:cBhvr>
                                    </p:anim>
                                    <p:set>
                                      <p:cBhvr>
                                        <p:cTn id="12" dur="770" fill="hold"/>
                                        <p:tgtEl>
                                          <p:spTgt spid="3994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9940">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9940">
                                            <p:txEl>
                                              <p:pRg st="1" end="1"/>
                                            </p:txEl>
                                          </p:spTgt>
                                        </p:tgtEl>
                                        <p:attrNameLst>
                                          <p:attrName>style.visibility</p:attrName>
                                        </p:attrNameLst>
                                      </p:cBhvr>
                                      <p:to>
                                        <p:strVal val="visible"/>
                                      </p:to>
                                    </p:set>
                                    <p:animEffect transition="in" filter="fade">
                                      <p:cBhvr>
                                        <p:cTn id="18" dur="770" decel="100000"/>
                                        <p:tgtEl>
                                          <p:spTgt spid="39940">
                                            <p:txEl>
                                              <p:pRg st="1" end="1"/>
                                            </p:txEl>
                                          </p:spTgt>
                                        </p:tgtEl>
                                      </p:cBhvr>
                                    </p:animEffect>
                                    <p:animScale>
                                      <p:cBhvr>
                                        <p:cTn id="19" dur="770" decel="100000"/>
                                        <p:tgtEl>
                                          <p:spTgt spid="39940">
                                            <p:txEl>
                                              <p:pRg st="1" end="1"/>
                                            </p:txEl>
                                          </p:spTgt>
                                        </p:tgtEl>
                                      </p:cBhvr>
                                      <p:from x="10000" y="10000"/>
                                      <p:to x="200000" y="450000"/>
                                    </p:animScale>
                                    <p:animScale>
                                      <p:cBhvr>
                                        <p:cTn id="20" dur="1230" accel="100000" fill="hold">
                                          <p:stCondLst>
                                            <p:cond delay="770"/>
                                          </p:stCondLst>
                                        </p:cTn>
                                        <p:tgtEl>
                                          <p:spTgt spid="39940">
                                            <p:txEl>
                                              <p:pRg st="1" end="1"/>
                                            </p:txEl>
                                          </p:spTgt>
                                        </p:tgtEl>
                                      </p:cBhvr>
                                      <p:from x="200000" y="450000"/>
                                      <p:to x="100000" y="100000"/>
                                    </p:animScale>
                                    <p:set>
                                      <p:cBhvr>
                                        <p:cTn id="21" dur="770" fill="hold"/>
                                        <p:tgtEl>
                                          <p:spTgt spid="39940">
                                            <p:txEl>
                                              <p:pRg st="1" end="1"/>
                                            </p:txEl>
                                          </p:spTgt>
                                        </p:tgtEl>
                                        <p:attrNameLst>
                                          <p:attrName>ppt_x</p:attrName>
                                        </p:attrNameLst>
                                      </p:cBhvr>
                                      <p:to>
                                        <p:strVal val="(0.5)"/>
                                      </p:to>
                                    </p:set>
                                    <p:anim from="(0.5)" to="(#ppt_x)" calcmode="lin" valueType="num">
                                      <p:cBhvr>
                                        <p:cTn id="22" dur="1230" accel="100000" fill="hold">
                                          <p:stCondLst>
                                            <p:cond delay="770"/>
                                          </p:stCondLst>
                                        </p:cTn>
                                        <p:tgtEl>
                                          <p:spTgt spid="39940">
                                            <p:txEl>
                                              <p:pRg st="1" end="1"/>
                                            </p:txEl>
                                          </p:spTgt>
                                        </p:tgtEl>
                                        <p:attrNameLst>
                                          <p:attrName>ppt_x</p:attrName>
                                        </p:attrNameLst>
                                      </p:cBhvr>
                                    </p:anim>
                                    <p:set>
                                      <p:cBhvr>
                                        <p:cTn id="23" dur="770" fill="hold"/>
                                        <p:tgtEl>
                                          <p:spTgt spid="39940">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9940">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39946">
                                            <p:txEl>
                                              <p:pRg st="0" end="0"/>
                                            </p:txEl>
                                          </p:spTgt>
                                        </p:tgtEl>
                                        <p:attrNameLst>
                                          <p:attrName>style.visibility</p:attrName>
                                        </p:attrNameLst>
                                      </p:cBhvr>
                                      <p:to>
                                        <p:strVal val="visible"/>
                                      </p:to>
                                    </p:set>
                                    <p:anim calcmode="lin" valueType="num">
                                      <p:cBhvr>
                                        <p:cTn id="29" dur="5000" fill="hold"/>
                                        <p:tgtEl>
                                          <p:spTgt spid="39946">
                                            <p:txEl>
                                              <p:pRg st="0" end="0"/>
                                            </p:txEl>
                                          </p:spTgt>
                                        </p:tgtEl>
                                        <p:attrNameLst>
                                          <p:attrName>ppt_w</p:attrName>
                                        </p:attrNameLst>
                                      </p:cBhvr>
                                      <p:tavLst>
                                        <p:tav tm="0" fmla="#ppt_w*sin(2.5*pi*$)">
                                          <p:val>
                                            <p:fltVal val="0"/>
                                          </p:val>
                                        </p:tav>
                                        <p:tav tm="100000">
                                          <p:val>
                                            <p:fltVal val="1"/>
                                          </p:val>
                                        </p:tav>
                                      </p:tavLst>
                                    </p:anim>
                                    <p:anim calcmode="lin" valueType="num">
                                      <p:cBhvr>
                                        <p:cTn id="30" dur="5000" fill="hold"/>
                                        <p:tgtEl>
                                          <p:spTgt spid="39946">
                                            <p:txEl>
                                              <p:pRg st="0" end="0"/>
                                            </p:txEl>
                                          </p:spTgt>
                                        </p:tgtEl>
                                        <p:attrNameLst>
                                          <p:attrName>ppt_h</p:attrName>
                                        </p:attrNameLst>
                                      </p:cBhvr>
                                      <p:tavLst>
                                        <p:tav tm="0">
                                          <p:val>
                                            <p:strVal val="#ppt_h"/>
                                          </p:val>
                                        </p:tav>
                                        <p:tav tm="100000">
                                          <p:val>
                                            <p:strVal val="#ppt_h"/>
                                          </p:val>
                                        </p:tav>
                                      </p:tavLst>
                                    </p:anim>
                                  </p:childTnLst>
                                </p:cTn>
                              </p:par>
                              <p:par>
                                <p:cTn id="31" presetID="19" presetClass="entr" presetSubtype="10" fill="hold" nodeType="withEffect">
                                  <p:stCondLst>
                                    <p:cond delay="0"/>
                                  </p:stCondLst>
                                  <p:childTnLst>
                                    <p:set>
                                      <p:cBhvr>
                                        <p:cTn id="32" dur="1" fill="hold">
                                          <p:stCondLst>
                                            <p:cond delay="0"/>
                                          </p:stCondLst>
                                        </p:cTn>
                                        <p:tgtEl>
                                          <p:spTgt spid="39946">
                                            <p:txEl>
                                              <p:pRg st="1" end="1"/>
                                            </p:txEl>
                                          </p:spTgt>
                                        </p:tgtEl>
                                        <p:attrNameLst>
                                          <p:attrName>style.visibility</p:attrName>
                                        </p:attrNameLst>
                                      </p:cBhvr>
                                      <p:to>
                                        <p:strVal val="visible"/>
                                      </p:to>
                                    </p:set>
                                    <p:anim calcmode="lin" valueType="num">
                                      <p:cBhvr>
                                        <p:cTn id="33" dur="5000" fill="hold"/>
                                        <p:tgtEl>
                                          <p:spTgt spid="39946">
                                            <p:txEl>
                                              <p:pRg st="1" end="1"/>
                                            </p:txEl>
                                          </p:spTgt>
                                        </p:tgtEl>
                                        <p:attrNameLst>
                                          <p:attrName>ppt_w</p:attrName>
                                        </p:attrNameLst>
                                      </p:cBhvr>
                                      <p:tavLst>
                                        <p:tav tm="0" fmla="#ppt_w*sin(2.5*pi*$)">
                                          <p:val>
                                            <p:fltVal val="0"/>
                                          </p:val>
                                        </p:tav>
                                        <p:tav tm="100000">
                                          <p:val>
                                            <p:fltVal val="1"/>
                                          </p:val>
                                        </p:tav>
                                      </p:tavLst>
                                    </p:anim>
                                    <p:anim calcmode="lin" valueType="num">
                                      <p:cBhvr>
                                        <p:cTn id="34" dur="5000" fill="hold"/>
                                        <p:tgtEl>
                                          <p:spTgt spid="39946">
                                            <p:txEl>
                                              <p:pRg st="1" end="1"/>
                                            </p:txEl>
                                          </p:spTgt>
                                        </p:tgtEl>
                                        <p:attrNameLst>
                                          <p:attrName>ppt_h</p:attrName>
                                        </p:attrNameLst>
                                      </p:cBhvr>
                                      <p:tavLst>
                                        <p:tav tm="0">
                                          <p:val>
                                            <p:strVal val="#ppt_h"/>
                                          </p:val>
                                        </p:tav>
                                        <p:tav tm="100000">
                                          <p:val>
                                            <p:strVal val="#ppt_h"/>
                                          </p:val>
                                        </p:tav>
                                      </p:tavLst>
                                    </p:anim>
                                  </p:childTnLst>
                                </p:cTn>
                              </p:par>
                              <p:par>
                                <p:cTn id="35" presetID="19" presetClass="entr" presetSubtype="10" fill="hold" nodeType="withEffect">
                                  <p:stCondLst>
                                    <p:cond delay="0"/>
                                  </p:stCondLst>
                                  <p:childTnLst>
                                    <p:set>
                                      <p:cBhvr>
                                        <p:cTn id="36" dur="1" fill="hold">
                                          <p:stCondLst>
                                            <p:cond delay="0"/>
                                          </p:stCondLst>
                                        </p:cTn>
                                        <p:tgtEl>
                                          <p:spTgt spid="39946">
                                            <p:txEl>
                                              <p:pRg st="2" end="2"/>
                                            </p:txEl>
                                          </p:spTgt>
                                        </p:tgtEl>
                                        <p:attrNameLst>
                                          <p:attrName>style.visibility</p:attrName>
                                        </p:attrNameLst>
                                      </p:cBhvr>
                                      <p:to>
                                        <p:strVal val="visible"/>
                                      </p:to>
                                    </p:set>
                                    <p:anim calcmode="lin" valueType="num">
                                      <p:cBhvr>
                                        <p:cTn id="37" dur="5000" fill="hold"/>
                                        <p:tgtEl>
                                          <p:spTgt spid="39946">
                                            <p:txEl>
                                              <p:pRg st="2" end="2"/>
                                            </p:txEl>
                                          </p:spTgt>
                                        </p:tgtEl>
                                        <p:attrNameLst>
                                          <p:attrName>ppt_w</p:attrName>
                                        </p:attrNameLst>
                                      </p:cBhvr>
                                      <p:tavLst>
                                        <p:tav tm="0" fmla="#ppt_w*sin(2.5*pi*$)">
                                          <p:val>
                                            <p:fltVal val="0"/>
                                          </p:val>
                                        </p:tav>
                                        <p:tav tm="100000">
                                          <p:val>
                                            <p:fltVal val="1"/>
                                          </p:val>
                                        </p:tav>
                                      </p:tavLst>
                                    </p:anim>
                                    <p:anim calcmode="lin" valueType="num">
                                      <p:cBhvr>
                                        <p:cTn id="38" dur="5000" fill="hold"/>
                                        <p:tgtEl>
                                          <p:spTgt spid="39946">
                                            <p:txEl>
                                              <p:pRg st="2" end="2"/>
                                            </p:txEl>
                                          </p:spTgt>
                                        </p:tgtEl>
                                        <p:attrNameLst>
                                          <p:attrName>ppt_h</p:attrName>
                                        </p:attrNameLst>
                                      </p:cBhvr>
                                      <p:tavLst>
                                        <p:tav tm="0">
                                          <p:val>
                                            <p:strVal val="#ppt_h"/>
                                          </p:val>
                                        </p:tav>
                                        <p:tav tm="100000">
                                          <p:val>
                                            <p:strVal val="#ppt_h"/>
                                          </p:val>
                                        </p:tav>
                                      </p:tavLst>
                                    </p:anim>
                                  </p:childTnLst>
                                </p:cTn>
                              </p:par>
                              <p:par>
                                <p:cTn id="39" presetID="19" presetClass="entr" presetSubtype="10" fill="hold" nodeType="withEffect">
                                  <p:stCondLst>
                                    <p:cond delay="0"/>
                                  </p:stCondLst>
                                  <p:childTnLst>
                                    <p:set>
                                      <p:cBhvr>
                                        <p:cTn id="40" dur="1" fill="hold">
                                          <p:stCondLst>
                                            <p:cond delay="0"/>
                                          </p:stCondLst>
                                        </p:cTn>
                                        <p:tgtEl>
                                          <p:spTgt spid="39946">
                                            <p:txEl>
                                              <p:pRg st="3" end="3"/>
                                            </p:txEl>
                                          </p:spTgt>
                                        </p:tgtEl>
                                        <p:attrNameLst>
                                          <p:attrName>style.visibility</p:attrName>
                                        </p:attrNameLst>
                                      </p:cBhvr>
                                      <p:to>
                                        <p:strVal val="visible"/>
                                      </p:to>
                                    </p:set>
                                    <p:anim calcmode="lin" valueType="num">
                                      <p:cBhvr>
                                        <p:cTn id="41" dur="5000" fill="hold"/>
                                        <p:tgtEl>
                                          <p:spTgt spid="39946">
                                            <p:txEl>
                                              <p:pRg st="3" end="3"/>
                                            </p:txEl>
                                          </p:spTgt>
                                        </p:tgtEl>
                                        <p:attrNameLst>
                                          <p:attrName>ppt_w</p:attrName>
                                        </p:attrNameLst>
                                      </p:cBhvr>
                                      <p:tavLst>
                                        <p:tav tm="0" fmla="#ppt_w*sin(2.5*pi*$)">
                                          <p:val>
                                            <p:fltVal val="0"/>
                                          </p:val>
                                        </p:tav>
                                        <p:tav tm="100000">
                                          <p:val>
                                            <p:fltVal val="1"/>
                                          </p:val>
                                        </p:tav>
                                      </p:tavLst>
                                    </p:anim>
                                    <p:anim calcmode="lin" valueType="num">
                                      <p:cBhvr>
                                        <p:cTn id="42" dur="5000" fill="hold"/>
                                        <p:tgtEl>
                                          <p:spTgt spid="39946">
                                            <p:txEl>
                                              <p:pRg st="3" end="3"/>
                                            </p:txEl>
                                          </p:spTgt>
                                        </p:tgtEl>
                                        <p:attrNameLst>
                                          <p:attrName>ppt_h</p:attrName>
                                        </p:attrNameLst>
                                      </p:cBhvr>
                                      <p:tavLst>
                                        <p:tav tm="0">
                                          <p:val>
                                            <p:strVal val="#ppt_h"/>
                                          </p:val>
                                        </p:tav>
                                        <p:tav tm="100000">
                                          <p:val>
                                            <p:strVal val="#ppt_h"/>
                                          </p:val>
                                        </p:tav>
                                      </p:tavLst>
                                    </p:anim>
                                  </p:childTnLst>
                                </p:cTn>
                              </p:par>
                              <p:par>
                                <p:cTn id="43" presetID="19" presetClass="entr" presetSubtype="10" fill="hold" nodeType="withEffect">
                                  <p:stCondLst>
                                    <p:cond delay="0"/>
                                  </p:stCondLst>
                                  <p:childTnLst>
                                    <p:set>
                                      <p:cBhvr>
                                        <p:cTn id="44" dur="1" fill="hold">
                                          <p:stCondLst>
                                            <p:cond delay="0"/>
                                          </p:stCondLst>
                                        </p:cTn>
                                        <p:tgtEl>
                                          <p:spTgt spid="39946">
                                            <p:txEl>
                                              <p:pRg st="4" end="4"/>
                                            </p:txEl>
                                          </p:spTgt>
                                        </p:tgtEl>
                                        <p:attrNameLst>
                                          <p:attrName>style.visibility</p:attrName>
                                        </p:attrNameLst>
                                      </p:cBhvr>
                                      <p:to>
                                        <p:strVal val="visible"/>
                                      </p:to>
                                    </p:set>
                                    <p:anim calcmode="lin" valueType="num">
                                      <p:cBhvr>
                                        <p:cTn id="45" dur="5000" fill="hold"/>
                                        <p:tgtEl>
                                          <p:spTgt spid="39946">
                                            <p:txEl>
                                              <p:pRg st="4" end="4"/>
                                            </p:txEl>
                                          </p:spTgt>
                                        </p:tgtEl>
                                        <p:attrNameLst>
                                          <p:attrName>ppt_w</p:attrName>
                                        </p:attrNameLst>
                                      </p:cBhvr>
                                      <p:tavLst>
                                        <p:tav tm="0" fmla="#ppt_w*sin(2.5*pi*$)">
                                          <p:val>
                                            <p:fltVal val="0"/>
                                          </p:val>
                                        </p:tav>
                                        <p:tav tm="100000">
                                          <p:val>
                                            <p:fltVal val="1"/>
                                          </p:val>
                                        </p:tav>
                                      </p:tavLst>
                                    </p:anim>
                                    <p:anim calcmode="lin" valueType="num">
                                      <p:cBhvr>
                                        <p:cTn id="46" dur="5000" fill="hold"/>
                                        <p:tgtEl>
                                          <p:spTgt spid="39946">
                                            <p:txEl>
                                              <p:pRg st="4" end="4"/>
                                            </p:txEl>
                                          </p:spTgt>
                                        </p:tgtEl>
                                        <p:attrNameLst>
                                          <p:attrName>ppt_h</p:attrName>
                                        </p:attrNameLst>
                                      </p:cBhvr>
                                      <p:tavLst>
                                        <p:tav tm="0">
                                          <p:val>
                                            <p:strVal val="#ppt_h"/>
                                          </p:val>
                                        </p:tav>
                                        <p:tav tm="100000">
                                          <p:val>
                                            <p:strVal val="#ppt_h"/>
                                          </p:val>
                                        </p:tav>
                                      </p:tavLst>
                                    </p:anim>
                                  </p:childTnLst>
                                </p:cTn>
                              </p:par>
                              <p:par>
                                <p:cTn id="47" presetID="19" presetClass="entr" presetSubtype="10" fill="hold" nodeType="withEffect">
                                  <p:stCondLst>
                                    <p:cond delay="0"/>
                                  </p:stCondLst>
                                  <p:childTnLst>
                                    <p:set>
                                      <p:cBhvr>
                                        <p:cTn id="48" dur="1" fill="hold">
                                          <p:stCondLst>
                                            <p:cond delay="0"/>
                                          </p:stCondLst>
                                        </p:cTn>
                                        <p:tgtEl>
                                          <p:spTgt spid="39946">
                                            <p:txEl>
                                              <p:pRg st="5" end="5"/>
                                            </p:txEl>
                                          </p:spTgt>
                                        </p:tgtEl>
                                        <p:attrNameLst>
                                          <p:attrName>style.visibility</p:attrName>
                                        </p:attrNameLst>
                                      </p:cBhvr>
                                      <p:to>
                                        <p:strVal val="visible"/>
                                      </p:to>
                                    </p:set>
                                    <p:anim calcmode="lin" valueType="num">
                                      <p:cBhvr>
                                        <p:cTn id="49" dur="5000" fill="hold"/>
                                        <p:tgtEl>
                                          <p:spTgt spid="39946">
                                            <p:txEl>
                                              <p:pRg st="5" end="5"/>
                                            </p:txEl>
                                          </p:spTgt>
                                        </p:tgtEl>
                                        <p:attrNameLst>
                                          <p:attrName>ppt_w</p:attrName>
                                        </p:attrNameLst>
                                      </p:cBhvr>
                                      <p:tavLst>
                                        <p:tav tm="0" fmla="#ppt_w*sin(2.5*pi*$)">
                                          <p:val>
                                            <p:fltVal val="0"/>
                                          </p:val>
                                        </p:tav>
                                        <p:tav tm="100000">
                                          <p:val>
                                            <p:fltVal val="1"/>
                                          </p:val>
                                        </p:tav>
                                      </p:tavLst>
                                    </p:anim>
                                    <p:anim calcmode="lin" valueType="num">
                                      <p:cBhvr>
                                        <p:cTn id="50" dur="5000" fill="hold"/>
                                        <p:tgtEl>
                                          <p:spTgt spid="39946">
                                            <p:txEl>
                                              <p:pRg st="5" end="5"/>
                                            </p:txEl>
                                          </p:spTgt>
                                        </p:tgtEl>
                                        <p:attrNameLst>
                                          <p:attrName>ppt_h</p:attrName>
                                        </p:attrNameLst>
                                      </p:cBhvr>
                                      <p:tavLst>
                                        <p:tav tm="0">
                                          <p:val>
                                            <p:strVal val="#ppt_h"/>
                                          </p:val>
                                        </p:tav>
                                        <p:tav tm="100000">
                                          <p:val>
                                            <p:strVal val="#ppt_h"/>
                                          </p:val>
                                        </p:tav>
                                      </p:tavLst>
                                    </p:anim>
                                  </p:childTnLst>
                                </p:cTn>
                              </p:par>
                              <p:par>
                                <p:cTn id="51" presetID="19" presetClass="entr" presetSubtype="10" fill="hold" nodeType="withEffect">
                                  <p:stCondLst>
                                    <p:cond delay="0"/>
                                  </p:stCondLst>
                                  <p:childTnLst>
                                    <p:set>
                                      <p:cBhvr>
                                        <p:cTn id="52" dur="1" fill="hold">
                                          <p:stCondLst>
                                            <p:cond delay="0"/>
                                          </p:stCondLst>
                                        </p:cTn>
                                        <p:tgtEl>
                                          <p:spTgt spid="39946">
                                            <p:txEl>
                                              <p:pRg st="6" end="6"/>
                                            </p:txEl>
                                          </p:spTgt>
                                        </p:tgtEl>
                                        <p:attrNameLst>
                                          <p:attrName>style.visibility</p:attrName>
                                        </p:attrNameLst>
                                      </p:cBhvr>
                                      <p:to>
                                        <p:strVal val="visible"/>
                                      </p:to>
                                    </p:set>
                                    <p:anim calcmode="lin" valueType="num">
                                      <p:cBhvr>
                                        <p:cTn id="53" dur="5000" fill="hold"/>
                                        <p:tgtEl>
                                          <p:spTgt spid="39946">
                                            <p:txEl>
                                              <p:pRg st="6" end="6"/>
                                            </p:txEl>
                                          </p:spTgt>
                                        </p:tgtEl>
                                        <p:attrNameLst>
                                          <p:attrName>ppt_w</p:attrName>
                                        </p:attrNameLst>
                                      </p:cBhvr>
                                      <p:tavLst>
                                        <p:tav tm="0" fmla="#ppt_w*sin(2.5*pi*$)">
                                          <p:val>
                                            <p:fltVal val="0"/>
                                          </p:val>
                                        </p:tav>
                                        <p:tav tm="100000">
                                          <p:val>
                                            <p:fltVal val="1"/>
                                          </p:val>
                                        </p:tav>
                                      </p:tavLst>
                                    </p:anim>
                                    <p:anim calcmode="lin" valueType="num">
                                      <p:cBhvr>
                                        <p:cTn id="54" dur="5000" fill="hold"/>
                                        <p:tgtEl>
                                          <p:spTgt spid="39946">
                                            <p:txEl>
                                              <p:pRg st="6" end="6"/>
                                            </p:txEl>
                                          </p:spTgt>
                                        </p:tgtEl>
                                        <p:attrNameLst>
                                          <p:attrName>ppt_h</p:attrName>
                                        </p:attrNameLst>
                                      </p:cBhvr>
                                      <p:tavLst>
                                        <p:tav tm="0">
                                          <p:val>
                                            <p:strVal val="#ppt_h"/>
                                          </p:val>
                                        </p:tav>
                                        <p:tav tm="100000">
                                          <p:val>
                                            <p:strVal val="#ppt_h"/>
                                          </p:val>
                                        </p:tav>
                                      </p:tavLst>
                                    </p:anim>
                                  </p:childTnLst>
                                </p:cTn>
                              </p:par>
                              <p:par>
                                <p:cTn id="55" presetID="19" presetClass="entr" presetSubtype="10" fill="hold" nodeType="withEffect">
                                  <p:stCondLst>
                                    <p:cond delay="0"/>
                                  </p:stCondLst>
                                  <p:childTnLst>
                                    <p:set>
                                      <p:cBhvr>
                                        <p:cTn id="56" dur="1" fill="hold">
                                          <p:stCondLst>
                                            <p:cond delay="0"/>
                                          </p:stCondLst>
                                        </p:cTn>
                                        <p:tgtEl>
                                          <p:spTgt spid="39946">
                                            <p:txEl>
                                              <p:pRg st="7" end="7"/>
                                            </p:txEl>
                                          </p:spTgt>
                                        </p:tgtEl>
                                        <p:attrNameLst>
                                          <p:attrName>style.visibility</p:attrName>
                                        </p:attrNameLst>
                                      </p:cBhvr>
                                      <p:to>
                                        <p:strVal val="visible"/>
                                      </p:to>
                                    </p:set>
                                    <p:anim calcmode="lin" valueType="num">
                                      <p:cBhvr>
                                        <p:cTn id="57" dur="5000" fill="hold"/>
                                        <p:tgtEl>
                                          <p:spTgt spid="39946">
                                            <p:txEl>
                                              <p:pRg st="7" end="7"/>
                                            </p:txEl>
                                          </p:spTgt>
                                        </p:tgtEl>
                                        <p:attrNameLst>
                                          <p:attrName>ppt_w</p:attrName>
                                        </p:attrNameLst>
                                      </p:cBhvr>
                                      <p:tavLst>
                                        <p:tav tm="0" fmla="#ppt_w*sin(2.5*pi*$)">
                                          <p:val>
                                            <p:fltVal val="0"/>
                                          </p:val>
                                        </p:tav>
                                        <p:tav tm="100000">
                                          <p:val>
                                            <p:fltVal val="1"/>
                                          </p:val>
                                        </p:tav>
                                      </p:tavLst>
                                    </p:anim>
                                    <p:anim calcmode="lin" valueType="num">
                                      <p:cBhvr>
                                        <p:cTn id="58" dur="5000" fill="hold"/>
                                        <p:tgtEl>
                                          <p:spTgt spid="39946">
                                            <p:txEl>
                                              <p:pRg st="7" end="7"/>
                                            </p:txEl>
                                          </p:spTgt>
                                        </p:tgtEl>
                                        <p:attrNameLst>
                                          <p:attrName>ppt_h</p:attrName>
                                        </p:attrNameLst>
                                      </p:cBhvr>
                                      <p:tavLst>
                                        <p:tav tm="0">
                                          <p:val>
                                            <p:strVal val="#ppt_h"/>
                                          </p:val>
                                        </p:tav>
                                        <p:tav tm="100000">
                                          <p:val>
                                            <p:strVal val="#ppt_h"/>
                                          </p:val>
                                        </p:tav>
                                      </p:tavLst>
                                    </p:anim>
                                  </p:childTnLst>
                                </p:cTn>
                              </p:par>
                              <p:par>
                                <p:cTn id="59" presetID="19" presetClass="entr" presetSubtype="10" fill="hold" nodeType="withEffect">
                                  <p:stCondLst>
                                    <p:cond delay="0"/>
                                  </p:stCondLst>
                                  <p:childTnLst>
                                    <p:set>
                                      <p:cBhvr>
                                        <p:cTn id="60" dur="1" fill="hold">
                                          <p:stCondLst>
                                            <p:cond delay="0"/>
                                          </p:stCondLst>
                                        </p:cTn>
                                        <p:tgtEl>
                                          <p:spTgt spid="39946">
                                            <p:txEl>
                                              <p:pRg st="8" end="8"/>
                                            </p:txEl>
                                          </p:spTgt>
                                        </p:tgtEl>
                                        <p:attrNameLst>
                                          <p:attrName>style.visibility</p:attrName>
                                        </p:attrNameLst>
                                      </p:cBhvr>
                                      <p:to>
                                        <p:strVal val="visible"/>
                                      </p:to>
                                    </p:set>
                                    <p:anim calcmode="lin" valueType="num">
                                      <p:cBhvr>
                                        <p:cTn id="61" dur="5000" fill="hold"/>
                                        <p:tgtEl>
                                          <p:spTgt spid="39946">
                                            <p:txEl>
                                              <p:pRg st="8" end="8"/>
                                            </p:txEl>
                                          </p:spTgt>
                                        </p:tgtEl>
                                        <p:attrNameLst>
                                          <p:attrName>ppt_w</p:attrName>
                                        </p:attrNameLst>
                                      </p:cBhvr>
                                      <p:tavLst>
                                        <p:tav tm="0" fmla="#ppt_w*sin(2.5*pi*$)">
                                          <p:val>
                                            <p:fltVal val="0"/>
                                          </p:val>
                                        </p:tav>
                                        <p:tav tm="100000">
                                          <p:val>
                                            <p:fltVal val="1"/>
                                          </p:val>
                                        </p:tav>
                                      </p:tavLst>
                                    </p:anim>
                                    <p:anim calcmode="lin" valueType="num">
                                      <p:cBhvr>
                                        <p:cTn id="62" dur="5000" fill="hold"/>
                                        <p:tgtEl>
                                          <p:spTgt spid="39946">
                                            <p:txEl>
                                              <p:pRg st="8" end="8"/>
                                            </p:txEl>
                                          </p:spTgt>
                                        </p:tgtEl>
                                        <p:attrNameLst>
                                          <p:attrName>ppt_h</p:attrName>
                                        </p:attrNameLst>
                                      </p:cBhvr>
                                      <p:tavLst>
                                        <p:tav tm="0">
                                          <p:val>
                                            <p:strVal val="#ppt_h"/>
                                          </p:val>
                                        </p:tav>
                                        <p:tav tm="100000">
                                          <p:val>
                                            <p:strVal val="#ppt_h"/>
                                          </p:val>
                                        </p:tav>
                                      </p:tavLst>
                                    </p:anim>
                                  </p:childTnLst>
                                </p:cTn>
                              </p:par>
                              <p:par>
                                <p:cTn id="63" presetID="19" presetClass="entr" presetSubtype="10" fill="hold" nodeType="withEffect">
                                  <p:stCondLst>
                                    <p:cond delay="0"/>
                                  </p:stCondLst>
                                  <p:childTnLst>
                                    <p:set>
                                      <p:cBhvr>
                                        <p:cTn id="64" dur="1" fill="hold">
                                          <p:stCondLst>
                                            <p:cond delay="0"/>
                                          </p:stCondLst>
                                        </p:cTn>
                                        <p:tgtEl>
                                          <p:spTgt spid="39946">
                                            <p:txEl>
                                              <p:pRg st="9" end="9"/>
                                            </p:txEl>
                                          </p:spTgt>
                                        </p:tgtEl>
                                        <p:attrNameLst>
                                          <p:attrName>style.visibility</p:attrName>
                                        </p:attrNameLst>
                                      </p:cBhvr>
                                      <p:to>
                                        <p:strVal val="visible"/>
                                      </p:to>
                                    </p:set>
                                    <p:anim calcmode="lin" valueType="num">
                                      <p:cBhvr>
                                        <p:cTn id="65" dur="5000" fill="hold"/>
                                        <p:tgtEl>
                                          <p:spTgt spid="39946">
                                            <p:txEl>
                                              <p:pRg st="9" end="9"/>
                                            </p:txEl>
                                          </p:spTgt>
                                        </p:tgtEl>
                                        <p:attrNameLst>
                                          <p:attrName>ppt_w</p:attrName>
                                        </p:attrNameLst>
                                      </p:cBhvr>
                                      <p:tavLst>
                                        <p:tav tm="0" fmla="#ppt_w*sin(2.5*pi*$)">
                                          <p:val>
                                            <p:fltVal val="0"/>
                                          </p:val>
                                        </p:tav>
                                        <p:tav tm="100000">
                                          <p:val>
                                            <p:fltVal val="1"/>
                                          </p:val>
                                        </p:tav>
                                      </p:tavLst>
                                    </p:anim>
                                    <p:anim calcmode="lin" valueType="num">
                                      <p:cBhvr>
                                        <p:cTn id="66" dur="5000" fill="hold"/>
                                        <p:tgtEl>
                                          <p:spTgt spid="39946">
                                            <p:txEl>
                                              <p:pRg st="9" end="9"/>
                                            </p:txEl>
                                          </p:spTgt>
                                        </p:tgtEl>
                                        <p:attrNameLst>
                                          <p:attrName>ppt_h</p:attrName>
                                        </p:attrNameLst>
                                      </p:cBhvr>
                                      <p:tavLst>
                                        <p:tav tm="0">
                                          <p:val>
                                            <p:strVal val="#ppt_h"/>
                                          </p:val>
                                        </p:tav>
                                        <p:tav tm="100000">
                                          <p:val>
                                            <p:strVal val="#ppt_h"/>
                                          </p:val>
                                        </p:tav>
                                      </p:tavLst>
                                    </p:anim>
                                  </p:childTnLst>
                                </p:cTn>
                              </p:par>
                              <p:par>
                                <p:cTn id="67" presetID="19" presetClass="entr" presetSubtype="10" fill="hold" nodeType="withEffect">
                                  <p:stCondLst>
                                    <p:cond delay="0"/>
                                  </p:stCondLst>
                                  <p:childTnLst>
                                    <p:set>
                                      <p:cBhvr>
                                        <p:cTn id="68" dur="1" fill="hold">
                                          <p:stCondLst>
                                            <p:cond delay="0"/>
                                          </p:stCondLst>
                                        </p:cTn>
                                        <p:tgtEl>
                                          <p:spTgt spid="39946">
                                            <p:txEl>
                                              <p:pRg st="10" end="10"/>
                                            </p:txEl>
                                          </p:spTgt>
                                        </p:tgtEl>
                                        <p:attrNameLst>
                                          <p:attrName>style.visibility</p:attrName>
                                        </p:attrNameLst>
                                      </p:cBhvr>
                                      <p:to>
                                        <p:strVal val="visible"/>
                                      </p:to>
                                    </p:set>
                                    <p:anim calcmode="lin" valueType="num">
                                      <p:cBhvr>
                                        <p:cTn id="69" dur="5000" fill="hold"/>
                                        <p:tgtEl>
                                          <p:spTgt spid="39946">
                                            <p:txEl>
                                              <p:pRg st="10" end="10"/>
                                            </p:txEl>
                                          </p:spTgt>
                                        </p:tgtEl>
                                        <p:attrNameLst>
                                          <p:attrName>ppt_w</p:attrName>
                                        </p:attrNameLst>
                                      </p:cBhvr>
                                      <p:tavLst>
                                        <p:tav tm="0" fmla="#ppt_w*sin(2.5*pi*$)">
                                          <p:val>
                                            <p:fltVal val="0"/>
                                          </p:val>
                                        </p:tav>
                                        <p:tav tm="100000">
                                          <p:val>
                                            <p:fltVal val="1"/>
                                          </p:val>
                                        </p:tav>
                                      </p:tavLst>
                                    </p:anim>
                                    <p:anim calcmode="lin" valueType="num">
                                      <p:cBhvr>
                                        <p:cTn id="70" dur="5000" fill="hold"/>
                                        <p:tgtEl>
                                          <p:spTgt spid="39946">
                                            <p:txEl>
                                              <p:pRg st="10" end="10"/>
                                            </p:txEl>
                                          </p:spTgt>
                                        </p:tgtEl>
                                        <p:attrNameLst>
                                          <p:attrName>ppt_h</p:attrName>
                                        </p:attrNameLst>
                                      </p:cBhvr>
                                      <p:tavLst>
                                        <p:tav tm="0">
                                          <p:val>
                                            <p:strVal val="#ppt_h"/>
                                          </p:val>
                                        </p:tav>
                                        <p:tav tm="100000">
                                          <p:val>
                                            <p:strVal val="#ppt_h"/>
                                          </p:val>
                                        </p:tav>
                                      </p:tavLst>
                                    </p:anim>
                                  </p:childTnLst>
                                </p:cTn>
                              </p:par>
                              <p:par>
                                <p:cTn id="71" presetID="19" presetClass="entr" presetSubtype="10" fill="hold" nodeType="withEffect">
                                  <p:stCondLst>
                                    <p:cond delay="0"/>
                                  </p:stCondLst>
                                  <p:childTnLst>
                                    <p:set>
                                      <p:cBhvr>
                                        <p:cTn id="72" dur="1" fill="hold">
                                          <p:stCondLst>
                                            <p:cond delay="0"/>
                                          </p:stCondLst>
                                        </p:cTn>
                                        <p:tgtEl>
                                          <p:spTgt spid="39946">
                                            <p:txEl>
                                              <p:pRg st="11" end="11"/>
                                            </p:txEl>
                                          </p:spTgt>
                                        </p:tgtEl>
                                        <p:attrNameLst>
                                          <p:attrName>style.visibility</p:attrName>
                                        </p:attrNameLst>
                                      </p:cBhvr>
                                      <p:to>
                                        <p:strVal val="visible"/>
                                      </p:to>
                                    </p:set>
                                    <p:anim calcmode="lin" valueType="num">
                                      <p:cBhvr>
                                        <p:cTn id="73" dur="5000" fill="hold"/>
                                        <p:tgtEl>
                                          <p:spTgt spid="39946">
                                            <p:txEl>
                                              <p:pRg st="11" end="11"/>
                                            </p:txEl>
                                          </p:spTgt>
                                        </p:tgtEl>
                                        <p:attrNameLst>
                                          <p:attrName>ppt_w</p:attrName>
                                        </p:attrNameLst>
                                      </p:cBhvr>
                                      <p:tavLst>
                                        <p:tav tm="0" fmla="#ppt_w*sin(2.5*pi*$)">
                                          <p:val>
                                            <p:fltVal val="0"/>
                                          </p:val>
                                        </p:tav>
                                        <p:tav tm="100000">
                                          <p:val>
                                            <p:fltVal val="1"/>
                                          </p:val>
                                        </p:tav>
                                      </p:tavLst>
                                    </p:anim>
                                    <p:anim calcmode="lin" valueType="num">
                                      <p:cBhvr>
                                        <p:cTn id="74" dur="5000" fill="hold"/>
                                        <p:tgtEl>
                                          <p:spTgt spid="39946">
                                            <p:txEl>
                                              <p:pRg st="11" end="11"/>
                                            </p:txEl>
                                          </p:spTgt>
                                        </p:tgtEl>
                                        <p:attrNameLst>
                                          <p:attrName>ppt_h</p:attrName>
                                        </p:attrNameLst>
                                      </p:cBhvr>
                                      <p:tavLst>
                                        <p:tav tm="0">
                                          <p:val>
                                            <p:strVal val="#ppt_h"/>
                                          </p:val>
                                        </p:tav>
                                        <p:tav tm="100000">
                                          <p:val>
                                            <p:strVal val="#ppt_h"/>
                                          </p:val>
                                        </p:tav>
                                      </p:tavLst>
                                    </p:anim>
                                  </p:childTnLst>
                                </p:cTn>
                              </p:par>
                              <p:par>
                                <p:cTn id="75" presetID="19" presetClass="entr" presetSubtype="10" fill="hold" nodeType="withEffect">
                                  <p:stCondLst>
                                    <p:cond delay="0"/>
                                  </p:stCondLst>
                                  <p:childTnLst>
                                    <p:set>
                                      <p:cBhvr>
                                        <p:cTn id="76" dur="1" fill="hold">
                                          <p:stCondLst>
                                            <p:cond delay="0"/>
                                          </p:stCondLst>
                                        </p:cTn>
                                        <p:tgtEl>
                                          <p:spTgt spid="39946">
                                            <p:txEl>
                                              <p:pRg st="12" end="12"/>
                                            </p:txEl>
                                          </p:spTgt>
                                        </p:tgtEl>
                                        <p:attrNameLst>
                                          <p:attrName>style.visibility</p:attrName>
                                        </p:attrNameLst>
                                      </p:cBhvr>
                                      <p:to>
                                        <p:strVal val="visible"/>
                                      </p:to>
                                    </p:set>
                                    <p:anim calcmode="lin" valueType="num">
                                      <p:cBhvr>
                                        <p:cTn id="77" dur="5000" fill="hold"/>
                                        <p:tgtEl>
                                          <p:spTgt spid="39946">
                                            <p:txEl>
                                              <p:pRg st="12" end="12"/>
                                            </p:txEl>
                                          </p:spTgt>
                                        </p:tgtEl>
                                        <p:attrNameLst>
                                          <p:attrName>ppt_w</p:attrName>
                                        </p:attrNameLst>
                                      </p:cBhvr>
                                      <p:tavLst>
                                        <p:tav tm="0" fmla="#ppt_w*sin(2.5*pi*$)">
                                          <p:val>
                                            <p:fltVal val="0"/>
                                          </p:val>
                                        </p:tav>
                                        <p:tav tm="100000">
                                          <p:val>
                                            <p:fltVal val="1"/>
                                          </p:val>
                                        </p:tav>
                                      </p:tavLst>
                                    </p:anim>
                                    <p:anim calcmode="lin" valueType="num">
                                      <p:cBhvr>
                                        <p:cTn id="78" dur="5000" fill="hold"/>
                                        <p:tgtEl>
                                          <p:spTgt spid="39946">
                                            <p:txEl>
                                              <p:pRg st="12" end="12"/>
                                            </p:txEl>
                                          </p:spTgt>
                                        </p:tgtEl>
                                        <p:attrNameLst>
                                          <p:attrName>ppt_h</p:attrName>
                                        </p:attrNameLst>
                                      </p:cBhvr>
                                      <p:tavLst>
                                        <p:tav tm="0">
                                          <p:val>
                                            <p:strVal val="#ppt_h"/>
                                          </p:val>
                                        </p:tav>
                                        <p:tav tm="100000">
                                          <p:val>
                                            <p:strVal val="#ppt_h"/>
                                          </p:val>
                                        </p:tav>
                                      </p:tavLst>
                                    </p:anim>
                                  </p:childTnLst>
                                </p:cTn>
                              </p:par>
                              <p:par>
                                <p:cTn id="79" presetID="19" presetClass="entr" presetSubtype="10" fill="hold" nodeType="withEffect">
                                  <p:stCondLst>
                                    <p:cond delay="0"/>
                                  </p:stCondLst>
                                  <p:childTnLst>
                                    <p:set>
                                      <p:cBhvr>
                                        <p:cTn id="80" dur="1" fill="hold">
                                          <p:stCondLst>
                                            <p:cond delay="0"/>
                                          </p:stCondLst>
                                        </p:cTn>
                                        <p:tgtEl>
                                          <p:spTgt spid="39946">
                                            <p:txEl>
                                              <p:pRg st="13" end="13"/>
                                            </p:txEl>
                                          </p:spTgt>
                                        </p:tgtEl>
                                        <p:attrNameLst>
                                          <p:attrName>style.visibility</p:attrName>
                                        </p:attrNameLst>
                                      </p:cBhvr>
                                      <p:to>
                                        <p:strVal val="visible"/>
                                      </p:to>
                                    </p:set>
                                    <p:anim calcmode="lin" valueType="num">
                                      <p:cBhvr>
                                        <p:cTn id="81" dur="5000" fill="hold"/>
                                        <p:tgtEl>
                                          <p:spTgt spid="39946">
                                            <p:txEl>
                                              <p:pRg st="13" end="13"/>
                                            </p:txEl>
                                          </p:spTgt>
                                        </p:tgtEl>
                                        <p:attrNameLst>
                                          <p:attrName>ppt_w</p:attrName>
                                        </p:attrNameLst>
                                      </p:cBhvr>
                                      <p:tavLst>
                                        <p:tav tm="0" fmla="#ppt_w*sin(2.5*pi*$)">
                                          <p:val>
                                            <p:fltVal val="0"/>
                                          </p:val>
                                        </p:tav>
                                        <p:tav tm="100000">
                                          <p:val>
                                            <p:fltVal val="1"/>
                                          </p:val>
                                        </p:tav>
                                      </p:tavLst>
                                    </p:anim>
                                    <p:anim calcmode="lin" valueType="num">
                                      <p:cBhvr>
                                        <p:cTn id="82" dur="5000" fill="hold"/>
                                        <p:tgtEl>
                                          <p:spTgt spid="39946">
                                            <p:txEl>
                                              <p:pRg st="13" end="13"/>
                                            </p:txEl>
                                          </p:spTgt>
                                        </p:tgtEl>
                                        <p:attrNameLst>
                                          <p:attrName>ppt_h</p:attrName>
                                        </p:attrNameLst>
                                      </p:cBhvr>
                                      <p:tavLst>
                                        <p:tav tm="0">
                                          <p:val>
                                            <p:strVal val="#ppt_h"/>
                                          </p:val>
                                        </p:tav>
                                        <p:tav tm="100000">
                                          <p:val>
                                            <p:strVal val="#ppt_h"/>
                                          </p:val>
                                        </p:tav>
                                      </p:tavLst>
                                    </p:anim>
                                  </p:childTnLst>
                                </p:cTn>
                              </p:par>
                              <p:par>
                                <p:cTn id="83" presetID="19" presetClass="entr" presetSubtype="10" fill="hold" nodeType="withEffect">
                                  <p:stCondLst>
                                    <p:cond delay="0"/>
                                  </p:stCondLst>
                                  <p:childTnLst>
                                    <p:set>
                                      <p:cBhvr>
                                        <p:cTn id="84" dur="1" fill="hold">
                                          <p:stCondLst>
                                            <p:cond delay="0"/>
                                          </p:stCondLst>
                                        </p:cTn>
                                        <p:tgtEl>
                                          <p:spTgt spid="39946">
                                            <p:txEl>
                                              <p:pRg st="14" end="14"/>
                                            </p:txEl>
                                          </p:spTgt>
                                        </p:tgtEl>
                                        <p:attrNameLst>
                                          <p:attrName>style.visibility</p:attrName>
                                        </p:attrNameLst>
                                      </p:cBhvr>
                                      <p:to>
                                        <p:strVal val="visible"/>
                                      </p:to>
                                    </p:set>
                                    <p:anim calcmode="lin" valueType="num">
                                      <p:cBhvr>
                                        <p:cTn id="85" dur="5000" fill="hold"/>
                                        <p:tgtEl>
                                          <p:spTgt spid="39946">
                                            <p:txEl>
                                              <p:pRg st="14" end="14"/>
                                            </p:txEl>
                                          </p:spTgt>
                                        </p:tgtEl>
                                        <p:attrNameLst>
                                          <p:attrName>ppt_w</p:attrName>
                                        </p:attrNameLst>
                                      </p:cBhvr>
                                      <p:tavLst>
                                        <p:tav tm="0" fmla="#ppt_w*sin(2.5*pi*$)">
                                          <p:val>
                                            <p:fltVal val="0"/>
                                          </p:val>
                                        </p:tav>
                                        <p:tav tm="100000">
                                          <p:val>
                                            <p:fltVal val="1"/>
                                          </p:val>
                                        </p:tav>
                                      </p:tavLst>
                                    </p:anim>
                                    <p:anim calcmode="lin" valueType="num">
                                      <p:cBhvr>
                                        <p:cTn id="86" dur="5000" fill="hold"/>
                                        <p:tgtEl>
                                          <p:spTgt spid="39946">
                                            <p:txEl>
                                              <p:pRg st="14" end="14"/>
                                            </p:txEl>
                                          </p:spTgt>
                                        </p:tgtEl>
                                        <p:attrNameLst>
                                          <p:attrName>ppt_h</p:attrName>
                                        </p:attrNameLst>
                                      </p:cBhvr>
                                      <p:tavLst>
                                        <p:tav tm="0">
                                          <p:val>
                                            <p:strVal val="#ppt_h"/>
                                          </p:val>
                                        </p:tav>
                                        <p:tav tm="100000">
                                          <p:val>
                                            <p:strVal val="#ppt_h"/>
                                          </p:val>
                                        </p:tav>
                                      </p:tavLst>
                                    </p:anim>
                                  </p:childTnLst>
                                </p:cTn>
                              </p:par>
                              <p:par>
                                <p:cTn id="87" presetID="19" presetClass="entr" presetSubtype="10" fill="hold" nodeType="withEffect">
                                  <p:stCondLst>
                                    <p:cond delay="0"/>
                                  </p:stCondLst>
                                  <p:childTnLst>
                                    <p:set>
                                      <p:cBhvr>
                                        <p:cTn id="88" dur="1" fill="hold">
                                          <p:stCondLst>
                                            <p:cond delay="0"/>
                                          </p:stCondLst>
                                        </p:cTn>
                                        <p:tgtEl>
                                          <p:spTgt spid="39946">
                                            <p:txEl>
                                              <p:pRg st="15" end="15"/>
                                            </p:txEl>
                                          </p:spTgt>
                                        </p:tgtEl>
                                        <p:attrNameLst>
                                          <p:attrName>style.visibility</p:attrName>
                                        </p:attrNameLst>
                                      </p:cBhvr>
                                      <p:to>
                                        <p:strVal val="visible"/>
                                      </p:to>
                                    </p:set>
                                    <p:anim calcmode="lin" valueType="num">
                                      <p:cBhvr>
                                        <p:cTn id="89" dur="5000" fill="hold"/>
                                        <p:tgtEl>
                                          <p:spTgt spid="39946">
                                            <p:txEl>
                                              <p:pRg st="15" end="15"/>
                                            </p:txEl>
                                          </p:spTgt>
                                        </p:tgtEl>
                                        <p:attrNameLst>
                                          <p:attrName>ppt_w</p:attrName>
                                        </p:attrNameLst>
                                      </p:cBhvr>
                                      <p:tavLst>
                                        <p:tav tm="0" fmla="#ppt_w*sin(2.5*pi*$)">
                                          <p:val>
                                            <p:fltVal val="0"/>
                                          </p:val>
                                        </p:tav>
                                        <p:tav tm="100000">
                                          <p:val>
                                            <p:fltVal val="1"/>
                                          </p:val>
                                        </p:tav>
                                      </p:tavLst>
                                    </p:anim>
                                    <p:anim calcmode="lin" valueType="num">
                                      <p:cBhvr>
                                        <p:cTn id="90" dur="5000" fill="hold"/>
                                        <p:tgtEl>
                                          <p:spTgt spid="39946">
                                            <p:txEl>
                                              <p:pRg st="15" end="15"/>
                                            </p:txEl>
                                          </p:spTgt>
                                        </p:tgtEl>
                                        <p:attrNameLst>
                                          <p:attrName>ppt_h</p:attrName>
                                        </p:attrNameLst>
                                      </p:cBhvr>
                                      <p:tavLst>
                                        <p:tav tm="0">
                                          <p:val>
                                            <p:strVal val="#ppt_h"/>
                                          </p:val>
                                        </p:tav>
                                        <p:tav tm="100000">
                                          <p:val>
                                            <p:strVal val="#ppt_h"/>
                                          </p:val>
                                        </p:tav>
                                      </p:tavLst>
                                    </p:anim>
                                  </p:childTnLst>
                                </p:cTn>
                              </p:par>
                              <p:par>
                                <p:cTn id="91" presetID="19" presetClass="entr" presetSubtype="10" fill="hold" nodeType="withEffect">
                                  <p:stCondLst>
                                    <p:cond delay="0"/>
                                  </p:stCondLst>
                                  <p:childTnLst>
                                    <p:set>
                                      <p:cBhvr>
                                        <p:cTn id="92" dur="1" fill="hold">
                                          <p:stCondLst>
                                            <p:cond delay="0"/>
                                          </p:stCondLst>
                                        </p:cTn>
                                        <p:tgtEl>
                                          <p:spTgt spid="39946">
                                            <p:txEl>
                                              <p:pRg st="17" end="17"/>
                                            </p:txEl>
                                          </p:spTgt>
                                        </p:tgtEl>
                                        <p:attrNameLst>
                                          <p:attrName>style.visibility</p:attrName>
                                        </p:attrNameLst>
                                      </p:cBhvr>
                                      <p:to>
                                        <p:strVal val="visible"/>
                                      </p:to>
                                    </p:set>
                                    <p:anim calcmode="lin" valueType="num">
                                      <p:cBhvr>
                                        <p:cTn id="93" dur="5000" fill="hold"/>
                                        <p:tgtEl>
                                          <p:spTgt spid="39946">
                                            <p:txEl>
                                              <p:pRg st="17" end="17"/>
                                            </p:txEl>
                                          </p:spTgt>
                                        </p:tgtEl>
                                        <p:attrNameLst>
                                          <p:attrName>ppt_w</p:attrName>
                                        </p:attrNameLst>
                                      </p:cBhvr>
                                      <p:tavLst>
                                        <p:tav tm="0" fmla="#ppt_w*sin(2.5*pi*$)">
                                          <p:val>
                                            <p:fltVal val="0"/>
                                          </p:val>
                                        </p:tav>
                                        <p:tav tm="100000">
                                          <p:val>
                                            <p:fltVal val="1"/>
                                          </p:val>
                                        </p:tav>
                                      </p:tavLst>
                                    </p:anim>
                                    <p:anim calcmode="lin" valueType="num">
                                      <p:cBhvr>
                                        <p:cTn id="94" dur="5000" fill="hold"/>
                                        <p:tgtEl>
                                          <p:spTgt spid="39946">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15" presetClass="entr" presetSubtype="0" fill="hold" grpId="0" nodeType="clickEffect">
                                  <p:stCondLst>
                                    <p:cond delay="0"/>
                                  </p:stCondLst>
                                  <p:childTnLst>
                                    <p:set>
                                      <p:cBhvr>
                                        <p:cTn id="98" dur="1" fill="hold">
                                          <p:stCondLst>
                                            <p:cond delay="0"/>
                                          </p:stCondLst>
                                        </p:cTn>
                                        <p:tgtEl>
                                          <p:spTgt spid="39946">
                                            <p:txEl>
                                              <p:pRg st="0" end="0"/>
                                            </p:txEl>
                                          </p:spTgt>
                                        </p:tgtEl>
                                        <p:attrNameLst>
                                          <p:attrName>style.visibility</p:attrName>
                                        </p:attrNameLst>
                                      </p:cBhvr>
                                      <p:to>
                                        <p:strVal val="visible"/>
                                      </p:to>
                                    </p:set>
                                    <p:anim calcmode="lin" valueType="num">
                                      <p:cBhvr>
                                        <p:cTn id="99" dur="1000" fill="hold"/>
                                        <p:tgtEl>
                                          <p:spTgt spid="39946">
                                            <p:txEl>
                                              <p:pRg st="0" end="0"/>
                                            </p:txEl>
                                          </p:spTgt>
                                        </p:tgtEl>
                                        <p:attrNameLst>
                                          <p:attrName>ppt_w</p:attrName>
                                        </p:attrNameLst>
                                      </p:cBhvr>
                                      <p:tavLst>
                                        <p:tav tm="0">
                                          <p:val>
                                            <p:fltVal val="0"/>
                                          </p:val>
                                        </p:tav>
                                        <p:tav tm="100000">
                                          <p:val>
                                            <p:strVal val="#ppt_w"/>
                                          </p:val>
                                        </p:tav>
                                      </p:tavLst>
                                    </p:anim>
                                    <p:anim calcmode="lin" valueType="num">
                                      <p:cBhvr>
                                        <p:cTn id="100" dur="1000" fill="hold"/>
                                        <p:tgtEl>
                                          <p:spTgt spid="39946">
                                            <p:txEl>
                                              <p:pRg st="0" end="0"/>
                                            </p:txEl>
                                          </p:spTgt>
                                        </p:tgtEl>
                                        <p:attrNameLst>
                                          <p:attrName>ppt_h</p:attrName>
                                        </p:attrNameLst>
                                      </p:cBhvr>
                                      <p:tavLst>
                                        <p:tav tm="0">
                                          <p:val>
                                            <p:fltVal val="0"/>
                                          </p:val>
                                        </p:tav>
                                        <p:tav tm="100000">
                                          <p:val>
                                            <p:strVal val="#ppt_h"/>
                                          </p:val>
                                        </p:tav>
                                      </p:tavLst>
                                    </p:anim>
                                    <p:anim calcmode="lin" valueType="num">
                                      <p:cBhvr>
                                        <p:cTn id="101" dur="1000" fill="hold"/>
                                        <p:tgtEl>
                                          <p:spTgt spid="399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39946">
                                            <p:txEl>
                                              <p:pRg st="0" end="0"/>
                                            </p:txEl>
                                          </p:spTgt>
                                        </p:tgtEl>
                                        <p:attrNameLst>
                                          <p:attrName>ppt_y</p:attrName>
                                        </p:attrNameLst>
                                      </p:cBhvr>
                                      <p:tavLst>
                                        <p:tav tm="0" fmla="#ppt_y+(sin(-2*pi*(1-$))*-#ppt_x+cos(-2*pi*(1-$))*(1-#ppt_y))*(1-$)">
                                          <p:val>
                                            <p:fltVal val="0"/>
                                          </p:val>
                                        </p:tav>
                                        <p:tav tm="100000">
                                          <p:val>
                                            <p:fltVal val="1"/>
                                          </p:val>
                                        </p:tav>
                                      </p:tavLst>
                                    </p:anim>
                                  </p:childTnLst>
                                </p:cTn>
                              </p:par>
                              <p:par>
                                <p:cTn id="103" presetID="15" presetClass="entr" presetSubtype="0" fill="hold" grpId="0" nodeType="withEffect">
                                  <p:stCondLst>
                                    <p:cond delay="0"/>
                                  </p:stCondLst>
                                  <p:childTnLst>
                                    <p:set>
                                      <p:cBhvr>
                                        <p:cTn id="104" dur="1" fill="hold">
                                          <p:stCondLst>
                                            <p:cond delay="0"/>
                                          </p:stCondLst>
                                        </p:cTn>
                                        <p:tgtEl>
                                          <p:spTgt spid="39946">
                                            <p:txEl>
                                              <p:pRg st="1" end="1"/>
                                            </p:txEl>
                                          </p:spTgt>
                                        </p:tgtEl>
                                        <p:attrNameLst>
                                          <p:attrName>style.visibility</p:attrName>
                                        </p:attrNameLst>
                                      </p:cBhvr>
                                      <p:to>
                                        <p:strVal val="visible"/>
                                      </p:to>
                                    </p:set>
                                    <p:anim calcmode="lin" valueType="num">
                                      <p:cBhvr>
                                        <p:cTn id="105" dur="1000" fill="hold"/>
                                        <p:tgtEl>
                                          <p:spTgt spid="39946">
                                            <p:txEl>
                                              <p:pRg st="1" end="1"/>
                                            </p:txEl>
                                          </p:spTgt>
                                        </p:tgtEl>
                                        <p:attrNameLst>
                                          <p:attrName>ppt_w</p:attrName>
                                        </p:attrNameLst>
                                      </p:cBhvr>
                                      <p:tavLst>
                                        <p:tav tm="0">
                                          <p:val>
                                            <p:fltVal val="0"/>
                                          </p:val>
                                        </p:tav>
                                        <p:tav tm="100000">
                                          <p:val>
                                            <p:strVal val="#ppt_w"/>
                                          </p:val>
                                        </p:tav>
                                      </p:tavLst>
                                    </p:anim>
                                    <p:anim calcmode="lin" valueType="num">
                                      <p:cBhvr>
                                        <p:cTn id="106" dur="1000" fill="hold"/>
                                        <p:tgtEl>
                                          <p:spTgt spid="39946">
                                            <p:txEl>
                                              <p:pRg st="1" end="1"/>
                                            </p:txEl>
                                          </p:spTgt>
                                        </p:tgtEl>
                                        <p:attrNameLst>
                                          <p:attrName>ppt_h</p:attrName>
                                        </p:attrNameLst>
                                      </p:cBhvr>
                                      <p:tavLst>
                                        <p:tav tm="0">
                                          <p:val>
                                            <p:fltVal val="0"/>
                                          </p:val>
                                        </p:tav>
                                        <p:tav tm="100000">
                                          <p:val>
                                            <p:strVal val="#ppt_h"/>
                                          </p:val>
                                        </p:tav>
                                      </p:tavLst>
                                    </p:anim>
                                    <p:anim calcmode="lin" valueType="num">
                                      <p:cBhvr>
                                        <p:cTn id="107" dur="1000" fill="hold"/>
                                        <p:tgtEl>
                                          <p:spTgt spid="3994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39946">
                                            <p:txEl>
                                              <p:pRg st="1" end="1"/>
                                            </p:txEl>
                                          </p:spTgt>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grpId="0" nodeType="withEffect">
                                  <p:stCondLst>
                                    <p:cond delay="0"/>
                                  </p:stCondLst>
                                  <p:childTnLst>
                                    <p:set>
                                      <p:cBhvr>
                                        <p:cTn id="110" dur="1" fill="hold">
                                          <p:stCondLst>
                                            <p:cond delay="0"/>
                                          </p:stCondLst>
                                        </p:cTn>
                                        <p:tgtEl>
                                          <p:spTgt spid="39946">
                                            <p:txEl>
                                              <p:pRg st="2" end="2"/>
                                            </p:txEl>
                                          </p:spTgt>
                                        </p:tgtEl>
                                        <p:attrNameLst>
                                          <p:attrName>style.visibility</p:attrName>
                                        </p:attrNameLst>
                                      </p:cBhvr>
                                      <p:to>
                                        <p:strVal val="visible"/>
                                      </p:to>
                                    </p:set>
                                    <p:anim calcmode="lin" valueType="num">
                                      <p:cBhvr>
                                        <p:cTn id="111" dur="1000" fill="hold"/>
                                        <p:tgtEl>
                                          <p:spTgt spid="39946">
                                            <p:txEl>
                                              <p:pRg st="2" end="2"/>
                                            </p:txEl>
                                          </p:spTgt>
                                        </p:tgtEl>
                                        <p:attrNameLst>
                                          <p:attrName>ppt_w</p:attrName>
                                        </p:attrNameLst>
                                      </p:cBhvr>
                                      <p:tavLst>
                                        <p:tav tm="0">
                                          <p:val>
                                            <p:fltVal val="0"/>
                                          </p:val>
                                        </p:tav>
                                        <p:tav tm="100000">
                                          <p:val>
                                            <p:strVal val="#ppt_w"/>
                                          </p:val>
                                        </p:tav>
                                      </p:tavLst>
                                    </p:anim>
                                    <p:anim calcmode="lin" valueType="num">
                                      <p:cBhvr>
                                        <p:cTn id="112" dur="1000" fill="hold"/>
                                        <p:tgtEl>
                                          <p:spTgt spid="39946">
                                            <p:txEl>
                                              <p:pRg st="2" end="2"/>
                                            </p:txEl>
                                          </p:spTgt>
                                        </p:tgtEl>
                                        <p:attrNameLst>
                                          <p:attrName>ppt_h</p:attrName>
                                        </p:attrNameLst>
                                      </p:cBhvr>
                                      <p:tavLst>
                                        <p:tav tm="0">
                                          <p:val>
                                            <p:fltVal val="0"/>
                                          </p:val>
                                        </p:tav>
                                        <p:tav tm="100000">
                                          <p:val>
                                            <p:strVal val="#ppt_h"/>
                                          </p:val>
                                        </p:tav>
                                      </p:tavLst>
                                    </p:anim>
                                    <p:anim calcmode="lin" valueType="num">
                                      <p:cBhvr>
                                        <p:cTn id="113" dur="1000" fill="hold"/>
                                        <p:tgtEl>
                                          <p:spTgt spid="3994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39946">
                                            <p:txEl>
                                              <p:pRg st="2" end="2"/>
                                            </p:txEl>
                                          </p:spTgt>
                                        </p:tgtEl>
                                        <p:attrNameLst>
                                          <p:attrName>ppt_y</p:attrName>
                                        </p:attrNameLst>
                                      </p:cBhvr>
                                      <p:tavLst>
                                        <p:tav tm="0" fmla="#ppt_y+(sin(-2*pi*(1-$))*-#ppt_x+cos(-2*pi*(1-$))*(1-#ppt_y))*(1-$)">
                                          <p:val>
                                            <p:fltVal val="0"/>
                                          </p:val>
                                        </p:tav>
                                        <p:tav tm="100000">
                                          <p:val>
                                            <p:fltVal val="1"/>
                                          </p:val>
                                        </p:tav>
                                      </p:tavLst>
                                    </p:anim>
                                  </p:childTnLst>
                                </p:cTn>
                              </p:par>
                              <p:par>
                                <p:cTn id="115" presetID="15" presetClass="entr" presetSubtype="0" fill="hold" grpId="0" nodeType="withEffect">
                                  <p:stCondLst>
                                    <p:cond delay="0"/>
                                  </p:stCondLst>
                                  <p:childTnLst>
                                    <p:set>
                                      <p:cBhvr>
                                        <p:cTn id="116" dur="1" fill="hold">
                                          <p:stCondLst>
                                            <p:cond delay="0"/>
                                          </p:stCondLst>
                                        </p:cTn>
                                        <p:tgtEl>
                                          <p:spTgt spid="39946">
                                            <p:txEl>
                                              <p:pRg st="3" end="3"/>
                                            </p:txEl>
                                          </p:spTgt>
                                        </p:tgtEl>
                                        <p:attrNameLst>
                                          <p:attrName>style.visibility</p:attrName>
                                        </p:attrNameLst>
                                      </p:cBhvr>
                                      <p:to>
                                        <p:strVal val="visible"/>
                                      </p:to>
                                    </p:set>
                                    <p:anim calcmode="lin" valueType="num">
                                      <p:cBhvr>
                                        <p:cTn id="117" dur="1000" fill="hold"/>
                                        <p:tgtEl>
                                          <p:spTgt spid="39946">
                                            <p:txEl>
                                              <p:pRg st="3" end="3"/>
                                            </p:txEl>
                                          </p:spTgt>
                                        </p:tgtEl>
                                        <p:attrNameLst>
                                          <p:attrName>ppt_w</p:attrName>
                                        </p:attrNameLst>
                                      </p:cBhvr>
                                      <p:tavLst>
                                        <p:tav tm="0">
                                          <p:val>
                                            <p:fltVal val="0"/>
                                          </p:val>
                                        </p:tav>
                                        <p:tav tm="100000">
                                          <p:val>
                                            <p:strVal val="#ppt_w"/>
                                          </p:val>
                                        </p:tav>
                                      </p:tavLst>
                                    </p:anim>
                                    <p:anim calcmode="lin" valueType="num">
                                      <p:cBhvr>
                                        <p:cTn id="118" dur="1000" fill="hold"/>
                                        <p:tgtEl>
                                          <p:spTgt spid="39946">
                                            <p:txEl>
                                              <p:pRg st="3" end="3"/>
                                            </p:txEl>
                                          </p:spTgt>
                                        </p:tgtEl>
                                        <p:attrNameLst>
                                          <p:attrName>ppt_h</p:attrName>
                                        </p:attrNameLst>
                                      </p:cBhvr>
                                      <p:tavLst>
                                        <p:tav tm="0">
                                          <p:val>
                                            <p:fltVal val="0"/>
                                          </p:val>
                                        </p:tav>
                                        <p:tav tm="100000">
                                          <p:val>
                                            <p:strVal val="#ppt_h"/>
                                          </p:val>
                                        </p:tav>
                                      </p:tavLst>
                                    </p:anim>
                                    <p:anim calcmode="lin" valueType="num">
                                      <p:cBhvr>
                                        <p:cTn id="119" dur="1000" fill="hold"/>
                                        <p:tgtEl>
                                          <p:spTgt spid="3994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39946">
                                            <p:txEl>
                                              <p:pRg st="3" end="3"/>
                                            </p:txEl>
                                          </p:spTgt>
                                        </p:tgtEl>
                                        <p:attrNameLst>
                                          <p:attrName>ppt_y</p:attrName>
                                        </p:attrNameLst>
                                      </p:cBhvr>
                                      <p:tavLst>
                                        <p:tav tm="0" fmla="#ppt_y+(sin(-2*pi*(1-$))*-#ppt_x+cos(-2*pi*(1-$))*(1-#ppt_y))*(1-$)">
                                          <p:val>
                                            <p:fltVal val="0"/>
                                          </p:val>
                                        </p:tav>
                                        <p:tav tm="100000">
                                          <p:val>
                                            <p:fltVal val="1"/>
                                          </p:val>
                                        </p:tav>
                                      </p:tavLst>
                                    </p:anim>
                                  </p:childTnLst>
                                </p:cTn>
                              </p:par>
                              <p:par>
                                <p:cTn id="121" presetID="15" presetClass="entr" presetSubtype="0" fill="hold" grpId="0" nodeType="withEffect">
                                  <p:stCondLst>
                                    <p:cond delay="0"/>
                                  </p:stCondLst>
                                  <p:childTnLst>
                                    <p:set>
                                      <p:cBhvr>
                                        <p:cTn id="122" dur="1" fill="hold">
                                          <p:stCondLst>
                                            <p:cond delay="0"/>
                                          </p:stCondLst>
                                        </p:cTn>
                                        <p:tgtEl>
                                          <p:spTgt spid="39946">
                                            <p:txEl>
                                              <p:pRg st="4" end="4"/>
                                            </p:txEl>
                                          </p:spTgt>
                                        </p:tgtEl>
                                        <p:attrNameLst>
                                          <p:attrName>style.visibility</p:attrName>
                                        </p:attrNameLst>
                                      </p:cBhvr>
                                      <p:to>
                                        <p:strVal val="visible"/>
                                      </p:to>
                                    </p:set>
                                    <p:anim calcmode="lin" valueType="num">
                                      <p:cBhvr>
                                        <p:cTn id="123" dur="1000" fill="hold"/>
                                        <p:tgtEl>
                                          <p:spTgt spid="39946">
                                            <p:txEl>
                                              <p:pRg st="4" end="4"/>
                                            </p:txEl>
                                          </p:spTgt>
                                        </p:tgtEl>
                                        <p:attrNameLst>
                                          <p:attrName>ppt_w</p:attrName>
                                        </p:attrNameLst>
                                      </p:cBhvr>
                                      <p:tavLst>
                                        <p:tav tm="0">
                                          <p:val>
                                            <p:fltVal val="0"/>
                                          </p:val>
                                        </p:tav>
                                        <p:tav tm="100000">
                                          <p:val>
                                            <p:strVal val="#ppt_w"/>
                                          </p:val>
                                        </p:tav>
                                      </p:tavLst>
                                    </p:anim>
                                    <p:anim calcmode="lin" valueType="num">
                                      <p:cBhvr>
                                        <p:cTn id="124" dur="1000" fill="hold"/>
                                        <p:tgtEl>
                                          <p:spTgt spid="39946">
                                            <p:txEl>
                                              <p:pRg st="4" end="4"/>
                                            </p:txEl>
                                          </p:spTgt>
                                        </p:tgtEl>
                                        <p:attrNameLst>
                                          <p:attrName>ppt_h</p:attrName>
                                        </p:attrNameLst>
                                      </p:cBhvr>
                                      <p:tavLst>
                                        <p:tav tm="0">
                                          <p:val>
                                            <p:fltVal val="0"/>
                                          </p:val>
                                        </p:tav>
                                        <p:tav tm="100000">
                                          <p:val>
                                            <p:strVal val="#ppt_h"/>
                                          </p:val>
                                        </p:tav>
                                      </p:tavLst>
                                    </p:anim>
                                    <p:anim calcmode="lin" valueType="num">
                                      <p:cBhvr>
                                        <p:cTn id="125" dur="1000" fill="hold"/>
                                        <p:tgtEl>
                                          <p:spTgt spid="3994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26" dur="1000" fill="hold"/>
                                        <p:tgtEl>
                                          <p:spTgt spid="39946">
                                            <p:txEl>
                                              <p:pRg st="4" end="4"/>
                                            </p:txEl>
                                          </p:spTgt>
                                        </p:tgtEl>
                                        <p:attrNameLst>
                                          <p:attrName>ppt_y</p:attrName>
                                        </p:attrNameLst>
                                      </p:cBhvr>
                                      <p:tavLst>
                                        <p:tav tm="0" fmla="#ppt_y+(sin(-2*pi*(1-$))*-#ppt_x+cos(-2*pi*(1-$))*(1-#ppt_y))*(1-$)">
                                          <p:val>
                                            <p:fltVal val="0"/>
                                          </p:val>
                                        </p:tav>
                                        <p:tav tm="100000">
                                          <p:val>
                                            <p:fltVal val="1"/>
                                          </p:val>
                                        </p:tav>
                                      </p:tavLst>
                                    </p:anim>
                                  </p:childTnLst>
                                </p:cTn>
                              </p:par>
                              <p:par>
                                <p:cTn id="127" presetID="15" presetClass="entr" presetSubtype="0" fill="hold" grpId="0" nodeType="withEffect">
                                  <p:stCondLst>
                                    <p:cond delay="0"/>
                                  </p:stCondLst>
                                  <p:childTnLst>
                                    <p:set>
                                      <p:cBhvr>
                                        <p:cTn id="128" dur="1" fill="hold">
                                          <p:stCondLst>
                                            <p:cond delay="0"/>
                                          </p:stCondLst>
                                        </p:cTn>
                                        <p:tgtEl>
                                          <p:spTgt spid="39946">
                                            <p:txEl>
                                              <p:pRg st="5" end="5"/>
                                            </p:txEl>
                                          </p:spTgt>
                                        </p:tgtEl>
                                        <p:attrNameLst>
                                          <p:attrName>style.visibility</p:attrName>
                                        </p:attrNameLst>
                                      </p:cBhvr>
                                      <p:to>
                                        <p:strVal val="visible"/>
                                      </p:to>
                                    </p:set>
                                    <p:anim calcmode="lin" valueType="num">
                                      <p:cBhvr>
                                        <p:cTn id="129" dur="1000" fill="hold"/>
                                        <p:tgtEl>
                                          <p:spTgt spid="39946">
                                            <p:txEl>
                                              <p:pRg st="5" end="5"/>
                                            </p:txEl>
                                          </p:spTgt>
                                        </p:tgtEl>
                                        <p:attrNameLst>
                                          <p:attrName>ppt_w</p:attrName>
                                        </p:attrNameLst>
                                      </p:cBhvr>
                                      <p:tavLst>
                                        <p:tav tm="0">
                                          <p:val>
                                            <p:fltVal val="0"/>
                                          </p:val>
                                        </p:tav>
                                        <p:tav tm="100000">
                                          <p:val>
                                            <p:strVal val="#ppt_w"/>
                                          </p:val>
                                        </p:tav>
                                      </p:tavLst>
                                    </p:anim>
                                    <p:anim calcmode="lin" valueType="num">
                                      <p:cBhvr>
                                        <p:cTn id="130" dur="1000" fill="hold"/>
                                        <p:tgtEl>
                                          <p:spTgt spid="39946">
                                            <p:txEl>
                                              <p:pRg st="5" end="5"/>
                                            </p:txEl>
                                          </p:spTgt>
                                        </p:tgtEl>
                                        <p:attrNameLst>
                                          <p:attrName>ppt_h</p:attrName>
                                        </p:attrNameLst>
                                      </p:cBhvr>
                                      <p:tavLst>
                                        <p:tav tm="0">
                                          <p:val>
                                            <p:fltVal val="0"/>
                                          </p:val>
                                        </p:tav>
                                        <p:tav tm="100000">
                                          <p:val>
                                            <p:strVal val="#ppt_h"/>
                                          </p:val>
                                        </p:tav>
                                      </p:tavLst>
                                    </p:anim>
                                    <p:anim calcmode="lin" valueType="num">
                                      <p:cBhvr>
                                        <p:cTn id="131" dur="1000" fill="hold"/>
                                        <p:tgtEl>
                                          <p:spTgt spid="3994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32" dur="1000" fill="hold"/>
                                        <p:tgtEl>
                                          <p:spTgt spid="39946">
                                            <p:txEl>
                                              <p:pRg st="5" end="5"/>
                                            </p:txEl>
                                          </p:spTgt>
                                        </p:tgtEl>
                                        <p:attrNameLst>
                                          <p:attrName>ppt_y</p:attrName>
                                        </p:attrNameLst>
                                      </p:cBhvr>
                                      <p:tavLst>
                                        <p:tav tm="0" fmla="#ppt_y+(sin(-2*pi*(1-$))*-#ppt_x+cos(-2*pi*(1-$))*(1-#ppt_y))*(1-$)">
                                          <p:val>
                                            <p:fltVal val="0"/>
                                          </p:val>
                                        </p:tav>
                                        <p:tav tm="100000">
                                          <p:val>
                                            <p:fltVal val="1"/>
                                          </p:val>
                                        </p:tav>
                                      </p:tavLst>
                                    </p:anim>
                                  </p:childTnLst>
                                </p:cTn>
                              </p:par>
                              <p:par>
                                <p:cTn id="133" presetID="15" presetClass="entr" presetSubtype="0" fill="hold" grpId="0" nodeType="withEffect">
                                  <p:stCondLst>
                                    <p:cond delay="0"/>
                                  </p:stCondLst>
                                  <p:childTnLst>
                                    <p:set>
                                      <p:cBhvr>
                                        <p:cTn id="134" dur="1" fill="hold">
                                          <p:stCondLst>
                                            <p:cond delay="0"/>
                                          </p:stCondLst>
                                        </p:cTn>
                                        <p:tgtEl>
                                          <p:spTgt spid="39946">
                                            <p:txEl>
                                              <p:pRg st="6" end="6"/>
                                            </p:txEl>
                                          </p:spTgt>
                                        </p:tgtEl>
                                        <p:attrNameLst>
                                          <p:attrName>style.visibility</p:attrName>
                                        </p:attrNameLst>
                                      </p:cBhvr>
                                      <p:to>
                                        <p:strVal val="visible"/>
                                      </p:to>
                                    </p:set>
                                    <p:anim calcmode="lin" valueType="num">
                                      <p:cBhvr>
                                        <p:cTn id="135" dur="1000" fill="hold"/>
                                        <p:tgtEl>
                                          <p:spTgt spid="39946">
                                            <p:txEl>
                                              <p:pRg st="6" end="6"/>
                                            </p:txEl>
                                          </p:spTgt>
                                        </p:tgtEl>
                                        <p:attrNameLst>
                                          <p:attrName>ppt_w</p:attrName>
                                        </p:attrNameLst>
                                      </p:cBhvr>
                                      <p:tavLst>
                                        <p:tav tm="0">
                                          <p:val>
                                            <p:fltVal val="0"/>
                                          </p:val>
                                        </p:tav>
                                        <p:tav tm="100000">
                                          <p:val>
                                            <p:strVal val="#ppt_w"/>
                                          </p:val>
                                        </p:tav>
                                      </p:tavLst>
                                    </p:anim>
                                    <p:anim calcmode="lin" valueType="num">
                                      <p:cBhvr>
                                        <p:cTn id="136" dur="1000" fill="hold"/>
                                        <p:tgtEl>
                                          <p:spTgt spid="39946">
                                            <p:txEl>
                                              <p:pRg st="6" end="6"/>
                                            </p:txEl>
                                          </p:spTgt>
                                        </p:tgtEl>
                                        <p:attrNameLst>
                                          <p:attrName>ppt_h</p:attrName>
                                        </p:attrNameLst>
                                      </p:cBhvr>
                                      <p:tavLst>
                                        <p:tav tm="0">
                                          <p:val>
                                            <p:fltVal val="0"/>
                                          </p:val>
                                        </p:tav>
                                        <p:tav tm="100000">
                                          <p:val>
                                            <p:strVal val="#ppt_h"/>
                                          </p:val>
                                        </p:tav>
                                      </p:tavLst>
                                    </p:anim>
                                    <p:anim calcmode="lin" valueType="num">
                                      <p:cBhvr>
                                        <p:cTn id="137" dur="1000" fill="hold"/>
                                        <p:tgtEl>
                                          <p:spTgt spid="3994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39946">
                                            <p:txEl>
                                              <p:pRg st="6" end="6"/>
                                            </p:txEl>
                                          </p:spTgt>
                                        </p:tgtEl>
                                        <p:attrNameLst>
                                          <p:attrName>ppt_y</p:attrName>
                                        </p:attrNameLst>
                                      </p:cBhvr>
                                      <p:tavLst>
                                        <p:tav tm="0" fmla="#ppt_y+(sin(-2*pi*(1-$))*-#ppt_x+cos(-2*pi*(1-$))*(1-#ppt_y))*(1-$)">
                                          <p:val>
                                            <p:fltVal val="0"/>
                                          </p:val>
                                        </p:tav>
                                        <p:tav tm="100000">
                                          <p:val>
                                            <p:fltVal val="1"/>
                                          </p:val>
                                        </p:tav>
                                      </p:tavLst>
                                    </p:anim>
                                  </p:childTnLst>
                                </p:cTn>
                              </p:par>
                              <p:par>
                                <p:cTn id="139" presetID="15" presetClass="entr" presetSubtype="0" fill="hold" grpId="0" nodeType="withEffect">
                                  <p:stCondLst>
                                    <p:cond delay="0"/>
                                  </p:stCondLst>
                                  <p:childTnLst>
                                    <p:set>
                                      <p:cBhvr>
                                        <p:cTn id="140" dur="1" fill="hold">
                                          <p:stCondLst>
                                            <p:cond delay="0"/>
                                          </p:stCondLst>
                                        </p:cTn>
                                        <p:tgtEl>
                                          <p:spTgt spid="39946">
                                            <p:txEl>
                                              <p:pRg st="7" end="7"/>
                                            </p:txEl>
                                          </p:spTgt>
                                        </p:tgtEl>
                                        <p:attrNameLst>
                                          <p:attrName>style.visibility</p:attrName>
                                        </p:attrNameLst>
                                      </p:cBhvr>
                                      <p:to>
                                        <p:strVal val="visible"/>
                                      </p:to>
                                    </p:set>
                                    <p:anim calcmode="lin" valueType="num">
                                      <p:cBhvr>
                                        <p:cTn id="141" dur="1000" fill="hold"/>
                                        <p:tgtEl>
                                          <p:spTgt spid="39946">
                                            <p:txEl>
                                              <p:pRg st="7" end="7"/>
                                            </p:txEl>
                                          </p:spTgt>
                                        </p:tgtEl>
                                        <p:attrNameLst>
                                          <p:attrName>ppt_w</p:attrName>
                                        </p:attrNameLst>
                                      </p:cBhvr>
                                      <p:tavLst>
                                        <p:tav tm="0">
                                          <p:val>
                                            <p:fltVal val="0"/>
                                          </p:val>
                                        </p:tav>
                                        <p:tav tm="100000">
                                          <p:val>
                                            <p:strVal val="#ppt_w"/>
                                          </p:val>
                                        </p:tav>
                                      </p:tavLst>
                                    </p:anim>
                                    <p:anim calcmode="lin" valueType="num">
                                      <p:cBhvr>
                                        <p:cTn id="142" dur="1000" fill="hold"/>
                                        <p:tgtEl>
                                          <p:spTgt spid="39946">
                                            <p:txEl>
                                              <p:pRg st="7" end="7"/>
                                            </p:txEl>
                                          </p:spTgt>
                                        </p:tgtEl>
                                        <p:attrNameLst>
                                          <p:attrName>ppt_h</p:attrName>
                                        </p:attrNameLst>
                                      </p:cBhvr>
                                      <p:tavLst>
                                        <p:tav tm="0">
                                          <p:val>
                                            <p:fltVal val="0"/>
                                          </p:val>
                                        </p:tav>
                                        <p:tav tm="100000">
                                          <p:val>
                                            <p:strVal val="#ppt_h"/>
                                          </p:val>
                                        </p:tav>
                                      </p:tavLst>
                                    </p:anim>
                                    <p:anim calcmode="lin" valueType="num">
                                      <p:cBhvr>
                                        <p:cTn id="143" dur="1000" fill="hold"/>
                                        <p:tgtEl>
                                          <p:spTgt spid="3994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44" dur="1000" fill="hold"/>
                                        <p:tgtEl>
                                          <p:spTgt spid="39946">
                                            <p:txEl>
                                              <p:pRg st="7" end="7"/>
                                            </p:txEl>
                                          </p:spTgt>
                                        </p:tgtEl>
                                        <p:attrNameLst>
                                          <p:attrName>ppt_y</p:attrName>
                                        </p:attrNameLst>
                                      </p:cBhvr>
                                      <p:tavLst>
                                        <p:tav tm="0" fmla="#ppt_y+(sin(-2*pi*(1-$))*-#ppt_x+cos(-2*pi*(1-$))*(1-#ppt_y))*(1-$)">
                                          <p:val>
                                            <p:fltVal val="0"/>
                                          </p:val>
                                        </p:tav>
                                        <p:tav tm="100000">
                                          <p:val>
                                            <p:fltVal val="1"/>
                                          </p:val>
                                        </p:tav>
                                      </p:tavLst>
                                    </p:anim>
                                  </p:childTnLst>
                                </p:cTn>
                              </p:par>
                              <p:par>
                                <p:cTn id="145" presetID="15" presetClass="entr" presetSubtype="0" fill="hold" grpId="0" nodeType="withEffect">
                                  <p:stCondLst>
                                    <p:cond delay="0"/>
                                  </p:stCondLst>
                                  <p:childTnLst>
                                    <p:set>
                                      <p:cBhvr>
                                        <p:cTn id="146" dur="1" fill="hold">
                                          <p:stCondLst>
                                            <p:cond delay="0"/>
                                          </p:stCondLst>
                                        </p:cTn>
                                        <p:tgtEl>
                                          <p:spTgt spid="39946">
                                            <p:txEl>
                                              <p:pRg st="8" end="8"/>
                                            </p:txEl>
                                          </p:spTgt>
                                        </p:tgtEl>
                                        <p:attrNameLst>
                                          <p:attrName>style.visibility</p:attrName>
                                        </p:attrNameLst>
                                      </p:cBhvr>
                                      <p:to>
                                        <p:strVal val="visible"/>
                                      </p:to>
                                    </p:set>
                                    <p:anim calcmode="lin" valueType="num">
                                      <p:cBhvr>
                                        <p:cTn id="147" dur="1000" fill="hold"/>
                                        <p:tgtEl>
                                          <p:spTgt spid="39946">
                                            <p:txEl>
                                              <p:pRg st="8" end="8"/>
                                            </p:txEl>
                                          </p:spTgt>
                                        </p:tgtEl>
                                        <p:attrNameLst>
                                          <p:attrName>ppt_w</p:attrName>
                                        </p:attrNameLst>
                                      </p:cBhvr>
                                      <p:tavLst>
                                        <p:tav tm="0">
                                          <p:val>
                                            <p:fltVal val="0"/>
                                          </p:val>
                                        </p:tav>
                                        <p:tav tm="100000">
                                          <p:val>
                                            <p:strVal val="#ppt_w"/>
                                          </p:val>
                                        </p:tav>
                                      </p:tavLst>
                                    </p:anim>
                                    <p:anim calcmode="lin" valueType="num">
                                      <p:cBhvr>
                                        <p:cTn id="148" dur="1000" fill="hold"/>
                                        <p:tgtEl>
                                          <p:spTgt spid="39946">
                                            <p:txEl>
                                              <p:pRg st="8" end="8"/>
                                            </p:txEl>
                                          </p:spTgt>
                                        </p:tgtEl>
                                        <p:attrNameLst>
                                          <p:attrName>ppt_h</p:attrName>
                                        </p:attrNameLst>
                                      </p:cBhvr>
                                      <p:tavLst>
                                        <p:tav tm="0">
                                          <p:val>
                                            <p:fltVal val="0"/>
                                          </p:val>
                                        </p:tav>
                                        <p:tav tm="100000">
                                          <p:val>
                                            <p:strVal val="#ppt_h"/>
                                          </p:val>
                                        </p:tav>
                                      </p:tavLst>
                                    </p:anim>
                                    <p:anim calcmode="lin" valueType="num">
                                      <p:cBhvr>
                                        <p:cTn id="149" dur="1000" fill="hold"/>
                                        <p:tgtEl>
                                          <p:spTgt spid="3994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39946">
                                            <p:txEl>
                                              <p:pRg st="8" end="8"/>
                                            </p:txEl>
                                          </p:spTgt>
                                        </p:tgtEl>
                                        <p:attrNameLst>
                                          <p:attrName>ppt_y</p:attrName>
                                        </p:attrNameLst>
                                      </p:cBhvr>
                                      <p:tavLst>
                                        <p:tav tm="0" fmla="#ppt_y+(sin(-2*pi*(1-$))*-#ppt_x+cos(-2*pi*(1-$))*(1-#ppt_y))*(1-$)">
                                          <p:val>
                                            <p:fltVal val="0"/>
                                          </p:val>
                                        </p:tav>
                                        <p:tav tm="100000">
                                          <p:val>
                                            <p:fltVal val="1"/>
                                          </p:val>
                                        </p:tav>
                                      </p:tavLst>
                                    </p:anim>
                                  </p:childTnLst>
                                </p:cTn>
                              </p:par>
                              <p:par>
                                <p:cTn id="151" presetID="15" presetClass="entr" presetSubtype="0" fill="hold" grpId="0" nodeType="withEffect">
                                  <p:stCondLst>
                                    <p:cond delay="0"/>
                                  </p:stCondLst>
                                  <p:childTnLst>
                                    <p:set>
                                      <p:cBhvr>
                                        <p:cTn id="152" dur="1" fill="hold">
                                          <p:stCondLst>
                                            <p:cond delay="0"/>
                                          </p:stCondLst>
                                        </p:cTn>
                                        <p:tgtEl>
                                          <p:spTgt spid="39946">
                                            <p:txEl>
                                              <p:pRg st="9" end="9"/>
                                            </p:txEl>
                                          </p:spTgt>
                                        </p:tgtEl>
                                        <p:attrNameLst>
                                          <p:attrName>style.visibility</p:attrName>
                                        </p:attrNameLst>
                                      </p:cBhvr>
                                      <p:to>
                                        <p:strVal val="visible"/>
                                      </p:to>
                                    </p:set>
                                    <p:anim calcmode="lin" valueType="num">
                                      <p:cBhvr>
                                        <p:cTn id="153" dur="1000" fill="hold"/>
                                        <p:tgtEl>
                                          <p:spTgt spid="39946">
                                            <p:txEl>
                                              <p:pRg st="9" end="9"/>
                                            </p:txEl>
                                          </p:spTgt>
                                        </p:tgtEl>
                                        <p:attrNameLst>
                                          <p:attrName>ppt_w</p:attrName>
                                        </p:attrNameLst>
                                      </p:cBhvr>
                                      <p:tavLst>
                                        <p:tav tm="0">
                                          <p:val>
                                            <p:fltVal val="0"/>
                                          </p:val>
                                        </p:tav>
                                        <p:tav tm="100000">
                                          <p:val>
                                            <p:strVal val="#ppt_w"/>
                                          </p:val>
                                        </p:tav>
                                      </p:tavLst>
                                    </p:anim>
                                    <p:anim calcmode="lin" valueType="num">
                                      <p:cBhvr>
                                        <p:cTn id="154" dur="1000" fill="hold"/>
                                        <p:tgtEl>
                                          <p:spTgt spid="39946">
                                            <p:txEl>
                                              <p:pRg st="9" end="9"/>
                                            </p:txEl>
                                          </p:spTgt>
                                        </p:tgtEl>
                                        <p:attrNameLst>
                                          <p:attrName>ppt_h</p:attrName>
                                        </p:attrNameLst>
                                      </p:cBhvr>
                                      <p:tavLst>
                                        <p:tav tm="0">
                                          <p:val>
                                            <p:fltVal val="0"/>
                                          </p:val>
                                        </p:tav>
                                        <p:tav tm="100000">
                                          <p:val>
                                            <p:strVal val="#ppt_h"/>
                                          </p:val>
                                        </p:tav>
                                      </p:tavLst>
                                    </p:anim>
                                    <p:anim calcmode="lin" valueType="num">
                                      <p:cBhvr>
                                        <p:cTn id="155" dur="1000" fill="hold"/>
                                        <p:tgtEl>
                                          <p:spTgt spid="39946">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156" dur="1000" fill="hold"/>
                                        <p:tgtEl>
                                          <p:spTgt spid="39946">
                                            <p:txEl>
                                              <p:pRg st="9" end="9"/>
                                            </p:txEl>
                                          </p:spTgt>
                                        </p:tgtEl>
                                        <p:attrNameLst>
                                          <p:attrName>ppt_y</p:attrName>
                                        </p:attrNameLst>
                                      </p:cBhvr>
                                      <p:tavLst>
                                        <p:tav tm="0" fmla="#ppt_y+(sin(-2*pi*(1-$))*-#ppt_x+cos(-2*pi*(1-$))*(1-#ppt_y))*(1-$)">
                                          <p:val>
                                            <p:fltVal val="0"/>
                                          </p:val>
                                        </p:tav>
                                        <p:tav tm="100000">
                                          <p:val>
                                            <p:fltVal val="1"/>
                                          </p:val>
                                        </p:tav>
                                      </p:tavLst>
                                    </p:anim>
                                  </p:childTnLst>
                                </p:cTn>
                              </p:par>
                              <p:par>
                                <p:cTn id="157" presetID="15" presetClass="entr" presetSubtype="0" fill="hold" grpId="0" nodeType="withEffect">
                                  <p:stCondLst>
                                    <p:cond delay="0"/>
                                  </p:stCondLst>
                                  <p:childTnLst>
                                    <p:set>
                                      <p:cBhvr>
                                        <p:cTn id="158" dur="1" fill="hold">
                                          <p:stCondLst>
                                            <p:cond delay="0"/>
                                          </p:stCondLst>
                                        </p:cTn>
                                        <p:tgtEl>
                                          <p:spTgt spid="39946">
                                            <p:txEl>
                                              <p:pRg st="10" end="10"/>
                                            </p:txEl>
                                          </p:spTgt>
                                        </p:tgtEl>
                                        <p:attrNameLst>
                                          <p:attrName>style.visibility</p:attrName>
                                        </p:attrNameLst>
                                      </p:cBhvr>
                                      <p:to>
                                        <p:strVal val="visible"/>
                                      </p:to>
                                    </p:set>
                                    <p:anim calcmode="lin" valueType="num">
                                      <p:cBhvr>
                                        <p:cTn id="159" dur="1000" fill="hold"/>
                                        <p:tgtEl>
                                          <p:spTgt spid="39946">
                                            <p:txEl>
                                              <p:pRg st="10" end="10"/>
                                            </p:txEl>
                                          </p:spTgt>
                                        </p:tgtEl>
                                        <p:attrNameLst>
                                          <p:attrName>ppt_w</p:attrName>
                                        </p:attrNameLst>
                                      </p:cBhvr>
                                      <p:tavLst>
                                        <p:tav tm="0">
                                          <p:val>
                                            <p:fltVal val="0"/>
                                          </p:val>
                                        </p:tav>
                                        <p:tav tm="100000">
                                          <p:val>
                                            <p:strVal val="#ppt_w"/>
                                          </p:val>
                                        </p:tav>
                                      </p:tavLst>
                                    </p:anim>
                                    <p:anim calcmode="lin" valueType="num">
                                      <p:cBhvr>
                                        <p:cTn id="160" dur="1000" fill="hold"/>
                                        <p:tgtEl>
                                          <p:spTgt spid="39946">
                                            <p:txEl>
                                              <p:pRg st="10" end="10"/>
                                            </p:txEl>
                                          </p:spTgt>
                                        </p:tgtEl>
                                        <p:attrNameLst>
                                          <p:attrName>ppt_h</p:attrName>
                                        </p:attrNameLst>
                                      </p:cBhvr>
                                      <p:tavLst>
                                        <p:tav tm="0">
                                          <p:val>
                                            <p:fltVal val="0"/>
                                          </p:val>
                                        </p:tav>
                                        <p:tav tm="100000">
                                          <p:val>
                                            <p:strVal val="#ppt_h"/>
                                          </p:val>
                                        </p:tav>
                                      </p:tavLst>
                                    </p:anim>
                                    <p:anim calcmode="lin" valueType="num">
                                      <p:cBhvr>
                                        <p:cTn id="161" dur="1000" fill="hold"/>
                                        <p:tgtEl>
                                          <p:spTgt spid="39946">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162" dur="1000" fill="hold"/>
                                        <p:tgtEl>
                                          <p:spTgt spid="39946">
                                            <p:txEl>
                                              <p:pRg st="10" end="10"/>
                                            </p:txEl>
                                          </p:spTgt>
                                        </p:tgtEl>
                                        <p:attrNameLst>
                                          <p:attrName>ppt_y</p:attrName>
                                        </p:attrNameLst>
                                      </p:cBhvr>
                                      <p:tavLst>
                                        <p:tav tm="0" fmla="#ppt_y+(sin(-2*pi*(1-$))*-#ppt_x+cos(-2*pi*(1-$))*(1-#ppt_y))*(1-$)">
                                          <p:val>
                                            <p:fltVal val="0"/>
                                          </p:val>
                                        </p:tav>
                                        <p:tav tm="100000">
                                          <p:val>
                                            <p:fltVal val="1"/>
                                          </p:val>
                                        </p:tav>
                                      </p:tavLst>
                                    </p:anim>
                                  </p:childTnLst>
                                </p:cTn>
                              </p:par>
                              <p:par>
                                <p:cTn id="163" presetID="15" presetClass="entr" presetSubtype="0" fill="hold" grpId="0" nodeType="withEffect">
                                  <p:stCondLst>
                                    <p:cond delay="0"/>
                                  </p:stCondLst>
                                  <p:childTnLst>
                                    <p:set>
                                      <p:cBhvr>
                                        <p:cTn id="164" dur="1" fill="hold">
                                          <p:stCondLst>
                                            <p:cond delay="0"/>
                                          </p:stCondLst>
                                        </p:cTn>
                                        <p:tgtEl>
                                          <p:spTgt spid="39946">
                                            <p:txEl>
                                              <p:pRg st="11" end="11"/>
                                            </p:txEl>
                                          </p:spTgt>
                                        </p:tgtEl>
                                        <p:attrNameLst>
                                          <p:attrName>style.visibility</p:attrName>
                                        </p:attrNameLst>
                                      </p:cBhvr>
                                      <p:to>
                                        <p:strVal val="visible"/>
                                      </p:to>
                                    </p:set>
                                    <p:anim calcmode="lin" valueType="num">
                                      <p:cBhvr>
                                        <p:cTn id="165" dur="1000" fill="hold"/>
                                        <p:tgtEl>
                                          <p:spTgt spid="39946">
                                            <p:txEl>
                                              <p:pRg st="11" end="11"/>
                                            </p:txEl>
                                          </p:spTgt>
                                        </p:tgtEl>
                                        <p:attrNameLst>
                                          <p:attrName>ppt_w</p:attrName>
                                        </p:attrNameLst>
                                      </p:cBhvr>
                                      <p:tavLst>
                                        <p:tav tm="0">
                                          <p:val>
                                            <p:fltVal val="0"/>
                                          </p:val>
                                        </p:tav>
                                        <p:tav tm="100000">
                                          <p:val>
                                            <p:strVal val="#ppt_w"/>
                                          </p:val>
                                        </p:tav>
                                      </p:tavLst>
                                    </p:anim>
                                    <p:anim calcmode="lin" valueType="num">
                                      <p:cBhvr>
                                        <p:cTn id="166" dur="1000" fill="hold"/>
                                        <p:tgtEl>
                                          <p:spTgt spid="39946">
                                            <p:txEl>
                                              <p:pRg st="11" end="11"/>
                                            </p:txEl>
                                          </p:spTgt>
                                        </p:tgtEl>
                                        <p:attrNameLst>
                                          <p:attrName>ppt_h</p:attrName>
                                        </p:attrNameLst>
                                      </p:cBhvr>
                                      <p:tavLst>
                                        <p:tav tm="0">
                                          <p:val>
                                            <p:fltVal val="0"/>
                                          </p:val>
                                        </p:tav>
                                        <p:tav tm="100000">
                                          <p:val>
                                            <p:strVal val="#ppt_h"/>
                                          </p:val>
                                        </p:tav>
                                      </p:tavLst>
                                    </p:anim>
                                    <p:anim calcmode="lin" valueType="num">
                                      <p:cBhvr>
                                        <p:cTn id="167" dur="1000" fill="hold"/>
                                        <p:tgtEl>
                                          <p:spTgt spid="39946">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168" dur="1000" fill="hold"/>
                                        <p:tgtEl>
                                          <p:spTgt spid="39946">
                                            <p:txEl>
                                              <p:pRg st="11" end="11"/>
                                            </p:txEl>
                                          </p:spTgt>
                                        </p:tgtEl>
                                        <p:attrNameLst>
                                          <p:attrName>ppt_y</p:attrName>
                                        </p:attrNameLst>
                                      </p:cBhvr>
                                      <p:tavLst>
                                        <p:tav tm="0" fmla="#ppt_y+(sin(-2*pi*(1-$))*-#ppt_x+cos(-2*pi*(1-$))*(1-#ppt_y))*(1-$)">
                                          <p:val>
                                            <p:fltVal val="0"/>
                                          </p:val>
                                        </p:tav>
                                        <p:tav tm="100000">
                                          <p:val>
                                            <p:fltVal val="1"/>
                                          </p:val>
                                        </p:tav>
                                      </p:tavLst>
                                    </p:anim>
                                  </p:childTnLst>
                                </p:cTn>
                              </p:par>
                              <p:par>
                                <p:cTn id="169" presetID="15" presetClass="entr" presetSubtype="0" fill="hold" grpId="0" nodeType="withEffect">
                                  <p:stCondLst>
                                    <p:cond delay="0"/>
                                  </p:stCondLst>
                                  <p:childTnLst>
                                    <p:set>
                                      <p:cBhvr>
                                        <p:cTn id="170" dur="1" fill="hold">
                                          <p:stCondLst>
                                            <p:cond delay="0"/>
                                          </p:stCondLst>
                                        </p:cTn>
                                        <p:tgtEl>
                                          <p:spTgt spid="39946">
                                            <p:txEl>
                                              <p:pRg st="12" end="12"/>
                                            </p:txEl>
                                          </p:spTgt>
                                        </p:tgtEl>
                                        <p:attrNameLst>
                                          <p:attrName>style.visibility</p:attrName>
                                        </p:attrNameLst>
                                      </p:cBhvr>
                                      <p:to>
                                        <p:strVal val="visible"/>
                                      </p:to>
                                    </p:set>
                                    <p:anim calcmode="lin" valueType="num">
                                      <p:cBhvr>
                                        <p:cTn id="171" dur="1000" fill="hold"/>
                                        <p:tgtEl>
                                          <p:spTgt spid="39946">
                                            <p:txEl>
                                              <p:pRg st="12" end="12"/>
                                            </p:txEl>
                                          </p:spTgt>
                                        </p:tgtEl>
                                        <p:attrNameLst>
                                          <p:attrName>ppt_w</p:attrName>
                                        </p:attrNameLst>
                                      </p:cBhvr>
                                      <p:tavLst>
                                        <p:tav tm="0">
                                          <p:val>
                                            <p:fltVal val="0"/>
                                          </p:val>
                                        </p:tav>
                                        <p:tav tm="100000">
                                          <p:val>
                                            <p:strVal val="#ppt_w"/>
                                          </p:val>
                                        </p:tav>
                                      </p:tavLst>
                                    </p:anim>
                                    <p:anim calcmode="lin" valueType="num">
                                      <p:cBhvr>
                                        <p:cTn id="172" dur="1000" fill="hold"/>
                                        <p:tgtEl>
                                          <p:spTgt spid="39946">
                                            <p:txEl>
                                              <p:pRg st="12" end="12"/>
                                            </p:txEl>
                                          </p:spTgt>
                                        </p:tgtEl>
                                        <p:attrNameLst>
                                          <p:attrName>ppt_h</p:attrName>
                                        </p:attrNameLst>
                                      </p:cBhvr>
                                      <p:tavLst>
                                        <p:tav tm="0">
                                          <p:val>
                                            <p:fltVal val="0"/>
                                          </p:val>
                                        </p:tav>
                                        <p:tav tm="100000">
                                          <p:val>
                                            <p:strVal val="#ppt_h"/>
                                          </p:val>
                                        </p:tav>
                                      </p:tavLst>
                                    </p:anim>
                                    <p:anim calcmode="lin" valueType="num">
                                      <p:cBhvr>
                                        <p:cTn id="173" dur="1000" fill="hold"/>
                                        <p:tgtEl>
                                          <p:spTgt spid="39946">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74" dur="1000" fill="hold"/>
                                        <p:tgtEl>
                                          <p:spTgt spid="39946">
                                            <p:txEl>
                                              <p:pRg st="12" end="12"/>
                                            </p:txEl>
                                          </p:spTgt>
                                        </p:tgtEl>
                                        <p:attrNameLst>
                                          <p:attrName>ppt_y</p:attrName>
                                        </p:attrNameLst>
                                      </p:cBhvr>
                                      <p:tavLst>
                                        <p:tav tm="0" fmla="#ppt_y+(sin(-2*pi*(1-$))*-#ppt_x+cos(-2*pi*(1-$))*(1-#ppt_y))*(1-$)">
                                          <p:val>
                                            <p:fltVal val="0"/>
                                          </p:val>
                                        </p:tav>
                                        <p:tav tm="100000">
                                          <p:val>
                                            <p:fltVal val="1"/>
                                          </p:val>
                                        </p:tav>
                                      </p:tavLst>
                                    </p:anim>
                                  </p:childTnLst>
                                </p:cTn>
                              </p:par>
                              <p:par>
                                <p:cTn id="175" presetID="15" presetClass="entr" presetSubtype="0" fill="hold" grpId="0" nodeType="withEffect">
                                  <p:stCondLst>
                                    <p:cond delay="0"/>
                                  </p:stCondLst>
                                  <p:childTnLst>
                                    <p:set>
                                      <p:cBhvr>
                                        <p:cTn id="176" dur="1" fill="hold">
                                          <p:stCondLst>
                                            <p:cond delay="0"/>
                                          </p:stCondLst>
                                        </p:cTn>
                                        <p:tgtEl>
                                          <p:spTgt spid="39946">
                                            <p:txEl>
                                              <p:pRg st="13" end="13"/>
                                            </p:txEl>
                                          </p:spTgt>
                                        </p:tgtEl>
                                        <p:attrNameLst>
                                          <p:attrName>style.visibility</p:attrName>
                                        </p:attrNameLst>
                                      </p:cBhvr>
                                      <p:to>
                                        <p:strVal val="visible"/>
                                      </p:to>
                                    </p:set>
                                    <p:anim calcmode="lin" valueType="num">
                                      <p:cBhvr>
                                        <p:cTn id="177" dur="1000" fill="hold"/>
                                        <p:tgtEl>
                                          <p:spTgt spid="39946">
                                            <p:txEl>
                                              <p:pRg st="13" end="13"/>
                                            </p:txEl>
                                          </p:spTgt>
                                        </p:tgtEl>
                                        <p:attrNameLst>
                                          <p:attrName>ppt_w</p:attrName>
                                        </p:attrNameLst>
                                      </p:cBhvr>
                                      <p:tavLst>
                                        <p:tav tm="0">
                                          <p:val>
                                            <p:fltVal val="0"/>
                                          </p:val>
                                        </p:tav>
                                        <p:tav tm="100000">
                                          <p:val>
                                            <p:strVal val="#ppt_w"/>
                                          </p:val>
                                        </p:tav>
                                      </p:tavLst>
                                    </p:anim>
                                    <p:anim calcmode="lin" valueType="num">
                                      <p:cBhvr>
                                        <p:cTn id="178" dur="1000" fill="hold"/>
                                        <p:tgtEl>
                                          <p:spTgt spid="39946">
                                            <p:txEl>
                                              <p:pRg st="13" end="13"/>
                                            </p:txEl>
                                          </p:spTgt>
                                        </p:tgtEl>
                                        <p:attrNameLst>
                                          <p:attrName>ppt_h</p:attrName>
                                        </p:attrNameLst>
                                      </p:cBhvr>
                                      <p:tavLst>
                                        <p:tav tm="0">
                                          <p:val>
                                            <p:fltVal val="0"/>
                                          </p:val>
                                        </p:tav>
                                        <p:tav tm="100000">
                                          <p:val>
                                            <p:strVal val="#ppt_h"/>
                                          </p:val>
                                        </p:tav>
                                      </p:tavLst>
                                    </p:anim>
                                    <p:anim calcmode="lin" valueType="num">
                                      <p:cBhvr>
                                        <p:cTn id="179" dur="1000" fill="hold"/>
                                        <p:tgtEl>
                                          <p:spTgt spid="39946">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180" dur="1000" fill="hold"/>
                                        <p:tgtEl>
                                          <p:spTgt spid="39946">
                                            <p:txEl>
                                              <p:pRg st="13" end="13"/>
                                            </p:txEl>
                                          </p:spTgt>
                                        </p:tgtEl>
                                        <p:attrNameLst>
                                          <p:attrName>ppt_y</p:attrName>
                                        </p:attrNameLst>
                                      </p:cBhvr>
                                      <p:tavLst>
                                        <p:tav tm="0" fmla="#ppt_y+(sin(-2*pi*(1-$))*-#ppt_x+cos(-2*pi*(1-$))*(1-#ppt_y))*(1-$)">
                                          <p:val>
                                            <p:fltVal val="0"/>
                                          </p:val>
                                        </p:tav>
                                        <p:tav tm="100000">
                                          <p:val>
                                            <p:fltVal val="1"/>
                                          </p:val>
                                        </p:tav>
                                      </p:tavLst>
                                    </p:anim>
                                  </p:childTnLst>
                                </p:cTn>
                              </p:par>
                              <p:par>
                                <p:cTn id="181" presetID="15" presetClass="entr" presetSubtype="0" fill="hold" grpId="0" nodeType="withEffect">
                                  <p:stCondLst>
                                    <p:cond delay="0"/>
                                  </p:stCondLst>
                                  <p:childTnLst>
                                    <p:set>
                                      <p:cBhvr>
                                        <p:cTn id="182" dur="1" fill="hold">
                                          <p:stCondLst>
                                            <p:cond delay="0"/>
                                          </p:stCondLst>
                                        </p:cTn>
                                        <p:tgtEl>
                                          <p:spTgt spid="39946">
                                            <p:txEl>
                                              <p:pRg st="14" end="14"/>
                                            </p:txEl>
                                          </p:spTgt>
                                        </p:tgtEl>
                                        <p:attrNameLst>
                                          <p:attrName>style.visibility</p:attrName>
                                        </p:attrNameLst>
                                      </p:cBhvr>
                                      <p:to>
                                        <p:strVal val="visible"/>
                                      </p:to>
                                    </p:set>
                                    <p:anim calcmode="lin" valueType="num">
                                      <p:cBhvr>
                                        <p:cTn id="183" dur="1000" fill="hold"/>
                                        <p:tgtEl>
                                          <p:spTgt spid="39946">
                                            <p:txEl>
                                              <p:pRg st="14" end="14"/>
                                            </p:txEl>
                                          </p:spTgt>
                                        </p:tgtEl>
                                        <p:attrNameLst>
                                          <p:attrName>ppt_w</p:attrName>
                                        </p:attrNameLst>
                                      </p:cBhvr>
                                      <p:tavLst>
                                        <p:tav tm="0">
                                          <p:val>
                                            <p:fltVal val="0"/>
                                          </p:val>
                                        </p:tav>
                                        <p:tav tm="100000">
                                          <p:val>
                                            <p:strVal val="#ppt_w"/>
                                          </p:val>
                                        </p:tav>
                                      </p:tavLst>
                                    </p:anim>
                                    <p:anim calcmode="lin" valueType="num">
                                      <p:cBhvr>
                                        <p:cTn id="184" dur="1000" fill="hold"/>
                                        <p:tgtEl>
                                          <p:spTgt spid="39946">
                                            <p:txEl>
                                              <p:pRg st="14" end="14"/>
                                            </p:txEl>
                                          </p:spTgt>
                                        </p:tgtEl>
                                        <p:attrNameLst>
                                          <p:attrName>ppt_h</p:attrName>
                                        </p:attrNameLst>
                                      </p:cBhvr>
                                      <p:tavLst>
                                        <p:tav tm="0">
                                          <p:val>
                                            <p:fltVal val="0"/>
                                          </p:val>
                                        </p:tav>
                                        <p:tav tm="100000">
                                          <p:val>
                                            <p:strVal val="#ppt_h"/>
                                          </p:val>
                                        </p:tav>
                                      </p:tavLst>
                                    </p:anim>
                                    <p:anim calcmode="lin" valueType="num">
                                      <p:cBhvr>
                                        <p:cTn id="185" dur="1000" fill="hold"/>
                                        <p:tgtEl>
                                          <p:spTgt spid="39946">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186" dur="1000" fill="hold"/>
                                        <p:tgtEl>
                                          <p:spTgt spid="39946">
                                            <p:txEl>
                                              <p:pRg st="14" end="14"/>
                                            </p:txEl>
                                          </p:spTgt>
                                        </p:tgtEl>
                                        <p:attrNameLst>
                                          <p:attrName>ppt_y</p:attrName>
                                        </p:attrNameLst>
                                      </p:cBhvr>
                                      <p:tavLst>
                                        <p:tav tm="0" fmla="#ppt_y+(sin(-2*pi*(1-$))*-#ppt_x+cos(-2*pi*(1-$))*(1-#ppt_y))*(1-$)">
                                          <p:val>
                                            <p:fltVal val="0"/>
                                          </p:val>
                                        </p:tav>
                                        <p:tav tm="100000">
                                          <p:val>
                                            <p:fltVal val="1"/>
                                          </p:val>
                                        </p:tav>
                                      </p:tavLst>
                                    </p:anim>
                                  </p:childTnLst>
                                </p:cTn>
                              </p:par>
                              <p:par>
                                <p:cTn id="187" presetID="15" presetClass="entr" presetSubtype="0" fill="hold" grpId="0" nodeType="withEffect">
                                  <p:stCondLst>
                                    <p:cond delay="0"/>
                                  </p:stCondLst>
                                  <p:childTnLst>
                                    <p:set>
                                      <p:cBhvr>
                                        <p:cTn id="188" dur="1" fill="hold">
                                          <p:stCondLst>
                                            <p:cond delay="0"/>
                                          </p:stCondLst>
                                        </p:cTn>
                                        <p:tgtEl>
                                          <p:spTgt spid="39946">
                                            <p:txEl>
                                              <p:pRg st="15" end="15"/>
                                            </p:txEl>
                                          </p:spTgt>
                                        </p:tgtEl>
                                        <p:attrNameLst>
                                          <p:attrName>style.visibility</p:attrName>
                                        </p:attrNameLst>
                                      </p:cBhvr>
                                      <p:to>
                                        <p:strVal val="visible"/>
                                      </p:to>
                                    </p:set>
                                    <p:anim calcmode="lin" valueType="num">
                                      <p:cBhvr>
                                        <p:cTn id="189" dur="1000" fill="hold"/>
                                        <p:tgtEl>
                                          <p:spTgt spid="39946">
                                            <p:txEl>
                                              <p:pRg st="15" end="15"/>
                                            </p:txEl>
                                          </p:spTgt>
                                        </p:tgtEl>
                                        <p:attrNameLst>
                                          <p:attrName>ppt_w</p:attrName>
                                        </p:attrNameLst>
                                      </p:cBhvr>
                                      <p:tavLst>
                                        <p:tav tm="0">
                                          <p:val>
                                            <p:fltVal val="0"/>
                                          </p:val>
                                        </p:tav>
                                        <p:tav tm="100000">
                                          <p:val>
                                            <p:strVal val="#ppt_w"/>
                                          </p:val>
                                        </p:tav>
                                      </p:tavLst>
                                    </p:anim>
                                    <p:anim calcmode="lin" valueType="num">
                                      <p:cBhvr>
                                        <p:cTn id="190" dur="1000" fill="hold"/>
                                        <p:tgtEl>
                                          <p:spTgt spid="39946">
                                            <p:txEl>
                                              <p:pRg st="15" end="15"/>
                                            </p:txEl>
                                          </p:spTgt>
                                        </p:tgtEl>
                                        <p:attrNameLst>
                                          <p:attrName>ppt_h</p:attrName>
                                        </p:attrNameLst>
                                      </p:cBhvr>
                                      <p:tavLst>
                                        <p:tav tm="0">
                                          <p:val>
                                            <p:fltVal val="0"/>
                                          </p:val>
                                        </p:tav>
                                        <p:tav tm="100000">
                                          <p:val>
                                            <p:strVal val="#ppt_h"/>
                                          </p:val>
                                        </p:tav>
                                      </p:tavLst>
                                    </p:anim>
                                    <p:anim calcmode="lin" valueType="num">
                                      <p:cBhvr>
                                        <p:cTn id="191" dur="1000" fill="hold"/>
                                        <p:tgtEl>
                                          <p:spTgt spid="39946">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192" dur="1000" fill="hold"/>
                                        <p:tgtEl>
                                          <p:spTgt spid="39946">
                                            <p:txEl>
                                              <p:pRg st="15" end="15"/>
                                            </p:txEl>
                                          </p:spTgt>
                                        </p:tgtEl>
                                        <p:attrNameLst>
                                          <p:attrName>ppt_y</p:attrName>
                                        </p:attrNameLst>
                                      </p:cBhvr>
                                      <p:tavLst>
                                        <p:tav tm="0" fmla="#ppt_y+(sin(-2*pi*(1-$))*-#ppt_x+cos(-2*pi*(1-$))*(1-#ppt_y))*(1-$)">
                                          <p:val>
                                            <p:fltVal val="0"/>
                                          </p:val>
                                        </p:tav>
                                        <p:tav tm="100000">
                                          <p:val>
                                            <p:fltVal val="1"/>
                                          </p:val>
                                        </p:tav>
                                      </p:tavLst>
                                    </p:anim>
                                  </p:childTnLst>
                                </p:cTn>
                              </p:par>
                              <p:par>
                                <p:cTn id="193" presetID="15" presetClass="entr" presetSubtype="0" fill="hold" grpId="0" nodeType="withEffect">
                                  <p:stCondLst>
                                    <p:cond delay="0"/>
                                  </p:stCondLst>
                                  <p:childTnLst>
                                    <p:set>
                                      <p:cBhvr>
                                        <p:cTn id="194" dur="1" fill="hold">
                                          <p:stCondLst>
                                            <p:cond delay="0"/>
                                          </p:stCondLst>
                                        </p:cTn>
                                        <p:tgtEl>
                                          <p:spTgt spid="39946">
                                            <p:txEl>
                                              <p:pRg st="17" end="17"/>
                                            </p:txEl>
                                          </p:spTgt>
                                        </p:tgtEl>
                                        <p:attrNameLst>
                                          <p:attrName>style.visibility</p:attrName>
                                        </p:attrNameLst>
                                      </p:cBhvr>
                                      <p:to>
                                        <p:strVal val="visible"/>
                                      </p:to>
                                    </p:set>
                                    <p:anim calcmode="lin" valueType="num">
                                      <p:cBhvr>
                                        <p:cTn id="195" dur="1000" fill="hold"/>
                                        <p:tgtEl>
                                          <p:spTgt spid="39946">
                                            <p:txEl>
                                              <p:pRg st="17" end="17"/>
                                            </p:txEl>
                                          </p:spTgt>
                                        </p:tgtEl>
                                        <p:attrNameLst>
                                          <p:attrName>ppt_w</p:attrName>
                                        </p:attrNameLst>
                                      </p:cBhvr>
                                      <p:tavLst>
                                        <p:tav tm="0">
                                          <p:val>
                                            <p:fltVal val="0"/>
                                          </p:val>
                                        </p:tav>
                                        <p:tav tm="100000">
                                          <p:val>
                                            <p:strVal val="#ppt_w"/>
                                          </p:val>
                                        </p:tav>
                                      </p:tavLst>
                                    </p:anim>
                                    <p:anim calcmode="lin" valueType="num">
                                      <p:cBhvr>
                                        <p:cTn id="196" dur="1000" fill="hold"/>
                                        <p:tgtEl>
                                          <p:spTgt spid="39946">
                                            <p:txEl>
                                              <p:pRg st="17" end="17"/>
                                            </p:txEl>
                                          </p:spTgt>
                                        </p:tgtEl>
                                        <p:attrNameLst>
                                          <p:attrName>ppt_h</p:attrName>
                                        </p:attrNameLst>
                                      </p:cBhvr>
                                      <p:tavLst>
                                        <p:tav tm="0">
                                          <p:val>
                                            <p:fltVal val="0"/>
                                          </p:val>
                                        </p:tav>
                                        <p:tav tm="100000">
                                          <p:val>
                                            <p:strVal val="#ppt_h"/>
                                          </p:val>
                                        </p:tav>
                                      </p:tavLst>
                                    </p:anim>
                                    <p:anim calcmode="lin" valueType="num">
                                      <p:cBhvr>
                                        <p:cTn id="197" dur="1000" fill="hold"/>
                                        <p:tgtEl>
                                          <p:spTgt spid="39946">
                                            <p:txEl>
                                              <p:pRg st="17" end="17"/>
                                            </p:txEl>
                                          </p:spTgt>
                                        </p:tgtEl>
                                        <p:attrNameLst>
                                          <p:attrName>ppt_x</p:attrName>
                                        </p:attrNameLst>
                                      </p:cBhvr>
                                      <p:tavLst>
                                        <p:tav tm="0" fmla="#ppt_x+(cos(-2*pi*(1-$))*-#ppt_x-sin(-2*pi*(1-$))*(1-#ppt_y))*(1-$)">
                                          <p:val>
                                            <p:fltVal val="0"/>
                                          </p:val>
                                        </p:tav>
                                        <p:tav tm="100000">
                                          <p:val>
                                            <p:fltVal val="1"/>
                                          </p:val>
                                        </p:tav>
                                      </p:tavLst>
                                    </p:anim>
                                    <p:anim calcmode="lin" valueType="num">
                                      <p:cBhvr>
                                        <p:cTn id="198" dur="1000" fill="hold"/>
                                        <p:tgtEl>
                                          <p:spTgt spid="39946">
                                            <p:txEl>
                                              <p:pRg st="17" end="1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9" fill="hold">
                      <p:stCondLst>
                        <p:cond delay="indefinite"/>
                      </p:stCondLst>
                      <p:childTnLst>
                        <p:par>
                          <p:cTn id="200" fill="hold">
                            <p:stCondLst>
                              <p:cond delay="0"/>
                            </p:stCondLst>
                            <p:childTnLst>
                              <p:par>
                                <p:cTn id="201" presetID="49" presetClass="exit" presetSubtype="0" accel="100000" fill="hold" grpId="1" nodeType="clickEffect">
                                  <p:stCondLst>
                                    <p:cond delay="0"/>
                                  </p:stCondLst>
                                  <p:childTnLst>
                                    <p:anim calcmode="lin" valueType="num">
                                      <p:cBhvr>
                                        <p:cTn id="202" dur="500"/>
                                        <p:tgtEl>
                                          <p:spTgt spid="39946">
                                            <p:txEl>
                                              <p:pRg st="0" end="0"/>
                                            </p:txEl>
                                          </p:spTgt>
                                        </p:tgtEl>
                                        <p:attrNameLst>
                                          <p:attrName>ppt_w</p:attrName>
                                        </p:attrNameLst>
                                      </p:cBhvr>
                                      <p:tavLst>
                                        <p:tav tm="0">
                                          <p:val>
                                            <p:strVal val="ppt_w"/>
                                          </p:val>
                                        </p:tav>
                                        <p:tav tm="100000">
                                          <p:val>
                                            <p:fltVal val="0"/>
                                          </p:val>
                                        </p:tav>
                                      </p:tavLst>
                                    </p:anim>
                                    <p:anim calcmode="lin" valueType="num">
                                      <p:cBhvr>
                                        <p:cTn id="203" dur="500"/>
                                        <p:tgtEl>
                                          <p:spTgt spid="39946">
                                            <p:txEl>
                                              <p:pRg st="0" end="0"/>
                                            </p:txEl>
                                          </p:spTgt>
                                        </p:tgtEl>
                                        <p:attrNameLst>
                                          <p:attrName>ppt_h</p:attrName>
                                        </p:attrNameLst>
                                      </p:cBhvr>
                                      <p:tavLst>
                                        <p:tav tm="0">
                                          <p:val>
                                            <p:strVal val="ppt_h"/>
                                          </p:val>
                                        </p:tav>
                                        <p:tav tm="100000">
                                          <p:val>
                                            <p:fltVal val="0"/>
                                          </p:val>
                                        </p:tav>
                                      </p:tavLst>
                                    </p:anim>
                                    <p:anim calcmode="lin" valueType="num">
                                      <p:cBhvr>
                                        <p:cTn id="204" dur="500"/>
                                        <p:tgtEl>
                                          <p:spTgt spid="39946">
                                            <p:txEl>
                                              <p:pRg st="0" end="0"/>
                                            </p:txEl>
                                          </p:spTgt>
                                        </p:tgtEl>
                                        <p:attrNameLst>
                                          <p:attrName>style.rotation</p:attrName>
                                        </p:attrNameLst>
                                      </p:cBhvr>
                                      <p:tavLst>
                                        <p:tav tm="0">
                                          <p:val>
                                            <p:fltVal val="0"/>
                                          </p:val>
                                        </p:tav>
                                        <p:tav tm="100000">
                                          <p:val>
                                            <p:fltVal val="360"/>
                                          </p:val>
                                        </p:tav>
                                      </p:tavLst>
                                    </p:anim>
                                    <p:animEffect transition="out" filter="fade">
                                      <p:cBhvr>
                                        <p:cTn id="205" dur="500"/>
                                        <p:tgtEl>
                                          <p:spTgt spid="39946">
                                            <p:txEl>
                                              <p:pRg st="0" end="0"/>
                                            </p:txEl>
                                          </p:spTgt>
                                        </p:tgtEl>
                                      </p:cBhvr>
                                    </p:animEffect>
                                    <p:set>
                                      <p:cBhvr>
                                        <p:cTn id="206" dur="1" fill="hold">
                                          <p:stCondLst>
                                            <p:cond delay="499"/>
                                          </p:stCondLst>
                                        </p:cTn>
                                        <p:tgtEl>
                                          <p:spTgt spid="39946">
                                            <p:txEl>
                                              <p:pRg st="0" end="0"/>
                                            </p:txEl>
                                          </p:spTgt>
                                        </p:tgtEl>
                                        <p:attrNameLst>
                                          <p:attrName>style.visibility</p:attrName>
                                        </p:attrNameLst>
                                      </p:cBhvr>
                                      <p:to>
                                        <p:strVal val="hidden"/>
                                      </p:to>
                                    </p:set>
                                  </p:childTnLst>
                                </p:cTn>
                              </p:par>
                              <p:par>
                                <p:cTn id="207" presetID="49" presetClass="exit" presetSubtype="0" accel="100000" fill="hold" grpId="1" nodeType="withEffect">
                                  <p:stCondLst>
                                    <p:cond delay="0"/>
                                  </p:stCondLst>
                                  <p:childTnLst>
                                    <p:anim calcmode="lin" valueType="num">
                                      <p:cBhvr>
                                        <p:cTn id="208" dur="500"/>
                                        <p:tgtEl>
                                          <p:spTgt spid="39946">
                                            <p:txEl>
                                              <p:pRg st="1" end="1"/>
                                            </p:txEl>
                                          </p:spTgt>
                                        </p:tgtEl>
                                        <p:attrNameLst>
                                          <p:attrName>ppt_w</p:attrName>
                                        </p:attrNameLst>
                                      </p:cBhvr>
                                      <p:tavLst>
                                        <p:tav tm="0">
                                          <p:val>
                                            <p:strVal val="ppt_w"/>
                                          </p:val>
                                        </p:tav>
                                        <p:tav tm="100000">
                                          <p:val>
                                            <p:fltVal val="0"/>
                                          </p:val>
                                        </p:tav>
                                      </p:tavLst>
                                    </p:anim>
                                    <p:anim calcmode="lin" valueType="num">
                                      <p:cBhvr>
                                        <p:cTn id="209" dur="500"/>
                                        <p:tgtEl>
                                          <p:spTgt spid="39946">
                                            <p:txEl>
                                              <p:pRg st="1" end="1"/>
                                            </p:txEl>
                                          </p:spTgt>
                                        </p:tgtEl>
                                        <p:attrNameLst>
                                          <p:attrName>ppt_h</p:attrName>
                                        </p:attrNameLst>
                                      </p:cBhvr>
                                      <p:tavLst>
                                        <p:tav tm="0">
                                          <p:val>
                                            <p:strVal val="ppt_h"/>
                                          </p:val>
                                        </p:tav>
                                        <p:tav tm="100000">
                                          <p:val>
                                            <p:fltVal val="0"/>
                                          </p:val>
                                        </p:tav>
                                      </p:tavLst>
                                    </p:anim>
                                    <p:anim calcmode="lin" valueType="num">
                                      <p:cBhvr>
                                        <p:cTn id="210" dur="500"/>
                                        <p:tgtEl>
                                          <p:spTgt spid="39946">
                                            <p:txEl>
                                              <p:pRg st="1" end="1"/>
                                            </p:txEl>
                                          </p:spTgt>
                                        </p:tgtEl>
                                        <p:attrNameLst>
                                          <p:attrName>style.rotation</p:attrName>
                                        </p:attrNameLst>
                                      </p:cBhvr>
                                      <p:tavLst>
                                        <p:tav tm="0">
                                          <p:val>
                                            <p:fltVal val="0"/>
                                          </p:val>
                                        </p:tav>
                                        <p:tav tm="100000">
                                          <p:val>
                                            <p:fltVal val="360"/>
                                          </p:val>
                                        </p:tav>
                                      </p:tavLst>
                                    </p:anim>
                                    <p:animEffect transition="out" filter="fade">
                                      <p:cBhvr>
                                        <p:cTn id="211" dur="500"/>
                                        <p:tgtEl>
                                          <p:spTgt spid="39946">
                                            <p:txEl>
                                              <p:pRg st="1" end="1"/>
                                            </p:txEl>
                                          </p:spTgt>
                                        </p:tgtEl>
                                      </p:cBhvr>
                                    </p:animEffect>
                                    <p:set>
                                      <p:cBhvr>
                                        <p:cTn id="212" dur="1" fill="hold">
                                          <p:stCondLst>
                                            <p:cond delay="499"/>
                                          </p:stCondLst>
                                        </p:cTn>
                                        <p:tgtEl>
                                          <p:spTgt spid="39946">
                                            <p:txEl>
                                              <p:pRg st="1" end="1"/>
                                            </p:txEl>
                                          </p:spTgt>
                                        </p:tgtEl>
                                        <p:attrNameLst>
                                          <p:attrName>style.visibility</p:attrName>
                                        </p:attrNameLst>
                                      </p:cBhvr>
                                      <p:to>
                                        <p:strVal val="hidden"/>
                                      </p:to>
                                    </p:set>
                                  </p:childTnLst>
                                </p:cTn>
                              </p:par>
                              <p:par>
                                <p:cTn id="213" presetID="49" presetClass="exit" presetSubtype="0" accel="100000" fill="hold" grpId="1" nodeType="withEffect">
                                  <p:stCondLst>
                                    <p:cond delay="0"/>
                                  </p:stCondLst>
                                  <p:childTnLst>
                                    <p:anim calcmode="lin" valueType="num">
                                      <p:cBhvr>
                                        <p:cTn id="214" dur="500"/>
                                        <p:tgtEl>
                                          <p:spTgt spid="39946">
                                            <p:txEl>
                                              <p:pRg st="2" end="2"/>
                                            </p:txEl>
                                          </p:spTgt>
                                        </p:tgtEl>
                                        <p:attrNameLst>
                                          <p:attrName>ppt_w</p:attrName>
                                        </p:attrNameLst>
                                      </p:cBhvr>
                                      <p:tavLst>
                                        <p:tav tm="0">
                                          <p:val>
                                            <p:strVal val="ppt_w"/>
                                          </p:val>
                                        </p:tav>
                                        <p:tav tm="100000">
                                          <p:val>
                                            <p:fltVal val="0"/>
                                          </p:val>
                                        </p:tav>
                                      </p:tavLst>
                                    </p:anim>
                                    <p:anim calcmode="lin" valueType="num">
                                      <p:cBhvr>
                                        <p:cTn id="215" dur="500"/>
                                        <p:tgtEl>
                                          <p:spTgt spid="39946">
                                            <p:txEl>
                                              <p:pRg st="2" end="2"/>
                                            </p:txEl>
                                          </p:spTgt>
                                        </p:tgtEl>
                                        <p:attrNameLst>
                                          <p:attrName>ppt_h</p:attrName>
                                        </p:attrNameLst>
                                      </p:cBhvr>
                                      <p:tavLst>
                                        <p:tav tm="0">
                                          <p:val>
                                            <p:strVal val="ppt_h"/>
                                          </p:val>
                                        </p:tav>
                                        <p:tav tm="100000">
                                          <p:val>
                                            <p:fltVal val="0"/>
                                          </p:val>
                                        </p:tav>
                                      </p:tavLst>
                                    </p:anim>
                                    <p:anim calcmode="lin" valueType="num">
                                      <p:cBhvr>
                                        <p:cTn id="216" dur="500"/>
                                        <p:tgtEl>
                                          <p:spTgt spid="39946">
                                            <p:txEl>
                                              <p:pRg st="2" end="2"/>
                                            </p:txEl>
                                          </p:spTgt>
                                        </p:tgtEl>
                                        <p:attrNameLst>
                                          <p:attrName>style.rotation</p:attrName>
                                        </p:attrNameLst>
                                      </p:cBhvr>
                                      <p:tavLst>
                                        <p:tav tm="0">
                                          <p:val>
                                            <p:fltVal val="0"/>
                                          </p:val>
                                        </p:tav>
                                        <p:tav tm="100000">
                                          <p:val>
                                            <p:fltVal val="360"/>
                                          </p:val>
                                        </p:tav>
                                      </p:tavLst>
                                    </p:anim>
                                    <p:animEffect transition="out" filter="fade">
                                      <p:cBhvr>
                                        <p:cTn id="217" dur="500"/>
                                        <p:tgtEl>
                                          <p:spTgt spid="39946">
                                            <p:txEl>
                                              <p:pRg st="2" end="2"/>
                                            </p:txEl>
                                          </p:spTgt>
                                        </p:tgtEl>
                                      </p:cBhvr>
                                    </p:animEffect>
                                    <p:set>
                                      <p:cBhvr>
                                        <p:cTn id="218" dur="1" fill="hold">
                                          <p:stCondLst>
                                            <p:cond delay="499"/>
                                          </p:stCondLst>
                                        </p:cTn>
                                        <p:tgtEl>
                                          <p:spTgt spid="39946">
                                            <p:txEl>
                                              <p:pRg st="2" end="2"/>
                                            </p:txEl>
                                          </p:spTgt>
                                        </p:tgtEl>
                                        <p:attrNameLst>
                                          <p:attrName>style.visibility</p:attrName>
                                        </p:attrNameLst>
                                      </p:cBhvr>
                                      <p:to>
                                        <p:strVal val="hidden"/>
                                      </p:to>
                                    </p:set>
                                  </p:childTnLst>
                                </p:cTn>
                              </p:par>
                              <p:par>
                                <p:cTn id="219" presetID="49" presetClass="exit" presetSubtype="0" accel="100000" fill="hold" grpId="1" nodeType="withEffect">
                                  <p:stCondLst>
                                    <p:cond delay="0"/>
                                  </p:stCondLst>
                                  <p:childTnLst>
                                    <p:anim calcmode="lin" valueType="num">
                                      <p:cBhvr>
                                        <p:cTn id="220" dur="500"/>
                                        <p:tgtEl>
                                          <p:spTgt spid="39946">
                                            <p:txEl>
                                              <p:pRg st="3" end="3"/>
                                            </p:txEl>
                                          </p:spTgt>
                                        </p:tgtEl>
                                        <p:attrNameLst>
                                          <p:attrName>ppt_w</p:attrName>
                                        </p:attrNameLst>
                                      </p:cBhvr>
                                      <p:tavLst>
                                        <p:tav tm="0">
                                          <p:val>
                                            <p:strVal val="ppt_w"/>
                                          </p:val>
                                        </p:tav>
                                        <p:tav tm="100000">
                                          <p:val>
                                            <p:fltVal val="0"/>
                                          </p:val>
                                        </p:tav>
                                      </p:tavLst>
                                    </p:anim>
                                    <p:anim calcmode="lin" valueType="num">
                                      <p:cBhvr>
                                        <p:cTn id="221" dur="500"/>
                                        <p:tgtEl>
                                          <p:spTgt spid="39946">
                                            <p:txEl>
                                              <p:pRg st="3" end="3"/>
                                            </p:txEl>
                                          </p:spTgt>
                                        </p:tgtEl>
                                        <p:attrNameLst>
                                          <p:attrName>ppt_h</p:attrName>
                                        </p:attrNameLst>
                                      </p:cBhvr>
                                      <p:tavLst>
                                        <p:tav tm="0">
                                          <p:val>
                                            <p:strVal val="ppt_h"/>
                                          </p:val>
                                        </p:tav>
                                        <p:tav tm="100000">
                                          <p:val>
                                            <p:fltVal val="0"/>
                                          </p:val>
                                        </p:tav>
                                      </p:tavLst>
                                    </p:anim>
                                    <p:anim calcmode="lin" valueType="num">
                                      <p:cBhvr>
                                        <p:cTn id="222" dur="500"/>
                                        <p:tgtEl>
                                          <p:spTgt spid="39946">
                                            <p:txEl>
                                              <p:pRg st="3" end="3"/>
                                            </p:txEl>
                                          </p:spTgt>
                                        </p:tgtEl>
                                        <p:attrNameLst>
                                          <p:attrName>style.rotation</p:attrName>
                                        </p:attrNameLst>
                                      </p:cBhvr>
                                      <p:tavLst>
                                        <p:tav tm="0">
                                          <p:val>
                                            <p:fltVal val="0"/>
                                          </p:val>
                                        </p:tav>
                                        <p:tav tm="100000">
                                          <p:val>
                                            <p:fltVal val="360"/>
                                          </p:val>
                                        </p:tav>
                                      </p:tavLst>
                                    </p:anim>
                                    <p:animEffect transition="out" filter="fade">
                                      <p:cBhvr>
                                        <p:cTn id="223" dur="500"/>
                                        <p:tgtEl>
                                          <p:spTgt spid="39946">
                                            <p:txEl>
                                              <p:pRg st="3" end="3"/>
                                            </p:txEl>
                                          </p:spTgt>
                                        </p:tgtEl>
                                      </p:cBhvr>
                                    </p:animEffect>
                                    <p:set>
                                      <p:cBhvr>
                                        <p:cTn id="224" dur="1" fill="hold">
                                          <p:stCondLst>
                                            <p:cond delay="499"/>
                                          </p:stCondLst>
                                        </p:cTn>
                                        <p:tgtEl>
                                          <p:spTgt spid="39946">
                                            <p:txEl>
                                              <p:pRg st="3" end="3"/>
                                            </p:txEl>
                                          </p:spTgt>
                                        </p:tgtEl>
                                        <p:attrNameLst>
                                          <p:attrName>style.visibility</p:attrName>
                                        </p:attrNameLst>
                                      </p:cBhvr>
                                      <p:to>
                                        <p:strVal val="hidden"/>
                                      </p:to>
                                    </p:set>
                                  </p:childTnLst>
                                </p:cTn>
                              </p:par>
                              <p:par>
                                <p:cTn id="225" presetID="49" presetClass="exit" presetSubtype="0" accel="100000" fill="hold" grpId="1" nodeType="withEffect">
                                  <p:stCondLst>
                                    <p:cond delay="0"/>
                                  </p:stCondLst>
                                  <p:childTnLst>
                                    <p:anim calcmode="lin" valueType="num">
                                      <p:cBhvr>
                                        <p:cTn id="226" dur="500"/>
                                        <p:tgtEl>
                                          <p:spTgt spid="39946">
                                            <p:txEl>
                                              <p:pRg st="4" end="4"/>
                                            </p:txEl>
                                          </p:spTgt>
                                        </p:tgtEl>
                                        <p:attrNameLst>
                                          <p:attrName>ppt_w</p:attrName>
                                        </p:attrNameLst>
                                      </p:cBhvr>
                                      <p:tavLst>
                                        <p:tav tm="0">
                                          <p:val>
                                            <p:strVal val="ppt_w"/>
                                          </p:val>
                                        </p:tav>
                                        <p:tav tm="100000">
                                          <p:val>
                                            <p:fltVal val="0"/>
                                          </p:val>
                                        </p:tav>
                                      </p:tavLst>
                                    </p:anim>
                                    <p:anim calcmode="lin" valueType="num">
                                      <p:cBhvr>
                                        <p:cTn id="227" dur="500"/>
                                        <p:tgtEl>
                                          <p:spTgt spid="39946">
                                            <p:txEl>
                                              <p:pRg st="4" end="4"/>
                                            </p:txEl>
                                          </p:spTgt>
                                        </p:tgtEl>
                                        <p:attrNameLst>
                                          <p:attrName>ppt_h</p:attrName>
                                        </p:attrNameLst>
                                      </p:cBhvr>
                                      <p:tavLst>
                                        <p:tav tm="0">
                                          <p:val>
                                            <p:strVal val="ppt_h"/>
                                          </p:val>
                                        </p:tav>
                                        <p:tav tm="100000">
                                          <p:val>
                                            <p:fltVal val="0"/>
                                          </p:val>
                                        </p:tav>
                                      </p:tavLst>
                                    </p:anim>
                                    <p:anim calcmode="lin" valueType="num">
                                      <p:cBhvr>
                                        <p:cTn id="228" dur="500"/>
                                        <p:tgtEl>
                                          <p:spTgt spid="39946">
                                            <p:txEl>
                                              <p:pRg st="4" end="4"/>
                                            </p:txEl>
                                          </p:spTgt>
                                        </p:tgtEl>
                                        <p:attrNameLst>
                                          <p:attrName>style.rotation</p:attrName>
                                        </p:attrNameLst>
                                      </p:cBhvr>
                                      <p:tavLst>
                                        <p:tav tm="0">
                                          <p:val>
                                            <p:fltVal val="0"/>
                                          </p:val>
                                        </p:tav>
                                        <p:tav tm="100000">
                                          <p:val>
                                            <p:fltVal val="360"/>
                                          </p:val>
                                        </p:tav>
                                      </p:tavLst>
                                    </p:anim>
                                    <p:animEffect transition="out" filter="fade">
                                      <p:cBhvr>
                                        <p:cTn id="229" dur="500"/>
                                        <p:tgtEl>
                                          <p:spTgt spid="39946">
                                            <p:txEl>
                                              <p:pRg st="4" end="4"/>
                                            </p:txEl>
                                          </p:spTgt>
                                        </p:tgtEl>
                                      </p:cBhvr>
                                    </p:animEffect>
                                    <p:set>
                                      <p:cBhvr>
                                        <p:cTn id="230" dur="1" fill="hold">
                                          <p:stCondLst>
                                            <p:cond delay="499"/>
                                          </p:stCondLst>
                                        </p:cTn>
                                        <p:tgtEl>
                                          <p:spTgt spid="39946">
                                            <p:txEl>
                                              <p:pRg st="4" end="4"/>
                                            </p:txEl>
                                          </p:spTgt>
                                        </p:tgtEl>
                                        <p:attrNameLst>
                                          <p:attrName>style.visibility</p:attrName>
                                        </p:attrNameLst>
                                      </p:cBhvr>
                                      <p:to>
                                        <p:strVal val="hidden"/>
                                      </p:to>
                                    </p:set>
                                  </p:childTnLst>
                                </p:cTn>
                              </p:par>
                              <p:par>
                                <p:cTn id="231" presetID="49" presetClass="exit" presetSubtype="0" accel="100000" fill="hold" grpId="1" nodeType="withEffect">
                                  <p:stCondLst>
                                    <p:cond delay="0"/>
                                  </p:stCondLst>
                                  <p:childTnLst>
                                    <p:anim calcmode="lin" valueType="num">
                                      <p:cBhvr>
                                        <p:cTn id="232" dur="500"/>
                                        <p:tgtEl>
                                          <p:spTgt spid="39946">
                                            <p:txEl>
                                              <p:pRg st="5" end="5"/>
                                            </p:txEl>
                                          </p:spTgt>
                                        </p:tgtEl>
                                        <p:attrNameLst>
                                          <p:attrName>ppt_w</p:attrName>
                                        </p:attrNameLst>
                                      </p:cBhvr>
                                      <p:tavLst>
                                        <p:tav tm="0">
                                          <p:val>
                                            <p:strVal val="ppt_w"/>
                                          </p:val>
                                        </p:tav>
                                        <p:tav tm="100000">
                                          <p:val>
                                            <p:fltVal val="0"/>
                                          </p:val>
                                        </p:tav>
                                      </p:tavLst>
                                    </p:anim>
                                    <p:anim calcmode="lin" valueType="num">
                                      <p:cBhvr>
                                        <p:cTn id="233" dur="500"/>
                                        <p:tgtEl>
                                          <p:spTgt spid="39946">
                                            <p:txEl>
                                              <p:pRg st="5" end="5"/>
                                            </p:txEl>
                                          </p:spTgt>
                                        </p:tgtEl>
                                        <p:attrNameLst>
                                          <p:attrName>ppt_h</p:attrName>
                                        </p:attrNameLst>
                                      </p:cBhvr>
                                      <p:tavLst>
                                        <p:tav tm="0">
                                          <p:val>
                                            <p:strVal val="ppt_h"/>
                                          </p:val>
                                        </p:tav>
                                        <p:tav tm="100000">
                                          <p:val>
                                            <p:fltVal val="0"/>
                                          </p:val>
                                        </p:tav>
                                      </p:tavLst>
                                    </p:anim>
                                    <p:anim calcmode="lin" valueType="num">
                                      <p:cBhvr>
                                        <p:cTn id="234" dur="500"/>
                                        <p:tgtEl>
                                          <p:spTgt spid="39946">
                                            <p:txEl>
                                              <p:pRg st="5" end="5"/>
                                            </p:txEl>
                                          </p:spTgt>
                                        </p:tgtEl>
                                        <p:attrNameLst>
                                          <p:attrName>style.rotation</p:attrName>
                                        </p:attrNameLst>
                                      </p:cBhvr>
                                      <p:tavLst>
                                        <p:tav tm="0">
                                          <p:val>
                                            <p:fltVal val="0"/>
                                          </p:val>
                                        </p:tav>
                                        <p:tav tm="100000">
                                          <p:val>
                                            <p:fltVal val="360"/>
                                          </p:val>
                                        </p:tav>
                                      </p:tavLst>
                                    </p:anim>
                                    <p:animEffect transition="out" filter="fade">
                                      <p:cBhvr>
                                        <p:cTn id="235" dur="500"/>
                                        <p:tgtEl>
                                          <p:spTgt spid="39946">
                                            <p:txEl>
                                              <p:pRg st="5" end="5"/>
                                            </p:txEl>
                                          </p:spTgt>
                                        </p:tgtEl>
                                      </p:cBhvr>
                                    </p:animEffect>
                                    <p:set>
                                      <p:cBhvr>
                                        <p:cTn id="236" dur="1" fill="hold">
                                          <p:stCondLst>
                                            <p:cond delay="499"/>
                                          </p:stCondLst>
                                        </p:cTn>
                                        <p:tgtEl>
                                          <p:spTgt spid="39946">
                                            <p:txEl>
                                              <p:pRg st="5" end="5"/>
                                            </p:txEl>
                                          </p:spTgt>
                                        </p:tgtEl>
                                        <p:attrNameLst>
                                          <p:attrName>style.visibility</p:attrName>
                                        </p:attrNameLst>
                                      </p:cBhvr>
                                      <p:to>
                                        <p:strVal val="hidden"/>
                                      </p:to>
                                    </p:set>
                                  </p:childTnLst>
                                </p:cTn>
                              </p:par>
                              <p:par>
                                <p:cTn id="237" presetID="49" presetClass="exit" presetSubtype="0" accel="100000" fill="hold" grpId="1" nodeType="withEffect">
                                  <p:stCondLst>
                                    <p:cond delay="0"/>
                                  </p:stCondLst>
                                  <p:childTnLst>
                                    <p:anim calcmode="lin" valueType="num">
                                      <p:cBhvr>
                                        <p:cTn id="238" dur="500"/>
                                        <p:tgtEl>
                                          <p:spTgt spid="39946">
                                            <p:txEl>
                                              <p:pRg st="6" end="6"/>
                                            </p:txEl>
                                          </p:spTgt>
                                        </p:tgtEl>
                                        <p:attrNameLst>
                                          <p:attrName>ppt_w</p:attrName>
                                        </p:attrNameLst>
                                      </p:cBhvr>
                                      <p:tavLst>
                                        <p:tav tm="0">
                                          <p:val>
                                            <p:strVal val="ppt_w"/>
                                          </p:val>
                                        </p:tav>
                                        <p:tav tm="100000">
                                          <p:val>
                                            <p:fltVal val="0"/>
                                          </p:val>
                                        </p:tav>
                                      </p:tavLst>
                                    </p:anim>
                                    <p:anim calcmode="lin" valueType="num">
                                      <p:cBhvr>
                                        <p:cTn id="239" dur="500"/>
                                        <p:tgtEl>
                                          <p:spTgt spid="39946">
                                            <p:txEl>
                                              <p:pRg st="6" end="6"/>
                                            </p:txEl>
                                          </p:spTgt>
                                        </p:tgtEl>
                                        <p:attrNameLst>
                                          <p:attrName>ppt_h</p:attrName>
                                        </p:attrNameLst>
                                      </p:cBhvr>
                                      <p:tavLst>
                                        <p:tav tm="0">
                                          <p:val>
                                            <p:strVal val="ppt_h"/>
                                          </p:val>
                                        </p:tav>
                                        <p:tav tm="100000">
                                          <p:val>
                                            <p:fltVal val="0"/>
                                          </p:val>
                                        </p:tav>
                                      </p:tavLst>
                                    </p:anim>
                                    <p:anim calcmode="lin" valueType="num">
                                      <p:cBhvr>
                                        <p:cTn id="240" dur="500"/>
                                        <p:tgtEl>
                                          <p:spTgt spid="39946">
                                            <p:txEl>
                                              <p:pRg st="6" end="6"/>
                                            </p:txEl>
                                          </p:spTgt>
                                        </p:tgtEl>
                                        <p:attrNameLst>
                                          <p:attrName>style.rotation</p:attrName>
                                        </p:attrNameLst>
                                      </p:cBhvr>
                                      <p:tavLst>
                                        <p:tav tm="0">
                                          <p:val>
                                            <p:fltVal val="0"/>
                                          </p:val>
                                        </p:tav>
                                        <p:tav tm="100000">
                                          <p:val>
                                            <p:fltVal val="360"/>
                                          </p:val>
                                        </p:tav>
                                      </p:tavLst>
                                    </p:anim>
                                    <p:animEffect transition="out" filter="fade">
                                      <p:cBhvr>
                                        <p:cTn id="241" dur="500"/>
                                        <p:tgtEl>
                                          <p:spTgt spid="39946">
                                            <p:txEl>
                                              <p:pRg st="6" end="6"/>
                                            </p:txEl>
                                          </p:spTgt>
                                        </p:tgtEl>
                                      </p:cBhvr>
                                    </p:animEffect>
                                    <p:set>
                                      <p:cBhvr>
                                        <p:cTn id="242" dur="1" fill="hold">
                                          <p:stCondLst>
                                            <p:cond delay="499"/>
                                          </p:stCondLst>
                                        </p:cTn>
                                        <p:tgtEl>
                                          <p:spTgt spid="39946">
                                            <p:txEl>
                                              <p:pRg st="6" end="6"/>
                                            </p:txEl>
                                          </p:spTgt>
                                        </p:tgtEl>
                                        <p:attrNameLst>
                                          <p:attrName>style.visibility</p:attrName>
                                        </p:attrNameLst>
                                      </p:cBhvr>
                                      <p:to>
                                        <p:strVal val="hidden"/>
                                      </p:to>
                                    </p:set>
                                  </p:childTnLst>
                                </p:cTn>
                              </p:par>
                              <p:par>
                                <p:cTn id="243" presetID="49" presetClass="exit" presetSubtype="0" accel="100000" fill="hold" grpId="1" nodeType="withEffect">
                                  <p:stCondLst>
                                    <p:cond delay="0"/>
                                  </p:stCondLst>
                                  <p:childTnLst>
                                    <p:anim calcmode="lin" valueType="num">
                                      <p:cBhvr>
                                        <p:cTn id="244" dur="500"/>
                                        <p:tgtEl>
                                          <p:spTgt spid="39946">
                                            <p:txEl>
                                              <p:pRg st="7" end="7"/>
                                            </p:txEl>
                                          </p:spTgt>
                                        </p:tgtEl>
                                        <p:attrNameLst>
                                          <p:attrName>ppt_w</p:attrName>
                                        </p:attrNameLst>
                                      </p:cBhvr>
                                      <p:tavLst>
                                        <p:tav tm="0">
                                          <p:val>
                                            <p:strVal val="ppt_w"/>
                                          </p:val>
                                        </p:tav>
                                        <p:tav tm="100000">
                                          <p:val>
                                            <p:fltVal val="0"/>
                                          </p:val>
                                        </p:tav>
                                      </p:tavLst>
                                    </p:anim>
                                    <p:anim calcmode="lin" valueType="num">
                                      <p:cBhvr>
                                        <p:cTn id="245" dur="500"/>
                                        <p:tgtEl>
                                          <p:spTgt spid="39946">
                                            <p:txEl>
                                              <p:pRg st="7" end="7"/>
                                            </p:txEl>
                                          </p:spTgt>
                                        </p:tgtEl>
                                        <p:attrNameLst>
                                          <p:attrName>ppt_h</p:attrName>
                                        </p:attrNameLst>
                                      </p:cBhvr>
                                      <p:tavLst>
                                        <p:tav tm="0">
                                          <p:val>
                                            <p:strVal val="ppt_h"/>
                                          </p:val>
                                        </p:tav>
                                        <p:tav tm="100000">
                                          <p:val>
                                            <p:fltVal val="0"/>
                                          </p:val>
                                        </p:tav>
                                      </p:tavLst>
                                    </p:anim>
                                    <p:anim calcmode="lin" valueType="num">
                                      <p:cBhvr>
                                        <p:cTn id="246" dur="500"/>
                                        <p:tgtEl>
                                          <p:spTgt spid="39946">
                                            <p:txEl>
                                              <p:pRg st="7" end="7"/>
                                            </p:txEl>
                                          </p:spTgt>
                                        </p:tgtEl>
                                        <p:attrNameLst>
                                          <p:attrName>style.rotation</p:attrName>
                                        </p:attrNameLst>
                                      </p:cBhvr>
                                      <p:tavLst>
                                        <p:tav tm="0">
                                          <p:val>
                                            <p:fltVal val="0"/>
                                          </p:val>
                                        </p:tav>
                                        <p:tav tm="100000">
                                          <p:val>
                                            <p:fltVal val="360"/>
                                          </p:val>
                                        </p:tav>
                                      </p:tavLst>
                                    </p:anim>
                                    <p:animEffect transition="out" filter="fade">
                                      <p:cBhvr>
                                        <p:cTn id="247" dur="500"/>
                                        <p:tgtEl>
                                          <p:spTgt spid="39946">
                                            <p:txEl>
                                              <p:pRg st="7" end="7"/>
                                            </p:txEl>
                                          </p:spTgt>
                                        </p:tgtEl>
                                      </p:cBhvr>
                                    </p:animEffect>
                                    <p:set>
                                      <p:cBhvr>
                                        <p:cTn id="248" dur="1" fill="hold">
                                          <p:stCondLst>
                                            <p:cond delay="499"/>
                                          </p:stCondLst>
                                        </p:cTn>
                                        <p:tgtEl>
                                          <p:spTgt spid="39946">
                                            <p:txEl>
                                              <p:pRg st="7" end="7"/>
                                            </p:txEl>
                                          </p:spTgt>
                                        </p:tgtEl>
                                        <p:attrNameLst>
                                          <p:attrName>style.visibility</p:attrName>
                                        </p:attrNameLst>
                                      </p:cBhvr>
                                      <p:to>
                                        <p:strVal val="hidden"/>
                                      </p:to>
                                    </p:set>
                                  </p:childTnLst>
                                </p:cTn>
                              </p:par>
                              <p:par>
                                <p:cTn id="249" presetID="49" presetClass="exit" presetSubtype="0" accel="100000" fill="hold" grpId="1" nodeType="withEffect">
                                  <p:stCondLst>
                                    <p:cond delay="0"/>
                                  </p:stCondLst>
                                  <p:childTnLst>
                                    <p:anim calcmode="lin" valueType="num">
                                      <p:cBhvr>
                                        <p:cTn id="250" dur="500"/>
                                        <p:tgtEl>
                                          <p:spTgt spid="39946">
                                            <p:txEl>
                                              <p:pRg st="8" end="8"/>
                                            </p:txEl>
                                          </p:spTgt>
                                        </p:tgtEl>
                                        <p:attrNameLst>
                                          <p:attrName>ppt_w</p:attrName>
                                        </p:attrNameLst>
                                      </p:cBhvr>
                                      <p:tavLst>
                                        <p:tav tm="0">
                                          <p:val>
                                            <p:strVal val="ppt_w"/>
                                          </p:val>
                                        </p:tav>
                                        <p:tav tm="100000">
                                          <p:val>
                                            <p:fltVal val="0"/>
                                          </p:val>
                                        </p:tav>
                                      </p:tavLst>
                                    </p:anim>
                                    <p:anim calcmode="lin" valueType="num">
                                      <p:cBhvr>
                                        <p:cTn id="251" dur="500"/>
                                        <p:tgtEl>
                                          <p:spTgt spid="39946">
                                            <p:txEl>
                                              <p:pRg st="8" end="8"/>
                                            </p:txEl>
                                          </p:spTgt>
                                        </p:tgtEl>
                                        <p:attrNameLst>
                                          <p:attrName>ppt_h</p:attrName>
                                        </p:attrNameLst>
                                      </p:cBhvr>
                                      <p:tavLst>
                                        <p:tav tm="0">
                                          <p:val>
                                            <p:strVal val="ppt_h"/>
                                          </p:val>
                                        </p:tav>
                                        <p:tav tm="100000">
                                          <p:val>
                                            <p:fltVal val="0"/>
                                          </p:val>
                                        </p:tav>
                                      </p:tavLst>
                                    </p:anim>
                                    <p:anim calcmode="lin" valueType="num">
                                      <p:cBhvr>
                                        <p:cTn id="252" dur="500"/>
                                        <p:tgtEl>
                                          <p:spTgt spid="39946">
                                            <p:txEl>
                                              <p:pRg st="8" end="8"/>
                                            </p:txEl>
                                          </p:spTgt>
                                        </p:tgtEl>
                                        <p:attrNameLst>
                                          <p:attrName>style.rotation</p:attrName>
                                        </p:attrNameLst>
                                      </p:cBhvr>
                                      <p:tavLst>
                                        <p:tav tm="0">
                                          <p:val>
                                            <p:fltVal val="0"/>
                                          </p:val>
                                        </p:tav>
                                        <p:tav tm="100000">
                                          <p:val>
                                            <p:fltVal val="360"/>
                                          </p:val>
                                        </p:tav>
                                      </p:tavLst>
                                    </p:anim>
                                    <p:animEffect transition="out" filter="fade">
                                      <p:cBhvr>
                                        <p:cTn id="253" dur="500"/>
                                        <p:tgtEl>
                                          <p:spTgt spid="39946">
                                            <p:txEl>
                                              <p:pRg st="8" end="8"/>
                                            </p:txEl>
                                          </p:spTgt>
                                        </p:tgtEl>
                                      </p:cBhvr>
                                    </p:animEffect>
                                    <p:set>
                                      <p:cBhvr>
                                        <p:cTn id="254" dur="1" fill="hold">
                                          <p:stCondLst>
                                            <p:cond delay="499"/>
                                          </p:stCondLst>
                                        </p:cTn>
                                        <p:tgtEl>
                                          <p:spTgt spid="39946">
                                            <p:txEl>
                                              <p:pRg st="8" end="8"/>
                                            </p:txEl>
                                          </p:spTgt>
                                        </p:tgtEl>
                                        <p:attrNameLst>
                                          <p:attrName>style.visibility</p:attrName>
                                        </p:attrNameLst>
                                      </p:cBhvr>
                                      <p:to>
                                        <p:strVal val="hidden"/>
                                      </p:to>
                                    </p:set>
                                  </p:childTnLst>
                                </p:cTn>
                              </p:par>
                              <p:par>
                                <p:cTn id="255" presetID="49" presetClass="exit" presetSubtype="0" accel="100000" fill="hold" grpId="1" nodeType="withEffect">
                                  <p:stCondLst>
                                    <p:cond delay="0"/>
                                  </p:stCondLst>
                                  <p:childTnLst>
                                    <p:anim calcmode="lin" valueType="num">
                                      <p:cBhvr>
                                        <p:cTn id="256" dur="500"/>
                                        <p:tgtEl>
                                          <p:spTgt spid="39946">
                                            <p:txEl>
                                              <p:pRg st="9" end="9"/>
                                            </p:txEl>
                                          </p:spTgt>
                                        </p:tgtEl>
                                        <p:attrNameLst>
                                          <p:attrName>ppt_w</p:attrName>
                                        </p:attrNameLst>
                                      </p:cBhvr>
                                      <p:tavLst>
                                        <p:tav tm="0">
                                          <p:val>
                                            <p:strVal val="ppt_w"/>
                                          </p:val>
                                        </p:tav>
                                        <p:tav tm="100000">
                                          <p:val>
                                            <p:fltVal val="0"/>
                                          </p:val>
                                        </p:tav>
                                      </p:tavLst>
                                    </p:anim>
                                    <p:anim calcmode="lin" valueType="num">
                                      <p:cBhvr>
                                        <p:cTn id="257" dur="500"/>
                                        <p:tgtEl>
                                          <p:spTgt spid="39946">
                                            <p:txEl>
                                              <p:pRg st="9" end="9"/>
                                            </p:txEl>
                                          </p:spTgt>
                                        </p:tgtEl>
                                        <p:attrNameLst>
                                          <p:attrName>ppt_h</p:attrName>
                                        </p:attrNameLst>
                                      </p:cBhvr>
                                      <p:tavLst>
                                        <p:tav tm="0">
                                          <p:val>
                                            <p:strVal val="ppt_h"/>
                                          </p:val>
                                        </p:tav>
                                        <p:tav tm="100000">
                                          <p:val>
                                            <p:fltVal val="0"/>
                                          </p:val>
                                        </p:tav>
                                      </p:tavLst>
                                    </p:anim>
                                    <p:anim calcmode="lin" valueType="num">
                                      <p:cBhvr>
                                        <p:cTn id="258" dur="500"/>
                                        <p:tgtEl>
                                          <p:spTgt spid="39946">
                                            <p:txEl>
                                              <p:pRg st="9" end="9"/>
                                            </p:txEl>
                                          </p:spTgt>
                                        </p:tgtEl>
                                        <p:attrNameLst>
                                          <p:attrName>style.rotation</p:attrName>
                                        </p:attrNameLst>
                                      </p:cBhvr>
                                      <p:tavLst>
                                        <p:tav tm="0">
                                          <p:val>
                                            <p:fltVal val="0"/>
                                          </p:val>
                                        </p:tav>
                                        <p:tav tm="100000">
                                          <p:val>
                                            <p:fltVal val="360"/>
                                          </p:val>
                                        </p:tav>
                                      </p:tavLst>
                                    </p:anim>
                                    <p:animEffect transition="out" filter="fade">
                                      <p:cBhvr>
                                        <p:cTn id="259" dur="500"/>
                                        <p:tgtEl>
                                          <p:spTgt spid="39946">
                                            <p:txEl>
                                              <p:pRg st="9" end="9"/>
                                            </p:txEl>
                                          </p:spTgt>
                                        </p:tgtEl>
                                      </p:cBhvr>
                                    </p:animEffect>
                                    <p:set>
                                      <p:cBhvr>
                                        <p:cTn id="260" dur="1" fill="hold">
                                          <p:stCondLst>
                                            <p:cond delay="499"/>
                                          </p:stCondLst>
                                        </p:cTn>
                                        <p:tgtEl>
                                          <p:spTgt spid="39946">
                                            <p:txEl>
                                              <p:pRg st="9" end="9"/>
                                            </p:txEl>
                                          </p:spTgt>
                                        </p:tgtEl>
                                        <p:attrNameLst>
                                          <p:attrName>style.visibility</p:attrName>
                                        </p:attrNameLst>
                                      </p:cBhvr>
                                      <p:to>
                                        <p:strVal val="hidden"/>
                                      </p:to>
                                    </p:set>
                                  </p:childTnLst>
                                </p:cTn>
                              </p:par>
                              <p:par>
                                <p:cTn id="261" presetID="49" presetClass="exit" presetSubtype="0" accel="100000" fill="hold" grpId="1" nodeType="withEffect">
                                  <p:stCondLst>
                                    <p:cond delay="0"/>
                                  </p:stCondLst>
                                  <p:childTnLst>
                                    <p:anim calcmode="lin" valueType="num">
                                      <p:cBhvr>
                                        <p:cTn id="262" dur="500"/>
                                        <p:tgtEl>
                                          <p:spTgt spid="39946">
                                            <p:txEl>
                                              <p:pRg st="10" end="10"/>
                                            </p:txEl>
                                          </p:spTgt>
                                        </p:tgtEl>
                                        <p:attrNameLst>
                                          <p:attrName>ppt_w</p:attrName>
                                        </p:attrNameLst>
                                      </p:cBhvr>
                                      <p:tavLst>
                                        <p:tav tm="0">
                                          <p:val>
                                            <p:strVal val="ppt_w"/>
                                          </p:val>
                                        </p:tav>
                                        <p:tav tm="100000">
                                          <p:val>
                                            <p:fltVal val="0"/>
                                          </p:val>
                                        </p:tav>
                                      </p:tavLst>
                                    </p:anim>
                                    <p:anim calcmode="lin" valueType="num">
                                      <p:cBhvr>
                                        <p:cTn id="263" dur="500"/>
                                        <p:tgtEl>
                                          <p:spTgt spid="39946">
                                            <p:txEl>
                                              <p:pRg st="10" end="10"/>
                                            </p:txEl>
                                          </p:spTgt>
                                        </p:tgtEl>
                                        <p:attrNameLst>
                                          <p:attrName>ppt_h</p:attrName>
                                        </p:attrNameLst>
                                      </p:cBhvr>
                                      <p:tavLst>
                                        <p:tav tm="0">
                                          <p:val>
                                            <p:strVal val="ppt_h"/>
                                          </p:val>
                                        </p:tav>
                                        <p:tav tm="100000">
                                          <p:val>
                                            <p:fltVal val="0"/>
                                          </p:val>
                                        </p:tav>
                                      </p:tavLst>
                                    </p:anim>
                                    <p:anim calcmode="lin" valueType="num">
                                      <p:cBhvr>
                                        <p:cTn id="264" dur="500"/>
                                        <p:tgtEl>
                                          <p:spTgt spid="39946">
                                            <p:txEl>
                                              <p:pRg st="10" end="10"/>
                                            </p:txEl>
                                          </p:spTgt>
                                        </p:tgtEl>
                                        <p:attrNameLst>
                                          <p:attrName>style.rotation</p:attrName>
                                        </p:attrNameLst>
                                      </p:cBhvr>
                                      <p:tavLst>
                                        <p:tav tm="0">
                                          <p:val>
                                            <p:fltVal val="0"/>
                                          </p:val>
                                        </p:tav>
                                        <p:tav tm="100000">
                                          <p:val>
                                            <p:fltVal val="360"/>
                                          </p:val>
                                        </p:tav>
                                      </p:tavLst>
                                    </p:anim>
                                    <p:animEffect transition="out" filter="fade">
                                      <p:cBhvr>
                                        <p:cTn id="265" dur="500"/>
                                        <p:tgtEl>
                                          <p:spTgt spid="39946">
                                            <p:txEl>
                                              <p:pRg st="10" end="10"/>
                                            </p:txEl>
                                          </p:spTgt>
                                        </p:tgtEl>
                                      </p:cBhvr>
                                    </p:animEffect>
                                    <p:set>
                                      <p:cBhvr>
                                        <p:cTn id="266" dur="1" fill="hold">
                                          <p:stCondLst>
                                            <p:cond delay="499"/>
                                          </p:stCondLst>
                                        </p:cTn>
                                        <p:tgtEl>
                                          <p:spTgt spid="39946">
                                            <p:txEl>
                                              <p:pRg st="10" end="10"/>
                                            </p:txEl>
                                          </p:spTgt>
                                        </p:tgtEl>
                                        <p:attrNameLst>
                                          <p:attrName>style.visibility</p:attrName>
                                        </p:attrNameLst>
                                      </p:cBhvr>
                                      <p:to>
                                        <p:strVal val="hidden"/>
                                      </p:to>
                                    </p:set>
                                  </p:childTnLst>
                                </p:cTn>
                              </p:par>
                              <p:par>
                                <p:cTn id="267" presetID="49" presetClass="exit" presetSubtype="0" accel="100000" fill="hold" grpId="1" nodeType="withEffect">
                                  <p:stCondLst>
                                    <p:cond delay="0"/>
                                  </p:stCondLst>
                                  <p:childTnLst>
                                    <p:anim calcmode="lin" valueType="num">
                                      <p:cBhvr>
                                        <p:cTn id="268" dur="500"/>
                                        <p:tgtEl>
                                          <p:spTgt spid="39946">
                                            <p:txEl>
                                              <p:pRg st="11" end="11"/>
                                            </p:txEl>
                                          </p:spTgt>
                                        </p:tgtEl>
                                        <p:attrNameLst>
                                          <p:attrName>ppt_w</p:attrName>
                                        </p:attrNameLst>
                                      </p:cBhvr>
                                      <p:tavLst>
                                        <p:tav tm="0">
                                          <p:val>
                                            <p:strVal val="ppt_w"/>
                                          </p:val>
                                        </p:tav>
                                        <p:tav tm="100000">
                                          <p:val>
                                            <p:fltVal val="0"/>
                                          </p:val>
                                        </p:tav>
                                      </p:tavLst>
                                    </p:anim>
                                    <p:anim calcmode="lin" valueType="num">
                                      <p:cBhvr>
                                        <p:cTn id="269" dur="500"/>
                                        <p:tgtEl>
                                          <p:spTgt spid="39946">
                                            <p:txEl>
                                              <p:pRg st="11" end="11"/>
                                            </p:txEl>
                                          </p:spTgt>
                                        </p:tgtEl>
                                        <p:attrNameLst>
                                          <p:attrName>ppt_h</p:attrName>
                                        </p:attrNameLst>
                                      </p:cBhvr>
                                      <p:tavLst>
                                        <p:tav tm="0">
                                          <p:val>
                                            <p:strVal val="ppt_h"/>
                                          </p:val>
                                        </p:tav>
                                        <p:tav tm="100000">
                                          <p:val>
                                            <p:fltVal val="0"/>
                                          </p:val>
                                        </p:tav>
                                      </p:tavLst>
                                    </p:anim>
                                    <p:anim calcmode="lin" valueType="num">
                                      <p:cBhvr>
                                        <p:cTn id="270" dur="500"/>
                                        <p:tgtEl>
                                          <p:spTgt spid="39946">
                                            <p:txEl>
                                              <p:pRg st="11" end="11"/>
                                            </p:txEl>
                                          </p:spTgt>
                                        </p:tgtEl>
                                        <p:attrNameLst>
                                          <p:attrName>style.rotation</p:attrName>
                                        </p:attrNameLst>
                                      </p:cBhvr>
                                      <p:tavLst>
                                        <p:tav tm="0">
                                          <p:val>
                                            <p:fltVal val="0"/>
                                          </p:val>
                                        </p:tav>
                                        <p:tav tm="100000">
                                          <p:val>
                                            <p:fltVal val="360"/>
                                          </p:val>
                                        </p:tav>
                                      </p:tavLst>
                                    </p:anim>
                                    <p:animEffect transition="out" filter="fade">
                                      <p:cBhvr>
                                        <p:cTn id="271" dur="500"/>
                                        <p:tgtEl>
                                          <p:spTgt spid="39946">
                                            <p:txEl>
                                              <p:pRg st="11" end="11"/>
                                            </p:txEl>
                                          </p:spTgt>
                                        </p:tgtEl>
                                      </p:cBhvr>
                                    </p:animEffect>
                                    <p:set>
                                      <p:cBhvr>
                                        <p:cTn id="272" dur="1" fill="hold">
                                          <p:stCondLst>
                                            <p:cond delay="499"/>
                                          </p:stCondLst>
                                        </p:cTn>
                                        <p:tgtEl>
                                          <p:spTgt spid="39946">
                                            <p:txEl>
                                              <p:pRg st="11" end="11"/>
                                            </p:txEl>
                                          </p:spTgt>
                                        </p:tgtEl>
                                        <p:attrNameLst>
                                          <p:attrName>style.visibility</p:attrName>
                                        </p:attrNameLst>
                                      </p:cBhvr>
                                      <p:to>
                                        <p:strVal val="hidden"/>
                                      </p:to>
                                    </p:set>
                                  </p:childTnLst>
                                </p:cTn>
                              </p:par>
                              <p:par>
                                <p:cTn id="273" presetID="49" presetClass="exit" presetSubtype="0" accel="100000" fill="hold" grpId="1" nodeType="withEffect">
                                  <p:stCondLst>
                                    <p:cond delay="0"/>
                                  </p:stCondLst>
                                  <p:childTnLst>
                                    <p:anim calcmode="lin" valueType="num">
                                      <p:cBhvr>
                                        <p:cTn id="274" dur="500"/>
                                        <p:tgtEl>
                                          <p:spTgt spid="39946">
                                            <p:txEl>
                                              <p:pRg st="12" end="12"/>
                                            </p:txEl>
                                          </p:spTgt>
                                        </p:tgtEl>
                                        <p:attrNameLst>
                                          <p:attrName>ppt_w</p:attrName>
                                        </p:attrNameLst>
                                      </p:cBhvr>
                                      <p:tavLst>
                                        <p:tav tm="0">
                                          <p:val>
                                            <p:strVal val="ppt_w"/>
                                          </p:val>
                                        </p:tav>
                                        <p:tav tm="100000">
                                          <p:val>
                                            <p:fltVal val="0"/>
                                          </p:val>
                                        </p:tav>
                                      </p:tavLst>
                                    </p:anim>
                                    <p:anim calcmode="lin" valueType="num">
                                      <p:cBhvr>
                                        <p:cTn id="275" dur="500"/>
                                        <p:tgtEl>
                                          <p:spTgt spid="39946">
                                            <p:txEl>
                                              <p:pRg st="12" end="12"/>
                                            </p:txEl>
                                          </p:spTgt>
                                        </p:tgtEl>
                                        <p:attrNameLst>
                                          <p:attrName>ppt_h</p:attrName>
                                        </p:attrNameLst>
                                      </p:cBhvr>
                                      <p:tavLst>
                                        <p:tav tm="0">
                                          <p:val>
                                            <p:strVal val="ppt_h"/>
                                          </p:val>
                                        </p:tav>
                                        <p:tav tm="100000">
                                          <p:val>
                                            <p:fltVal val="0"/>
                                          </p:val>
                                        </p:tav>
                                      </p:tavLst>
                                    </p:anim>
                                    <p:anim calcmode="lin" valueType="num">
                                      <p:cBhvr>
                                        <p:cTn id="276" dur="500"/>
                                        <p:tgtEl>
                                          <p:spTgt spid="39946">
                                            <p:txEl>
                                              <p:pRg st="12" end="12"/>
                                            </p:txEl>
                                          </p:spTgt>
                                        </p:tgtEl>
                                        <p:attrNameLst>
                                          <p:attrName>style.rotation</p:attrName>
                                        </p:attrNameLst>
                                      </p:cBhvr>
                                      <p:tavLst>
                                        <p:tav tm="0">
                                          <p:val>
                                            <p:fltVal val="0"/>
                                          </p:val>
                                        </p:tav>
                                        <p:tav tm="100000">
                                          <p:val>
                                            <p:fltVal val="360"/>
                                          </p:val>
                                        </p:tav>
                                      </p:tavLst>
                                    </p:anim>
                                    <p:animEffect transition="out" filter="fade">
                                      <p:cBhvr>
                                        <p:cTn id="277" dur="500"/>
                                        <p:tgtEl>
                                          <p:spTgt spid="39946">
                                            <p:txEl>
                                              <p:pRg st="12" end="12"/>
                                            </p:txEl>
                                          </p:spTgt>
                                        </p:tgtEl>
                                      </p:cBhvr>
                                    </p:animEffect>
                                    <p:set>
                                      <p:cBhvr>
                                        <p:cTn id="278" dur="1" fill="hold">
                                          <p:stCondLst>
                                            <p:cond delay="499"/>
                                          </p:stCondLst>
                                        </p:cTn>
                                        <p:tgtEl>
                                          <p:spTgt spid="39946">
                                            <p:txEl>
                                              <p:pRg st="12" end="12"/>
                                            </p:txEl>
                                          </p:spTgt>
                                        </p:tgtEl>
                                        <p:attrNameLst>
                                          <p:attrName>style.visibility</p:attrName>
                                        </p:attrNameLst>
                                      </p:cBhvr>
                                      <p:to>
                                        <p:strVal val="hidden"/>
                                      </p:to>
                                    </p:set>
                                  </p:childTnLst>
                                </p:cTn>
                              </p:par>
                              <p:par>
                                <p:cTn id="279" presetID="49" presetClass="exit" presetSubtype="0" accel="100000" fill="hold" grpId="1" nodeType="withEffect">
                                  <p:stCondLst>
                                    <p:cond delay="0"/>
                                  </p:stCondLst>
                                  <p:childTnLst>
                                    <p:anim calcmode="lin" valueType="num">
                                      <p:cBhvr>
                                        <p:cTn id="280" dur="500"/>
                                        <p:tgtEl>
                                          <p:spTgt spid="39946">
                                            <p:txEl>
                                              <p:pRg st="13" end="13"/>
                                            </p:txEl>
                                          </p:spTgt>
                                        </p:tgtEl>
                                        <p:attrNameLst>
                                          <p:attrName>ppt_w</p:attrName>
                                        </p:attrNameLst>
                                      </p:cBhvr>
                                      <p:tavLst>
                                        <p:tav tm="0">
                                          <p:val>
                                            <p:strVal val="ppt_w"/>
                                          </p:val>
                                        </p:tav>
                                        <p:tav tm="100000">
                                          <p:val>
                                            <p:fltVal val="0"/>
                                          </p:val>
                                        </p:tav>
                                      </p:tavLst>
                                    </p:anim>
                                    <p:anim calcmode="lin" valueType="num">
                                      <p:cBhvr>
                                        <p:cTn id="281" dur="500"/>
                                        <p:tgtEl>
                                          <p:spTgt spid="39946">
                                            <p:txEl>
                                              <p:pRg st="13" end="13"/>
                                            </p:txEl>
                                          </p:spTgt>
                                        </p:tgtEl>
                                        <p:attrNameLst>
                                          <p:attrName>ppt_h</p:attrName>
                                        </p:attrNameLst>
                                      </p:cBhvr>
                                      <p:tavLst>
                                        <p:tav tm="0">
                                          <p:val>
                                            <p:strVal val="ppt_h"/>
                                          </p:val>
                                        </p:tav>
                                        <p:tav tm="100000">
                                          <p:val>
                                            <p:fltVal val="0"/>
                                          </p:val>
                                        </p:tav>
                                      </p:tavLst>
                                    </p:anim>
                                    <p:anim calcmode="lin" valueType="num">
                                      <p:cBhvr>
                                        <p:cTn id="282" dur="500"/>
                                        <p:tgtEl>
                                          <p:spTgt spid="39946">
                                            <p:txEl>
                                              <p:pRg st="13" end="13"/>
                                            </p:txEl>
                                          </p:spTgt>
                                        </p:tgtEl>
                                        <p:attrNameLst>
                                          <p:attrName>style.rotation</p:attrName>
                                        </p:attrNameLst>
                                      </p:cBhvr>
                                      <p:tavLst>
                                        <p:tav tm="0">
                                          <p:val>
                                            <p:fltVal val="0"/>
                                          </p:val>
                                        </p:tav>
                                        <p:tav tm="100000">
                                          <p:val>
                                            <p:fltVal val="360"/>
                                          </p:val>
                                        </p:tav>
                                      </p:tavLst>
                                    </p:anim>
                                    <p:animEffect transition="out" filter="fade">
                                      <p:cBhvr>
                                        <p:cTn id="283" dur="500"/>
                                        <p:tgtEl>
                                          <p:spTgt spid="39946">
                                            <p:txEl>
                                              <p:pRg st="13" end="13"/>
                                            </p:txEl>
                                          </p:spTgt>
                                        </p:tgtEl>
                                      </p:cBhvr>
                                    </p:animEffect>
                                    <p:set>
                                      <p:cBhvr>
                                        <p:cTn id="284" dur="1" fill="hold">
                                          <p:stCondLst>
                                            <p:cond delay="499"/>
                                          </p:stCondLst>
                                        </p:cTn>
                                        <p:tgtEl>
                                          <p:spTgt spid="39946">
                                            <p:txEl>
                                              <p:pRg st="13" end="13"/>
                                            </p:txEl>
                                          </p:spTgt>
                                        </p:tgtEl>
                                        <p:attrNameLst>
                                          <p:attrName>style.visibility</p:attrName>
                                        </p:attrNameLst>
                                      </p:cBhvr>
                                      <p:to>
                                        <p:strVal val="hidden"/>
                                      </p:to>
                                    </p:set>
                                  </p:childTnLst>
                                </p:cTn>
                              </p:par>
                              <p:par>
                                <p:cTn id="285" presetID="49" presetClass="exit" presetSubtype="0" accel="100000" fill="hold" grpId="1" nodeType="withEffect">
                                  <p:stCondLst>
                                    <p:cond delay="0"/>
                                  </p:stCondLst>
                                  <p:childTnLst>
                                    <p:anim calcmode="lin" valueType="num">
                                      <p:cBhvr>
                                        <p:cTn id="286" dur="500"/>
                                        <p:tgtEl>
                                          <p:spTgt spid="39946">
                                            <p:txEl>
                                              <p:pRg st="14" end="14"/>
                                            </p:txEl>
                                          </p:spTgt>
                                        </p:tgtEl>
                                        <p:attrNameLst>
                                          <p:attrName>ppt_w</p:attrName>
                                        </p:attrNameLst>
                                      </p:cBhvr>
                                      <p:tavLst>
                                        <p:tav tm="0">
                                          <p:val>
                                            <p:strVal val="ppt_w"/>
                                          </p:val>
                                        </p:tav>
                                        <p:tav tm="100000">
                                          <p:val>
                                            <p:fltVal val="0"/>
                                          </p:val>
                                        </p:tav>
                                      </p:tavLst>
                                    </p:anim>
                                    <p:anim calcmode="lin" valueType="num">
                                      <p:cBhvr>
                                        <p:cTn id="287" dur="500"/>
                                        <p:tgtEl>
                                          <p:spTgt spid="39946">
                                            <p:txEl>
                                              <p:pRg st="14" end="14"/>
                                            </p:txEl>
                                          </p:spTgt>
                                        </p:tgtEl>
                                        <p:attrNameLst>
                                          <p:attrName>ppt_h</p:attrName>
                                        </p:attrNameLst>
                                      </p:cBhvr>
                                      <p:tavLst>
                                        <p:tav tm="0">
                                          <p:val>
                                            <p:strVal val="ppt_h"/>
                                          </p:val>
                                        </p:tav>
                                        <p:tav tm="100000">
                                          <p:val>
                                            <p:fltVal val="0"/>
                                          </p:val>
                                        </p:tav>
                                      </p:tavLst>
                                    </p:anim>
                                    <p:anim calcmode="lin" valueType="num">
                                      <p:cBhvr>
                                        <p:cTn id="288" dur="500"/>
                                        <p:tgtEl>
                                          <p:spTgt spid="39946">
                                            <p:txEl>
                                              <p:pRg st="14" end="14"/>
                                            </p:txEl>
                                          </p:spTgt>
                                        </p:tgtEl>
                                        <p:attrNameLst>
                                          <p:attrName>style.rotation</p:attrName>
                                        </p:attrNameLst>
                                      </p:cBhvr>
                                      <p:tavLst>
                                        <p:tav tm="0">
                                          <p:val>
                                            <p:fltVal val="0"/>
                                          </p:val>
                                        </p:tav>
                                        <p:tav tm="100000">
                                          <p:val>
                                            <p:fltVal val="360"/>
                                          </p:val>
                                        </p:tav>
                                      </p:tavLst>
                                    </p:anim>
                                    <p:animEffect transition="out" filter="fade">
                                      <p:cBhvr>
                                        <p:cTn id="289" dur="500"/>
                                        <p:tgtEl>
                                          <p:spTgt spid="39946">
                                            <p:txEl>
                                              <p:pRg st="14" end="14"/>
                                            </p:txEl>
                                          </p:spTgt>
                                        </p:tgtEl>
                                      </p:cBhvr>
                                    </p:animEffect>
                                    <p:set>
                                      <p:cBhvr>
                                        <p:cTn id="290" dur="1" fill="hold">
                                          <p:stCondLst>
                                            <p:cond delay="499"/>
                                          </p:stCondLst>
                                        </p:cTn>
                                        <p:tgtEl>
                                          <p:spTgt spid="39946">
                                            <p:txEl>
                                              <p:pRg st="14" end="14"/>
                                            </p:txEl>
                                          </p:spTgt>
                                        </p:tgtEl>
                                        <p:attrNameLst>
                                          <p:attrName>style.visibility</p:attrName>
                                        </p:attrNameLst>
                                      </p:cBhvr>
                                      <p:to>
                                        <p:strVal val="hidden"/>
                                      </p:to>
                                    </p:set>
                                  </p:childTnLst>
                                </p:cTn>
                              </p:par>
                              <p:par>
                                <p:cTn id="291" presetID="49" presetClass="exit" presetSubtype="0" accel="100000" fill="hold" grpId="1" nodeType="withEffect">
                                  <p:stCondLst>
                                    <p:cond delay="0"/>
                                  </p:stCondLst>
                                  <p:childTnLst>
                                    <p:anim calcmode="lin" valueType="num">
                                      <p:cBhvr>
                                        <p:cTn id="292" dur="500"/>
                                        <p:tgtEl>
                                          <p:spTgt spid="39946">
                                            <p:txEl>
                                              <p:pRg st="15" end="15"/>
                                            </p:txEl>
                                          </p:spTgt>
                                        </p:tgtEl>
                                        <p:attrNameLst>
                                          <p:attrName>ppt_w</p:attrName>
                                        </p:attrNameLst>
                                      </p:cBhvr>
                                      <p:tavLst>
                                        <p:tav tm="0">
                                          <p:val>
                                            <p:strVal val="ppt_w"/>
                                          </p:val>
                                        </p:tav>
                                        <p:tav tm="100000">
                                          <p:val>
                                            <p:fltVal val="0"/>
                                          </p:val>
                                        </p:tav>
                                      </p:tavLst>
                                    </p:anim>
                                    <p:anim calcmode="lin" valueType="num">
                                      <p:cBhvr>
                                        <p:cTn id="293" dur="500"/>
                                        <p:tgtEl>
                                          <p:spTgt spid="39946">
                                            <p:txEl>
                                              <p:pRg st="15" end="15"/>
                                            </p:txEl>
                                          </p:spTgt>
                                        </p:tgtEl>
                                        <p:attrNameLst>
                                          <p:attrName>ppt_h</p:attrName>
                                        </p:attrNameLst>
                                      </p:cBhvr>
                                      <p:tavLst>
                                        <p:tav tm="0">
                                          <p:val>
                                            <p:strVal val="ppt_h"/>
                                          </p:val>
                                        </p:tav>
                                        <p:tav tm="100000">
                                          <p:val>
                                            <p:fltVal val="0"/>
                                          </p:val>
                                        </p:tav>
                                      </p:tavLst>
                                    </p:anim>
                                    <p:anim calcmode="lin" valueType="num">
                                      <p:cBhvr>
                                        <p:cTn id="294" dur="500"/>
                                        <p:tgtEl>
                                          <p:spTgt spid="39946">
                                            <p:txEl>
                                              <p:pRg st="15" end="15"/>
                                            </p:txEl>
                                          </p:spTgt>
                                        </p:tgtEl>
                                        <p:attrNameLst>
                                          <p:attrName>style.rotation</p:attrName>
                                        </p:attrNameLst>
                                      </p:cBhvr>
                                      <p:tavLst>
                                        <p:tav tm="0">
                                          <p:val>
                                            <p:fltVal val="0"/>
                                          </p:val>
                                        </p:tav>
                                        <p:tav tm="100000">
                                          <p:val>
                                            <p:fltVal val="360"/>
                                          </p:val>
                                        </p:tav>
                                      </p:tavLst>
                                    </p:anim>
                                    <p:animEffect transition="out" filter="fade">
                                      <p:cBhvr>
                                        <p:cTn id="295" dur="500"/>
                                        <p:tgtEl>
                                          <p:spTgt spid="39946">
                                            <p:txEl>
                                              <p:pRg st="15" end="15"/>
                                            </p:txEl>
                                          </p:spTgt>
                                        </p:tgtEl>
                                      </p:cBhvr>
                                    </p:animEffect>
                                    <p:set>
                                      <p:cBhvr>
                                        <p:cTn id="296" dur="1" fill="hold">
                                          <p:stCondLst>
                                            <p:cond delay="499"/>
                                          </p:stCondLst>
                                        </p:cTn>
                                        <p:tgtEl>
                                          <p:spTgt spid="39946">
                                            <p:txEl>
                                              <p:pRg st="15" end="15"/>
                                            </p:txEl>
                                          </p:spTgt>
                                        </p:tgtEl>
                                        <p:attrNameLst>
                                          <p:attrName>style.visibility</p:attrName>
                                        </p:attrNameLst>
                                      </p:cBhvr>
                                      <p:to>
                                        <p:strVal val="hidden"/>
                                      </p:to>
                                    </p:set>
                                  </p:childTnLst>
                                </p:cTn>
                              </p:par>
                              <p:par>
                                <p:cTn id="297" presetID="49" presetClass="exit" presetSubtype="0" accel="100000" fill="hold" grpId="1" nodeType="withEffect">
                                  <p:stCondLst>
                                    <p:cond delay="0"/>
                                  </p:stCondLst>
                                  <p:childTnLst>
                                    <p:anim calcmode="lin" valueType="num">
                                      <p:cBhvr>
                                        <p:cTn id="298" dur="500"/>
                                        <p:tgtEl>
                                          <p:spTgt spid="39946">
                                            <p:txEl>
                                              <p:pRg st="17" end="17"/>
                                            </p:txEl>
                                          </p:spTgt>
                                        </p:tgtEl>
                                        <p:attrNameLst>
                                          <p:attrName>ppt_w</p:attrName>
                                        </p:attrNameLst>
                                      </p:cBhvr>
                                      <p:tavLst>
                                        <p:tav tm="0">
                                          <p:val>
                                            <p:strVal val="ppt_w"/>
                                          </p:val>
                                        </p:tav>
                                        <p:tav tm="100000">
                                          <p:val>
                                            <p:fltVal val="0"/>
                                          </p:val>
                                        </p:tav>
                                      </p:tavLst>
                                    </p:anim>
                                    <p:anim calcmode="lin" valueType="num">
                                      <p:cBhvr>
                                        <p:cTn id="299" dur="500"/>
                                        <p:tgtEl>
                                          <p:spTgt spid="39946">
                                            <p:txEl>
                                              <p:pRg st="17" end="17"/>
                                            </p:txEl>
                                          </p:spTgt>
                                        </p:tgtEl>
                                        <p:attrNameLst>
                                          <p:attrName>ppt_h</p:attrName>
                                        </p:attrNameLst>
                                      </p:cBhvr>
                                      <p:tavLst>
                                        <p:tav tm="0">
                                          <p:val>
                                            <p:strVal val="ppt_h"/>
                                          </p:val>
                                        </p:tav>
                                        <p:tav tm="100000">
                                          <p:val>
                                            <p:fltVal val="0"/>
                                          </p:val>
                                        </p:tav>
                                      </p:tavLst>
                                    </p:anim>
                                    <p:anim calcmode="lin" valueType="num">
                                      <p:cBhvr>
                                        <p:cTn id="300" dur="500"/>
                                        <p:tgtEl>
                                          <p:spTgt spid="39946">
                                            <p:txEl>
                                              <p:pRg st="17" end="17"/>
                                            </p:txEl>
                                          </p:spTgt>
                                        </p:tgtEl>
                                        <p:attrNameLst>
                                          <p:attrName>style.rotation</p:attrName>
                                        </p:attrNameLst>
                                      </p:cBhvr>
                                      <p:tavLst>
                                        <p:tav tm="0">
                                          <p:val>
                                            <p:fltVal val="0"/>
                                          </p:val>
                                        </p:tav>
                                        <p:tav tm="100000">
                                          <p:val>
                                            <p:fltVal val="360"/>
                                          </p:val>
                                        </p:tav>
                                      </p:tavLst>
                                    </p:anim>
                                    <p:animEffect transition="out" filter="fade">
                                      <p:cBhvr>
                                        <p:cTn id="301" dur="500"/>
                                        <p:tgtEl>
                                          <p:spTgt spid="39946">
                                            <p:txEl>
                                              <p:pRg st="17" end="17"/>
                                            </p:txEl>
                                          </p:spTgt>
                                        </p:tgtEl>
                                      </p:cBhvr>
                                    </p:animEffect>
                                    <p:set>
                                      <p:cBhvr>
                                        <p:cTn id="302" dur="1" fill="hold">
                                          <p:stCondLst>
                                            <p:cond delay="499"/>
                                          </p:stCondLst>
                                        </p:cTn>
                                        <p:tgtEl>
                                          <p:spTgt spid="39946">
                                            <p:txEl>
                                              <p:pRg st="17" end="17"/>
                                            </p:txEl>
                                          </p:spTgt>
                                        </p:tgtEl>
                                        <p:attrNameLst>
                                          <p:attrName>style.visibility</p:attrName>
                                        </p:attrNameLst>
                                      </p:cBhvr>
                                      <p:to>
                                        <p:strVal val="hidden"/>
                                      </p:to>
                                    </p:set>
                                  </p:childTnLst>
                                </p:cTn>
                              </p:par>
                            </p:childTnLst>
                          </p:cTn>
                        </p:par>
                      </p:childTnLst>
                    </p:cTn>
                  </p:par>
                  <p:par>
                    <p:cTn id="303" fill="hold">
                      <p:stCondLst>
                        <p:cond delay="indefinite"/>
                      </p:stCondLst>
                      <p:childTnLst>
                        <p:par>
                          <p:cTn id="304" fill="hold">
                            <p:stCondLst>
                              <p:cond delay="0"/>
                            </p:stCondLst>
                            <p:childTnLst>
                              <p:par>
                                <p:cTn id="305" presetID="51" presetClass="entr" presetSubtype="0" fill="hold" nodeType="clickEffect">
                                  <p:stCondLst>
                                    <p:cond delay="0"/>
                                  </p:stCondLst>
                                  <p:childTnLst>
                                    <p:set>
                                      <p:cBhvr>
                                        <p:cTn id="306" dur="1" fill="hold">
                                          <p:stCondLst>
                                            <p:cond delay="0"/>
                                          </p:stCondLst>
                                        </p:cTn>
                                        <p:tgtEl>
                                          <p:spTgt spid="39940">
                                            <p:txEl>
                                              <p:pRg st="2" end="2"/>
                                            </p:txEl>
                                          </p:spTgt>
                                        </p:tgtEl>
                                        <p:attrNameLst>
                                          <p:attrName>style.visibility</p:attrName>
                                        </p:attrNameLst>
                                      </p:cBhvr>
                                      <p:to>
                                        <p:strVal val="visible"/>
                                      </p:to>
                                    </p:set>
                                    <p:animEffect transition="in" filter="fade">
                                      <p:cBhvr>
                                        <p:cTn id="307" dur="770" decel="100000"/>
                                        <p:tgtEl>
                                          <p:spTgt spid="39940">
                                            <p:txEl>
                                              <p:pRg st="2" end="2"/>
                                            </p:txEl>
                                          </p:spTgt>
                                        </p:tgtEl>
                                      </p:cBhvr>
                                    </p:animEffect>
                                    <p:animScale>
                                      <p:cBhvr>
                                        <p:cTn id="308" dur="770" decel="100000"/>
                                        <p:tgtEl>
                                          <p:spTgt spid="39940">
                                            <p:txEl>
                                              <p:pRg st="2" end="2"/>
                                            </p:txEl>
                                          </p:spTgt>
                                        </p:tgtEl>
                                      </p:cBhvr>
                                      <p:from x="10000" y="10000"/>
                                      <p:to x="200000" y="450000"/>
                                    </p:animScale>
                                    <p:animScale>
                                      <p:cBhvr>
                                        <p:cTn id="309" dur="1230" accel="100000" fill="hold">
                                          <p:stCondLst>
                                            <p:cond delay="770"/>
                                          </p:stCondLst>
                                        </p:cTn>
                                        <p:tgtEl>
                                          <p:spTgt spid="39940">
                                            <p:txEl>
                                              <p:pRg st="2" end="2"/>
                                            </p:txEl>
                                          </p:spTgt>
                                        </p:tgtEl>
                                      </p:cBhvr>
                                      <p:from x="200000" y="450000"/>
                                      <p:to x="100000" y="100000"/>
                                    </p:animScale>
                                    <p:set>
                                      <p:cBhvr>
                                        <p:cTn id="310" dur="770" fill="hold"/>
                                        <p:tgtEl>
                                          <p:spTgt spid="39940">
                                            <p:txEl>
                                              <p:pRg st="2" end="2"/>
                                            </p:txEl>
                                          </p:spTgt>
                                        </p:tgtEl>
                                        <p:attrNameLst>
                                          <p:attrName>ppt_x</p:attrName>
                                        </p:attrNameLst>
                                      </p:cBhvr>
                                      <p:to>
                                        <p:strVal val="(0.5)"/>
                                      </p:to>
                                    </p:set>
                                    <p:anim from="(0.5)" to="(#ppt_x)" calcmode="lin" valueType="num">
                                      <p:cBhvr>
                                        <p:cTn id="311" dur="1230" accel="100000" fill="hold">
                                          <p:stCondLst>
                                            <p:cond delay="770"/>
                                          </p:stCondLst>
                                        </p:cTn>
                                        <p:tgtEl>
                                          <p:spTgt spid="39940">
                                            <p:txEl>
                                              <p:pRg st="2" end="2"/>
                                            </p:txEl>
                                          </p:spTgt>
                                        </p:tgtEl>
                                        <p:attrNameLst>
                                          <p:attrName>ppt_x</p:attrName>
                                        </p:attrNameLst>
                                      </p:cBhvr>
                                    </p:anim>
                                    <p:set>
                                      <p:cBhvr>
                                        <p:cTn id="312" dur="770" fill="hold"/>
                                        <p:tgtEl>
                                          <p:spTgt spid="39940">
                                            <p:txEl>
                                              <p:pRg st="2" end="2"/>
                                            </p:txEl>
                                          </p:spTgt>
                                        </p:tgtEl>
                                        <p:attrNameLst>
                                          <p:attrName>ppt_y</p:attrName>
                                        </p:attrNameLst>
                                      </p:cBhvr>
                                      <p:to>
                                        <p:strVal val="(#ppt_y+0.4)"/>
                                      </p:to>
                                    </p:set>
                                    <p:anim from="(#ppt_y+0.4)" to="(#ppt_y)" calcmode="lin" valueType="num">
                                      <p:cBhvr>
                                        <p:cTn id="313" dur="1230" accel="100000" fill="hold">
                                          <p:stCondLst>
                                            <p:cond delay="770"/>
                                          </p:stCondLst>
                                        </p:cTn>
                                        <p:tgtEl>
                                          <p:spTgt spid="39940">
                                            <p:txEl>
                                              <p:pRg st="2" end="2"/>
                                            </p:txEl>
                                          </p:spTgt>
                                        </p:tgtEl>
                                        <p:attrNameLst>
                                          <p:attrName>ppt_y</p:attrName>
                                        </p:attrNameLst>
                                      </p:cBhvr>
                                    </p:anim>
                                  </p:childTnLst>
                                </p:cTn>
                              </p:par>
                            </p:childTnLst>
                          </p:cTn>
                        </p:par>
                      </p:childTnLst>
                    </p:cTn>
                  </p:par>
                  <p:par>
                    <p:cTn id="314" fill="hold">
                      <p:stCondLst>
                        <p:cond delay="indefinite"/>
                      </p:stCondLst>
                      <p:childTnLst>
                        <p:par>
                          <p:cTn id="315" fill="hold">
                            <p:stCondLst>
                              <p:cond delay="0"/>
                            </p:stCondLst>
                            <p:childTnLst>
                              <p:par>
                                <p:cTn id="316" presetID="2" presetClass="entr" presetSubtype="12" fill="hold" nodeType="clickEffect">
                                  <p:stCondLst>
                                    <p:cond delay="0"/>
                                  </p:stCondLst>
                                  <p:iterate type="lt">
                                    <p:tmPct val="10000"/>
                                  </p:iterate>
                                  <p:childTnLst>
                                    <p:set>
                                      <p:cBhvr>
                                        <p:cTn id="317" dur="1" fill="hold">
                                          <p:stCondLst>
                                            <p:cond delay="0"/>
                                          </p:stCondLst>
                                        </p:cTn>
                                        <p:tgtEl>
                                          <p:spTgt spid="39947">
                                            <p:txEl>
                                              <p:pRg st="0" end="0"/>
                                            </p:txEl>
                                          </p:spTgt>
                                        </p:tgtEl>
                                        <p:attrNameLst>
                                          <p:attrName>style.visibility</p:attrName>
                                        </p:attrNameLst>
                                      </p:cBhvr>
                                      <p:to>
                                        <p:strVal val="visible"/>
                                      </p:to>
                                    </p:set>
                                    <p:anim calcmode="lin" valueType="num">
                                      <p:cBhvr additive="base">
                                        <p:cTn id="318" dur="500" fill="hold"/>
                                        <p:tgtEl>
                                          <p:spTgt spid="39947">
                                            <p:txEl>
                                              <p:pRg st="0" end="0"/>
                                            </p:txEl>
                                          </p:spTgt>
                                        </p:tgtEl>
                                        <p:attrNameLst>
                                          <p:attrName>ppt_x</p:attrName>
                                        </p:attrNameLst>
                                      </p:cBhvr>
                                      <p:tavLst>
                                        <p:tav tm="0">
                                          <p:val>
                                            <p:strVal val="0-#ppt_w/2"/>
                                          </p:val>
                                        </p:tav>
                                        <p:tav tm="100000">
                                          <p:val>
                                            <p:strVal val="#ppt_x"/>
                                          </p:val>
                                        </p:tav>
                                      </p:tavLst>
                                    </p:anim>
                                    <p:anim calcmode="lin" valueType="num">
                                      <p:cBhvr additive="base">
                                        <p:cTn id="319" dur="500" fill="hold"/>
                                        <p:tgtEl>
                                          <p:spTgt spid="399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6"/>
                                            </p:cond>
                                          </p:stCondLst>
                                          <p:endCondLst>
                                            <p:cond evt="onStopAudio" delay="0">
                                              <p:tgtEl>
                                                <p:sldTgt/>
                                              </p:tgtEl>
                                            </p:cond>
                                          </p:endCondLst>
                                        </p:cTn>
                                        <p:tgtEl>
                                          <p:sndTgt r:embed="rId2" name="applause.wav"/>
                                        </p:tgtEl>
                                      </p:cMediaNode>
                                    </p:audio>
                                  </p:subTnLst>
                                </p:cTn>
                              </p:par>
                            </p:childTnLst>
                          </p:cTn>
                        </p:par>
                      </p:childTnLst>
                    </p:cTn>
                  </p:par>
                  <p:par>
                    <p:cTn id="320" fill="hold">
                      <p:stCondLst>
                        <p:cond delay="indefinite"/>
                      </p:stCondLst>
                      <p:childTnLst>
                        <p:par>
                          <p:cTn id="321" fill="hold">
                            <p:stCondLst>
                              <p:cond delay="0"/>
                            </p:stCondLst>
                            <p:childTnLst>
                              <p:par>
                                <p:cTn id="322" presetID="38" presetClass="entr" presetSubtype="0" accel="50000" fill="hold" nodeType="clickEffect">
                                  <p:stCondLst>
                                    <p:cond delay="0"/>
                                  </p:stCondLst>
                                  <p:iterate type="lt">
                                    <p:tmPct val="50000"/>
                                  </p:iterate>
                                  <p:childTnLst>
                                    <p:set>
                                      <p:cBhvr>
                                        <p:cTn id="323" dur="1" fill="hold">
                                          <p:stCondLst>
                                            <p:cond delay="0"/>
                                          </p:stCondLst>
                                        </p:cTn>
                                        <p:tgtEl>
                                          <p:spTgt spid="39947">
                                            <p:txEl>
                                              <p:pRg st="2" end="2"/>
                                            </p:txEl>
                                          </p:spTgt>
                                        </p:tgtEl>
                                        <p:attrNameLst>
                                          <p:attrName>style.visibility</p:attrName>
                                        </p:attrNameLst>
                                      </p:cBhvr>
                                      <p:to>
                                        <p:strVal val="visible"/>
                                      </p:to>
                                    </p:set>
                                    <p:set>
                                      <p:cBhvr>
                                        <p:cTn id="324" dur="455" fill="hold">
                                          <p:stCondLst>
                                            <p:cond delay="0"/>
                                          </p:stCondLst>
                                        </p:cTn>
                                        <p:tgtEl>
                                          <p:spTgt spid="39947">
                                            <p:txEl>
                                              <p:pRg st="2" end="2"/>
                                            </p:txEl>
                                          </p:spTgt>
                                        </p:tgtEl>
                                        <p:attrNameLst>
                                          <p:attrName>style.rotation</p:attrName>
                                        </p:attrNameLst>
                                      </p:cBhvr>
                                      <p:to>
                                        <p:strVal val="-45.0"/>
                                      </p:to>
                                    </p:set>
                                    <p:anim calcmode="lin" valueType="num">
                                      <p:cBhvr>
                                        <p:cTn id="325" dur="455" fill="hold">
                                          <p:stCondLst>
                                            <p:cond delay="455"/>
                                          </p:stCondLst>
                                        </p:cTn>
                                        <p:tgtEl>
                                          <p:spTgt spid="3994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26" dur="455" fill="hold">
                                          <p:stCondLst>
                                            <p:cond delay="0"/>
                                          </p:stCondLst>
                                        </p:cTn>
                                        <p:tgtEl>
                                          <p:spTgt spid="39947">
                                            <p:txEl>
                                              <p:pRg st="2" end="2"/>
                                            </p:txEl>
                                          </p:spTgt>
                                        </p:tgtEl>
                                        <p:attrNameLst>
                                          <p:attrName>ppt_y</p:attrName>
                                        </p:attrNameLst>
                                      </p:cBhvr>
                                      <p:tavLst>
                                        <p:tav tm="0">
                                          <p:val>
                                            <p:strVal val="#ppt_y-1"/>
                                          </p:val>
                                        </p:tav>
                                        <p:tav tm="100000">
                                          <p:val>
                                            <p:strVal val="#ppt_y-(0.354*#ppt_w-0.172*#ppt_h)"/>
                                          </p:val>
                                        </p:tav>
                                      </p:tavLst>
                                    </p:anim>
                                    <p:anim calcmode="lin" valueType="num">
                                      <p:cBhvr>
                                        <p:cTn id="327" dur="156" decel="50000" autoRev="1" fill="hold">
                                          <p:stCondLst>
                                            <p:cond delay="455"/>
                                          </p:stCondLst>
                                        </p:cTn>
                                        <p:tgtEl>
                                          <p:spTgt spid="3994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28" dur="136" fill="hold">
                                          <p:stCondLst>
                                            <p:cond delay="864"/>
                                          </p:stCondLst>
                                        </p:cTn>
                                        <p:tgtEl>
                                          <p:spTgt spid="39947">
                                            <p:txEl>
                                              <p:pRg st="2" end="2"/>
                                            </p:txEl>
                                          </p:spTgt>
                                        </p:tgtEl>
                                        <p:attrNameLst>
                                          <p:attrName>ppt_y</p:attrName>
                                        </p:attrNameLst>
                                      </p:cBhvr>
                                      <p:tavLst>
                                        <p:tav tm="0">
                                          <p:val>
                                            <p:strVal val="#ppt_y-(0.354*#ppt_w-0.172*#ppt_h)"/>
                                          </p:val>
                                        </p:tav>
                                        <p:tav tm="100000">
                                          <p:val>
                                            <p:strVal val="#ppt_y"/>
                                          </p:val>
                                        </p:tav>
                                      </p:tavLst>
                                    </p:anim>
                                  </p:childTnLst>
                                </p:cTn>
                              </p:par>
                              <p:par>
                                <p:cTn id="329" presetID="38" presetClass="entr" presetSubtype="0" accel="50000" fill="hold" nodeType="withEffect">
                                  <p:stCondLst>
                                    <p:cond delay="0"/>
                                  </p:stCondLst>
                                  <p:iterate type="lt">
                                    <p:tmPct val="50000"/>
                                  </p:iterate>
                                  <p:childTnLst>
                                    <p:set>
                                      <p:cBhvr>
                                        <p:cTn id="330" dur="1" fill="hold">
                                          <p:stCondLst>
                                            <p:cond delay="0"/>
                                          </p:stCondLst>
                                        </p:cTn>
                                        <p:tgtEl>
                                          <p:spTgt spid="39947">
                                            <p:txEl>
                                              <p:pRg st="3" end="3"/>
                                            </p:txEl>
                                          </p:spTgt>
                                        </p:tgtEl>
                                        <p:attrNameLst>
                                          <p:attrName>style.visibility</p:attrName>
                                        </p:attrNameLst>
                                      </p:cBhvr>
                                      <p:to>
                                        <p:strVal val="visible"/>
                                      </p:to>
                                    </p:set>
                                    <p:set>
                                      <p:cBhvr>
                                        <p:cTn id="331" dur="455" fill="hold">
                                          <p:stCondLst>
                                            <p:cond delay="0"/>
                                          </p:stCondLst>
                                        </p:cTn>
                                        <p:tgtEl>
                                          <p:spTgt spid="39947">
                                            <p:txEl>
                                              <p:pRg st="3" end="3"/>
                                            </p:txEl>
                                          </p:spTgt>
                                        </p:tgtEl>
                                        <p:attrNameLst>
                                          <p:attrName>style.rotation</p:attrName>
                                        </p:attrNameLst>
                                      </p:cBhvr>
                                      <p:to>
                                        <p:strVal val="-45.0"/>
                                      </p:to>
                                    </p:set>
                                    <p:anim calcmode="lin" valueType="num">
                                      <p:cBhvr>
                                        <p:cTn id="332" dur="455" fill="hold">
                                          <p:stCondLst>
                                            <p:cond delay="455"/>
                                          </p:stCondLst>
                                        </p:cTn>
                                        <p:tgtEl>
                                          <p:spTgt spid="3994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33" dur="455" fill="hold">
                                          <p:stCondLst>
                                            <p:cond delay="0"/>
                                          </p:stCondLst>
                                        </p:cTn>
                                        <p:tgtEl>
                                          <p:spTgt spid="39947">
                                            <p:txEl>
                                              <p:pRg st="3" end="3"/>
                                            </p:txEl>
                                          </p:spTgt>
                                        </p:tgtEl>
                                        <p:attrNameLst>
                                          <p:attrName>ppt_y</p:attrName>
                                        </p:attrNameLst>
                                      </p:cBhvr>
                                      <p:tavLst>
                                        <p:tav tm="0">
                                          <p:val>
                                            <p:strVal val="#ppt_y-1"/>
                                          </p:val>
                                        </p:tav>
                                        <p:tav tm="100000">
                                          <p:val>
                                            <p:strVal val="#ppt_y-(0.354*#ppt_w-0.172*#ppt_h)"/>
                                          </p:val>
                                        </p:tav>
                                      </p:tavLst>
                                    </p:anim>
                                    <p:anim calcmode="lin" valueType="num">
                                      <p:cBhvr>
                                        <p:cTn id="334" dur="156" decel="50000" autoRev="1" fill="hold">
                                          <p:stCondLst>
                                            <p:cond delay="455"/>
                                          </p:stCondLst>
                                        </p:cTn>
                                        <p:tgtEl>
                                          <p:spTgt spid="3994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35" dur="136" fill="hold">
                                          <p:stCondLst>
                                            <p:cond delay="864"/>
                                          </p:stCondLst>
                                        </p:cTn>
                                        <p:tgtEl>
                                          <p:spTgt spid="39947">
                                            <p:txEl>
                                              <p:pRg st="3" end="3"/>
                                            </p:txEl>
                                          </p:spTgt>
                                        </p:tgtEl>
                                        <p:attrNameLst>
                                          <p:attrName>ppt_y</p:attrName>
                                        </p:attrNameLst>
                                      </p:cBhvr>
                                      <p:tavLst>
                                        <p:tav tm="0">
                                          <p:val>
                                            <p:strVal val="#ppt_y-(0.354*#ppt_w-0.172*#ppt_h)"/>
                                          </p:val>
                                        </p:tav>
                                        <p:tav tm="100000">
                                          <p:val>
                                            <p:strVal val="#ppt_y"/>
                                          </p:val>
                                        </p:tav>
                                      </p:tavLst>
                                    </p:anim>
                                  </p:childTnLst>
                                </p:cTn>
                              </p:par>
                              <p:par>
                                <p:cTn id="336" presetID="38" presetClass="entr" presetSubtype="0" accel="50000" fill="hold" nodeType="withEffect">
                                  <p:stCondLst>
                                    <p:cond delay="0"/>
                                  </p:stCondLst>
                                  <p:iterate type="lt">
                                    <p:tmPct val="50000"/>
                                  </p:iterate>
                                  <p:childTnLst>
                                    <p:set>
                                      <p:cBhvr>
                                        <p:cTn id="337" dur="1" fill="hold">
                                          <p:stCondLst>
                                            <p:cond delay="0"/>
                                          </p:stCondLst>
                                        </p:cTn>
                                        <p:tgtEl>
                                          <p:spTgt spid="39947">
                                            <p:txEl>
                                              <p:pRg st="4" end="4"/>
                                            </p:txEl>
                                          </p:spTgt>
                                        </p:tgtEl>
                                        <p:attrNameLst>
                                          <p:attrName>style.visibility</p:attrName>
                                        </p:attrNameLst>
                                      </p:cBhvr>
                                      <p:to>
                                        <p:strVal val="visible"/>
                                      </p:to>
                                    </p:set>
                                    <p:set>
                                      <p:cBhvr>
                                        <p:cTn id="338" dur="455" fill="hold">
                                          <p:stCondLst>
                                            <p:cond delay="0"/>
                                          </p:stCondLst>
                                        </p:cTn>
                                        <p:tgtEl>
                                          <p:spTgt spid="39947">
                                            <p:txEl>
                                              <p:pRg st="4" end="4"/>
                                            </p:txEl>
                                          </p:spTgt>
                                        </p:tgtEl>
                                        <p:attrNameLst>
                                          <p:attrName>style.rotation</p:attrName>
                                        </p:attrNameLst>
                                      </p:cBhvr>
                                      <p:to>
                                        <p:strVal val="-45.0"/>
                                      </p:to>
                                    </p:set>
                                    <p:anim calcmode="lin" valueType="num">
                                      <p:cBhvr>
                                        <p:cTn id="339" dur="455" fill="hold">
                                          <p:stCondLst>
                                            <p:cond delay="455"/>
                                          </p:stCondLst>
                                        </p:cTn>
                                        <p:tgtEl>
                                          <p:spTgt spid="3994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40" dur="455" fill="hold">
                                          <p:stCondLst>
                                            <p:cond delay="0"/>
                                          </p:stCondLst>
                                        </p:cTn>
                                        <p:tgtEl>
                                          <p:spTgt spid="39947">
                                            <p:txEl>
                                              <p:pRg st="4" end="4"/>
                                            </p:txEl>
                                          </p:spTgt>
                                        </p:tgtEl>
                                        <p:attrNameLst>
                                          <p:attrName>ppt_y</p:attrName>
                                        </p:attrNameLst>
                                      </p:cBhvr>
                                      <p:tavLst>
                                        <p:tav tm="0">
                                          <p:val>
                                            <p:strVal val="#ppt_y-1"/>
                                          </p:val>
                                        </p:tav>
                                        <p:tav tm="100000">
                                          <p:val>
                                            <p:strVal val="#ppt_y-(0.354*#ppt_w-0.172*#ppt_h)"/>
                                          </p:val>
                                        </p:tav>
                                      </p:tavLst>
                                    </p:anim>
                                    <p:anim calcmode="lin" valueType="num">
                                      <p:cBhvr>
                                        <p:cTn id="341" dur="156" decel="50000" autoRev="1" fill="hold">
                                          <p:stCondLst>
                                            <p:cond delay="455"/>
                                          </p:stCondLst>
                                        </p:cTn>
                                        <p:tgtEl>
                                          <p:spTgt spid="3994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2" dur="136" fill="hold">
                                          <p:stCondLst>
                                            <p:cond delay="864"/>
                                          </p:stCondLst>
                                        </p:cTn>
                                        <p:tgtEl>
                                          <p:spTgt spid="39947">
                                            <p:txEl>
                                              <p:pRg st="4" end="4"/>
                                            </p:txEl>
                                          </p:spTgt>
                                        </p:tgtEl>
                                        <p:attrNameLst>
                                          <p:attrName>ppt_y</p:attrName>
                                        </p:attrNameLst>
                                      </p:cBhvr>
                                      <p:tavLst>
                                        <p:tav tm="0">
                                          <p:val>
                                            <p:strVal val="#ppt_y-(0.354*#ppt_w-0.172*#ppt_h)"/>
                                          </p:val>
                                        </p:tav>
                                        <p:tav tm="100000">
                                          <p:val>
                                            <p:strVal val="#ppt_y"/>
                                          </p:val>
                                        </p:tav>
                                      </p:tavLst>
                                    </p:anim>
                                  </p:childTnLst>
                                </p:cTn>
                              </p:par>
                              <p:par>
                                <p:cTn id="343" presetID="38" presetClass="entr" presetSubtype="0" accel="50000" fill="hold" nodeType="withEffect">
                                  <p:stCondLst>
                                    <p:cond delay="0"/>
                                  </p:stCondLst>
                                  <p:iterate type="lt">
                                    <p:tmPct val="50000"/>
                                  </p:iterate>
                                  <p:childTnLst>
                                    <p:set>
                                      <p:cBhvr>
                                        <p:cTn id="344" dur="1" fill="hold">
                                          <p:stCondLst>
                                            <p:cond delay="0"/>
                                          </p:stCondLst>
                                        </p:cTn>
                                        <p:tgtEl>
                                          <p:spTgt spid="39947">
                                            <p:txEl>
                                              <p:pRg st="5" end="5"/>
                                            </p:txEl>
                                          </p:spTgt>
                                        </p:tgtEl>
                                        <p:attrNameLst>
                                          <p:attrName>style.visibility</p:attrName>
                                        </p:attrNameLst>
                                      </p:cBhvr>
                                      <p:to>
                                        <p:strVal val="visible"/>
                                      </p:to>
                                    </p:set>
                                    <p:set>
                                      <p:cBhvr>
                                        <p:cTn id="345" dur="455" fill="hold">
                                          <p:stCondLst>
                                            <p:cond delay="0"/>
                                          </p:stCondLst>
                                        </p:cTn>
                                        <p:tgtEl>
                                          <p:spTgt spid="39947">
                                            <p:txEl>
                                              <p:pRg st="5" end="5"/>
                                            </p:txEl>
                                          </p:spTgt>
                                        </p:tgtEl>
                                        <p:attrNameLst>
                                          <p:attrName>style.rotation</p:attrName>
                                        </p:attrNameLst>
                                      </p:cBhvr>
                                      <p:to>
                                        <p:strVal val="-45.0"/>
                                      </p:to>
                                    </p:set>
                                    <p:anim calcmode="lin" valueType="num">
                                      <p:cBhvr>
                                        <p:cTn id="346" dur="455" fill="hold">
                                          <p:stCondLst>
                                            <p:cond delay="455"/>
                                          </p:stCondLst>
                                        </p:cTn>
                                        <p:tgtEl>
                                          <p:spTgt spid="39947">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347" dur="455" fill="hold">
                                          <p:stCondLst>
                                            <p:cond delay="0"/>
                                          </p:stCondLst>
                                        </p:cTn>
                                        <p:tgtEl>
                                          <p:spTgt spid="39947">
                                            <p:txEl>
                                              <p:pRg st="5" end="5"/>
                                            </p:txEl>
                                          </p:spTgt>
                                        </p:tgtEl>
                                        <p:attrNameLst>
                                          <p:attrName>ppt_y</p:attrName>
                                        </p:attrNameLst>
                                      </p:cBhvr>
                                      <p:tavLst>
                                        <p:tav tm="0">
                                          <p:val>
                                            <p:strVal val="#ppt_y-1"/>
                                          </p:val>
                                        </p:tav>
                                        <p:tav tm="100000">
                                          <p:val>
                                            <p:strVal val="#ppt_y-(0.354*#ppt_w-0.172*#ppt_h)"/>
                                          </p:val>
                                        </p:tav>
                                      </p:tavLst>
                                    </p:anim>
                                    <p:anim calcmode="lin" valueType="num">
                                      <p:cBhvr>
                                        <p:cTn id="348" dur="156" decel="50000" autoRev="1" fill="hold">
                                          <p:stCondLst>
                                            <p:cond delay="455"/>
                                          </p:stCondLst>
                                        </p:cTn>
                                        <p:tgtEl>
                                          <p:spTgt spid="39947">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349" dur="136" fill="hold">
                                          <p:stCondLst>
                                            <p:cond delay="864"/>
                                          </p:stCondLst>
                                        </p:cTn>
                                        <p:tgtEl>
                                          <p:spTgt spid="39947">
                                            <p:txEl>
                                              <p:pRg st="5" end="5"/>
                                            </p:txEl>
                                          </p:spTgt>
                                        </p:tgtEl>
                                        <p:attrNameLst>
                                          <p:attrName>ppt_y</p:attrName>
                                        </p:attrNameLst>
                                      </p:cBhvr>
                                      <p:tavLst>
                                        <p:tav tm="0">
                                          <p:val>
                                            <p:strVal val="#ppt_y-(0.354*#ppt_w-0.172*#ppt_h)"/>
                                          </p:val>
                                        </p:tav>
                                        <p:tav tm="100000">
                                          <p:val>
                                            <p:strVal val="#ppt_y"/>
                                          </p:val>
                                        </p:tav>
                                      </p:tavLst>
                                    </p:anim>
                                  </p:childTnLst>
                                </p:cTn>
                              </p:par>
                              <p:par>
                                <p:cTn id="350" presetID="38" presetClass="entr" presetSubtype="0" accel="50000" fill="hold" nodeType="withEffect">
                                  <p:stCondLst>
                                    <p:cond delay="0"/>
                                  </p:stCondLst>
                                  <p:iterate type="lt">
                                    <p:tmPct val="50000"/>
                                  </p:iterate>
                                  <p:childTnLst>
                                    <p:set>
                                      <p:cBhvr>
                                        <p:cTn id="351" dur="1" fill="hold">
                                          <p:stCondLst>
                                            <p:cond delay="0"/>
                                          </p:stCondLst>
                                        </p:cTn>
                                        <p:tgtEl>
                                          <p:spTgt spid="39947">
                                            <p:txEl>
                                              <p:pRg st="6" end="6"/>
                                            </p:txEl>
                                          </p:spTgt>
                                        </p:tgtEl>
                                        <p:attrNameLst>
                                          <p:attrName>style.visibility</p:attrName>
                                        </p:attrNameLst>
                                      </p:cBhvr>
                                      <p:to>
                                        <p:strVal val="visible"/>
                                      </p:to>
                                    </p:set>
                                    <p:set>
                                      <p:cBhvr>
                                        <p:cTn id="352" dur="455" fill="hold">
                                          <p:stCondLst>
                                            <p:cond delay="0"/>
                                          </p:stCondLst>
                                        </p:cTn>
                                        <p:tgtEl>
                                          <p:spTgt spid="39947">
                                            <p:txEl>
                                              <p:pRg st="6" end="6"/>
                                            </p:txEl>
                                          </p:spTgt>
                                        </p:tgtEl>
                                        <p:attrNameLst>
                                          <p:attrName>style.rotation</p:attrName>
                                        </p:attrNameLst>
                                      </p:cBhvr>
                                      <p:to>
                                        <p:strVal val="-45.0"/>
                                      </p:to>
                                    </p:set>
                                    <p:anim calcmode="lin" valueType="num">
                                      <p:cBhvr>
                                        <p:cTn id="353" dur="455" fill="hold">
                                          <p:stCondLst>
                                            <p:cond delay="455"/>
                                          </p:stCondLst>
                                        </p:cTn>
                                        <p:tgtEl>
                                          <p:spTgt spid="39947">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354" dur="455" fill="hold">
                                          <p:stCondLst>
                                            <p:cond delay="0"/>
                                          </p:stCondLst>
                                        </p:cTn>
                                        <p:tgtEl>
                                          <p:spTgt spid="39947">
                                            <p:txEl>
                                              <p:pRg st="6" end="6"/>
                                            </p:txEl>
                                          </p:spTgt>
                                        </p:tgtEl>
                                        <p:attrNameLst>
                                          <p:attrName>ppt_y</p:attrName>
                                        </p:attrNameLst>
                                      </p:cBhvr>
                                      <p:tavLst>
                                        <p:tav tm="0">
                                          <p:val>
                                            <p:strVal val="#ppt_y-1"/>
                                          </p:val>
                                        </p:tav>
                                        <p:tav tm="100000">
                                          <p:val>
                                            <p:strVal val="#ppt_y-(0.354*#ppt_w-0.172*#ppt_h)"/>
                                          </p:val>
                                        </p:tav>
                                      </p:tavLst>
                                    </p:anim>
                                    <p:anim calcmode="lin" valueType="num">
                                      <p:cBhvr>
                                        <p:cTn id="355" dur="156" decel="50000" autoRev="1" fill="hold">
                                          <p:stCondLst>
                                            <p:cond delay="455"/>
                                          </p:stCondLst>
                                        </p:cTn>
                                        <p:tgtEl>
                                          <p:spTgt spid="39947">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356" dur="136" fill="hold">
                                          <p:stCondLst>
                                            <p:cond delay="864"/>
                                          </p:stCondLst>
                                        </p:cTn>
                                        <p:tgtEl>
                                          <p:spTgt spid="39947">
                                            <p:txEl>
                                              <p:pRg st="6" end="6"/>
                                            </p:txEl>
                                          </p:spTgt>
                                        </p:tgtEl>
                                        <p:attrNameLst>
                                          <p:attrName>ppt_y</p:attrName>
                                        </p:attrNameLst>
                                      </p:cBhvr>
                                      <p:tavLst>
                                        <p:tav tm="0">
                                          <p:val>
                                            <p:strVal val="#ppt_y-(0.354*#ppt_w-0.172*#ppt_h)"/>
                                          </p:val>
                                        </p:tav>
                                        <p:tav tm="100000">
                                          <p:val>
                                            <p:strVal val="#ppt_y"/>
                                          </p:val>
                                        </p:tav>
                                      </p:tavLst>
                                    </p:anim>
                                  </p:childTnLst>
                                </p:cTn>
                              </p:par>
                              <p:par>
                                <p:cTn id="357" presetID="38" presetClass="entr" presetSubtype="0" accel="50000" fill="hold" nodeType="withEffect">
                                  <p:stCondLst>
                                    <p:cond delay="0"/>
                                  </p:stCondLst>
                                  <p:iterate type="lt">
                                    <p:tmPct val="50000"/>
                                  </p:iterate>
                                  <p:childTnLst>
                                    <p:set>
                                      <p:cBhvr>
                                        <p:cTn id="358" dur="1" fill="hold">
                                          <p:stCondLst>
                                            <p:cond delay="0"/>
                                          </p:stCondLst>
                                        </p:cTn>
                                        <p:tgtEl>
                                          <p:spTgt spid="39947">
                                            <p:txEl>
                                              <p:pRg st="7" end="7"/>
                                            </p:txEl>
                                          </p:spTgt>
                                        </p:tgtEl>
                                        <p:attrNameLst>
                                          <p:attrName>style.visibility</p:attrName>
                                        </p:attrNameLst>
                                      </p:cBhvr>
                                      <p:to>
                                        <p:strVal val="visible"/>
                                      </p:to>
                                    </p:set>
                                    <p:set>
                                      <p:cBhvr>
                                        <p:cTn id="359" dur="455" fill="hold">
                                          <p:stCondLst>
                                            <p:cond delay="0"/>
                                          </p:stCondLst>
                                        </p:cTn>
                                        <p:tgtEl>
                                          <p:spTgt spid="39947">
                                            <p:txEl>
                                              <p:pRg st="7" end="7"/>
                                            </p:txEl>
                                          </p:spTgt>
                                        </p:tgtEl>
                                        <p:attrNameLst>
                                          <p:attrName>style.rotation</p:attrName>
                                        </p:attrNameLst>
                                      </p:cBhvr>
                                      <p:to>
                                        <p:strVal val="-45.0"/>
                                      </p:to>
                                    </p:set>
                                    <p:anim calcmode="lin" valueType="num">
                                      <p:cBhvr>
                                        <p:cTn id="360" dur="455" fill="hold">
                                          <p:stCondLst>
                                            <p:cond delay="455"/>
                                          </p:stCondLst>
                                        </p:cTn>
                                        <p:tgtEl>
                                          <p:spTgt spid="39947">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361" dur="455" fill="hold">
                                          <p:stCondLst>
                                            <p:cond delay="0"/>
                                          </p:stCondLst>
                                        </p:cTn>
                                        <p:tgtEl>
                                          <p:spTgt spid="39947">
                                            <p:txEl>
                                              <p:pRg st="7" end="7"/>
                                            </p:txEl>
                                          </p:spTgt>
                                        </p:tgtEl>
                                        <p:attrNameLst>
                                          <p:attrName>ppt_y</p:attrName>
                                        </p:attrNameLst>
                                      </p:cBhvr>
                                      <p:tavLst>
                                        <p:tav tm="0">
                                          <p:val>
                                            <p:strVal val="#ppt_y-1"/>
                                          </p:val>
                                        </p:tav>
                                        <p:tav tm="100000">
                                          <p:val>
                                            <p:strVal val="#ppt_y-(0.354*#ppt_w-0.172*#ppt_h)"/>
                                          </p:val>
                                        </p:tav>
                                      </p:tavLst>
                                    </p:anim>
                                    <p:anim calcmode="lin" valueType="num">
                                      <p:cBhvr>
                                        <p:cTn id="362" dur="156" decel="50000" autoRev="1" fill="hold">
                                          <p:stCondLst>
                                            <p:cond delay="455"/>
                                          </p:stCondLst>
                                        </p:cTn>
                                        <p:tgtEl>
                                          <p:spTgt spid="39947">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363" dur="136" fill="hold">
                                          <p:stCondLst>
                                            <p:cond delay="864"/>
                                          </p:stCondLst>
                                        </p:cTn>
                                        <p:tgtEl>
                                          <p:spTgt spid="39947">
                                            <p:txEl>
                                              <p:pRg st="7" end="7"/>
                                            </p:txEl>
                                          </p:spTgt>
                                        </p:tgtEl>
                                        <p:attrNameLst>
                                          <p:attrName>ppt_y</p:attrName>
                                        </p:attrNameLst>
                                      </p:cBhvr>
                                      <p:tavLst>
                                        <p:tav tm="0">
                                          <p:val>
                                            <p:strVal val="#ppt_y-(0.354*#ppt_w-0.172*#ppt_h)"/>
                                          </p:val>
                                        </p:tav>
                                        <p:tav tm="100000">
                                          <p:val>
                                            <p:strVal val="#ppt_y"/>
                                          </p:val>
                                        </p:tav>
                                      </p:tavLst>
                                    </p:anim>
                                  </p:childTnLst>
                                </p:cTn>
                              </p:par>
                              <p:par>
                                <p:cTn id="364" presetID="38" presetClass="entr" presetSubtype="0" accel="50000" fill="hold" nodeType="withEffect">
                                  <p:stCondLst>
                                    <p:cond delay="0"/>
                                  </p:stCondLst>
                                  <p:iterate type="lt">
                                    <p:tmPct val="50000"/>
                                  </p:iterate>
                                  <p:childTnLst>
                                    <p:set>
                                      <p:cBhvr>
                                        <p:cTn id="365" dur="1" fill="hold">
                                          <p:stCondLst>
                                            <p:cond delay="0"/>
                                          </p:stCondLst>
                                        </p:cTn>
                                        <p:tgtEl>
                                          <p:spTgt spid="39947">
                                            <p:txEl>
                                              <p:pRg st="8" end="8"/>
                                            </p:txEl>
                                          </p:spTgt>
                                        </p:tgtEl>
                                        <p:attrNameLst>
                                          <p:attrName>style.visibility</p:attrName>
                                        </p:attrNameLst>
                                      </p:cBhvr>
                                      <p:to>
                                        <p:strVal val="visible"/>
                                      </p:to>
                                    </p:set>
                                    <p:set>
                                      <p:cBhvr>
                                        <p:cTn id="366" dur="455" fill="hold">
                                          <p:stCondLst>
                                            <p:cond delay="0"/>
                                          </p:stCondLst>
                                        </p:cTn>
                                        <p:tgtEl>
                                          <p:spTgt spid="39947">
                                            <p:txEl>
                                              <p:pRg st="8" end="8"/>
                                            </p:txEl>
                                          </p:spTgt>
                                        </p:tgtEl>
                                        <p:attrNameLst>
                                          <p:attrName>style.rotation</p:attrName>
                                        </p:attrNameLst>
                                      </p:cBhvr>
                                      <p:to>
                                        <p:strVal val="-45.0"/>
                                      </p:to>
                                    </p:set>
                                    <p:anim calcmode="lin" valueType="num">
                                      <p:cBhvr>
                                        <p:cTn id="367" dur="455" fill="hold">
                                          <p:stCondLst>
                                            <p:cond delay="455"/>
                                          </p:stCondLst>
                                        </p:cTn>
                                        <p:tgtEl>
                                          <p:spTgt spid="39947">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368" dur="455" fill="hold">
                                          <p:stCondLst>
                                            <p:cond delay="0"/>
                                          </p:stCondLst>
                                        </p:cTn>
                                        <p:tgtEl>
                                          <p:spTgt spid="39947">
                                            <p:txEl>
                                              <p:pRg st="8" end="8"/>
                                            </p:txEl>
                                          </p:spTgt>
                                        </p:tgtEl>
                                        <p:attrNameLst>
                                          <p:attrName>ppt_y</p:attrName>
                                        </p:attrNameLst>
                                      </p:cBhvr>
                                      <p:tavLst>
                                        <p:tav tm="0">
                                          <p:val>
                                            <p:strVal val="#ppt_y-1"/>
                                          </p:val>
                                        </p:tav>
                                        <p:tav tm="100000">
                                          <p:val>
                                            <p:strVal val="#ppt_y-(0.354*#ppt_w-0.172*#ppt_h)"/>
                                          </p:val>
                                        </p:tav>
                                      </p:tavLst>
                                    </p:anim>
                                    <p:anim calcmode="lin" valueType="num">
                                      <p:cBhvr>
                                        <p:cTn id="369" dur="156" decel="50000" autoRev="1" fill="hold">
                                          <p:stCondLst>
                                            <p:cond delay="455"/>
                                          </p:stCondLst>
                                        </p:cTn>
                                        <p:tgtEl>
                                          <p:spTgt spid="39947">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370" dur="136" fill="hold">
                                          <p:stCondLst>
                                            <p:cond delay="864"/>
                                          </p:stCondLst>
                                        </p:cTn>
                                        <p:tgtEl>
                                          <p:spTgt spid="39947">
                                            <p:txEl>
                                              <p:pRg st="8" end="8"/>
                                            </p:txEl>
                                          </p:spTgt>
                                        </p:tgtEl>
                                        <p:attrNameLst>
                                          <p:attrName>ppt_y</p:attrName>
                                        </p:attrNameLst>
                                      </p:cBhvr>
                                      <p:tavLst>
                                        <p:tav tm="0">
                                          <p:val>
                                            <p:strVal val="#ppt_y-(0.354*#ppt_w-0.172*#ppt_h)"/>
                                          </p:val>
                                        </p:tav>
                                        <p:tav tm="100000">
                                          <p:val>
                                            <p:strVal val="#ppt_y"/>
                                          </p:val>
                                        </p:tav>
                                      </p:tavLst>
                                    </p:anim>
                                  </p:childTnLst>
                                </p:cTn>
                              </p:par>
                              <p:par>
                                <p:cTn id="371" presetID="38" presetClass="entr" presetSubtype="0" accel="50000" fill="hold" nodeType="withEffect">
                                  <p:stCondLst>
                                    <p:cond delay="0"/>
                                  </p:stCondLst>
                                  <p:iterate type="lt">
                                    <p:tmPct val="50000"/>
                                  </p:iterate>
                                  <p:childTnLst>
                                    <p:set>
                                      <p:cBhvr>
                                        <p:cTn id="372" dur="1" fill="hold">
                                          <p:stCondLst>
                                            <p:cond delay="0"/>
                                          </p:stCondLst>
                                        </p:cTn>
                                        <p:tgtEl>
                                          <p:spTgt spid="39947">
                                            <p:txEl>
                                              <p:pRg st="9" end="9"/>
                                            </p:txEl>
                                          </p:spTgt>
                                        </p:tgtEl>
                                        <p:attrNameLst>
                                          <p:attrName>style.visibility</p:attrName>
                                        </p:attrNameLst>
                                      </p:cBhvr>
                                      <p:to>
                                        <p:strVal val="visible"/>
                                      </p:to>
                                    </p:set>
                                    <p:set>
                                      <p:cBhvr>
                                        <p:cTn id="373" dur="455" fill="hold">
                                          <p:stCondLst>
                                            <p:cond delay="0"/>
                                          </p:stCondLst>
                                        </p:cTn>
                                        <p:tgtEl>
                                          <p:spTgt spid="39947">
                                            <p:txEl>
                                              <p:pRg st="9" end="9"/>
                                            </p:txEl>
                                          </p:spTgt>
                                        </p:tgtEl>
                                        <p:attrNameLst>
                                          <p:attrName>style.rotation</p:attrName>
                                        </p:attrNameLst>
                                      </p:cBhvr>
                                      <p:to>
                                        <p:strVal val="-45.0"/>
                                      </p:to>
                                    </p:set>
                                    <p:anim calcmode="lin" valueType="num">
                                      <p:cBhvr>
                                        <p:cTn id="374" dur="455" fill="hold">
                                          <p:stCondLst>
                                            <p:cond delay="455"/>
                                          </p:stCondLst>
                                        </p:cTn>
                                        <p:tgtEl>
                                          <p:spTgt spid="39947">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375" dur="455" fill="hold">
                                          <p:stCondLst>
                                            <p:cond delay="0"/>
                                          </p:stCondLst>
                                        </p:cTn>
                                        <p:tgtEl>
                                          <p:spTgt spid="39947">
                                            <p:txEl>
                                              <p:pRg st="9" end="9"/>
                                            </p:txEl>
                                          </p:spTgt>
                                        </p:tgtEl>
                                        <p:attrNameLst>
                                          <p:attrName>ppt_y</p:attrName>
                                        </p:attrNameLst>
                                      </p:cBhvr>
                                      <p:tavLst>
                                        <p:tav tm="0">
                                          <p:val>
                                            <p:strVal val="#ppt_y-1"/>
                                          </p:val>
                                        </p:tav>
                                        <p:tav tm="100000">
                                          <p:val>
                                            <p:strVal val="#ppt_y-(0.354*#ppt_w-0.172*#ppt_h)"/>
                                          </p:val>
                                        </p:tav>
                                      </p:tavLst>
                                    </p:anim>
                                    <p:anim calcmode="lin" valueType="num">
                                      <p:cBhvr>
                                        <p:cTn id="376" dur="156" decel="50000" autoRev="1" fill="hold">
                                          <p:stCondLst>
                                            <p:cond delay="455"/>
                                          </p:stCondLst>
                                        </p:cTn>
                                        <p:tgtEl>
                                          <p:spTgt spid="39947">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377" dur="136" fill="hold">
                                          <p:stCondLst>
                                            <p:cond delay="864"/>
                                          </p:stCondLst>
                                        </p:cTn>
                                        <p:tgtEl>
                                          <p:spTgt spid="39947">
                                            <p:txEl>
                                              <p:pRg st="9" end="9"/>
                                            </p:txEl>
                                          </p:spTgt>
                                        </p:tgtEl>
                                        <p:attrNameLst>
                                          <p:attrName>ppt_y</p:attrName>
                                        </p:attrNameLst>
                                      </p:cBhvr>
                                      <p:tavLst>
                                        <p:tav tm="0">
                                          <p:val>
                                            <p:strVal val="#ppt_y-(0.354*#ppt_w-0.172*#ppt_h)"/>
                                          </p:val>
                                        </p:tav>
                                        <p:tav tm="100000">
                                          <p:val>
                                            <p:strVal val="#ppt_y"/>
                                          </p:val>
                                        </p:tav>
                                      </p:tavLst>
                                    </p:anim>
                                  </p:childTnLst>
                                </p:cTn>
                              </p:par>
                              <p:par>
                                <p:cTn id="378" presetID="38" presetClass="entr" presetSubtype="0" accel="50000" fill="hold" nodeType="withEffect">
                                  <p:stCondLst>
                                    <p:cond delay="0"/>
                                  </p:stCondLst>
                                  <p:iterate type="lt">
                                    <p:tmPct val="50000"/>
                                  </p:iterate>
                                  <p:childTnLst>
                                    <p:set>
                                      <p:cBhvr>
                                        <p:cTn id="379" dur="1" fill="hold">
                                          <p:stCondLst>
                                            <p:cond delay="0"/>
                                          </p:stCondLst>
                                        </p:cTn>
                                        <p:tgtEl>
                                          <p:spTgt spid="39947">
                                            <p:txEl>
                                              <p:pRg st="10" end="10"/>
                                            </p:txEl>
                                          </p:spTgt>
                                        </p:tgtEl>
                                        <p:attrNameLst>
                                          <p:attrName>style.visibility</p:attrName>
                                        </p:attrNameLst>
                                      </p:cBhvr>
                                      <p:to>
                                        <p:strVal val="visible"/>
                                      </p:to>
                                    </p:set>
                                    <p:set>
                                      <p:cBhvr>
                                        <p:cTn id="380" dur="455" fill="hold">
                                          <p:stCondLst>
                                            <p:cond delay="0"/>
                                          </p:stCondLst>
                                        </p:cTn>
                                        <p:tgtEl>
                                          <p:spTgt spid="39947">
                                            <p:txEl>
                                              <p:pRg st="10" end="10"/>
                                            </p:txEl>
                                          </p:spTgt>
                                        </p:tgtEl>
                                        <p:attrNameLst>
                                          <p:attrName>style.rotation</p:attrName>
                                        </p:attrNameLst>
                                      </p:cBhvr>
                                      <p:to>
                                        <p:strVal val="-45.0"/>
                                      </p:to>
                                    </p:set>
                                    <p:anim calcmode="lin" valueType="num">
                                      <p:cBhvr>
                                        <p:cTn id="381" dur="455" fill="hold">
                                          <p:stCondLst>
                                            <p:cond delay="455"/>
                                          </p:stCondLst>
                                        </p:cTn>
                                        <p:tgtEl>
                                          <p:spTgt spid="39947">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382" dur="455" fill="hold">
                                          <p:stCondLst>
                                            <p:cond delay="0"/>
                                          </p:stCondLst>
                                        </p:cTn>
                                        <p:tgtEl>
                                          <p:spTgt spid="39947">
                                            <p:txEl>
                                              <p:pRg st="10" end="10"/>
                                            </p:txEl>
                                          </p:spTgt>
                                        </p:tgtEl>
                                        <p:attrNameLst>
                                          <p:attrName>ppt_y</p:attrName>
                                        </p:attrNameLst>
                                      </p:cBhvr>
                                      <p:tavLst>
                                        <p:tav tm="0">
                                          <p:val>
                                            <p:strVal val="#ppt_y-1"/>
                                          </p:val>
                                        </p:tav>
                                        <p:tav tm="100000">
                                          <p:val>
                                            <p:strVal val="#ppt_y-(0.354*#ppt_w-0.172*#ppt_h)"/>
                                          </p:val>
                                        </p:tav>
                                      </p:tavLst>
                                    </p:anim>
                                    <p:anim calcmode="lin" valueType="num">
                                      <p:cBhvr>
                                        <p:cTn id="383" dur="156" decel="50000" autoRev="1" fill="hold">
                                          <p:stCondLst>
                                            <p:cond delay="455"/>
                                          </p:stCondLst>
                                        </p:cTn>
                                        <p:tgtEl>
                                          <p:spTgt spid="39947">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384" dur="136" fill="hold">
                                          <p:stCondLst>
                                            <p:cond delay="864"/>
                                          </p:stCondLst>
                                        </p:cTn>
                                        <p:tgtEl>
                                          <p:spTgt spid="39947">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85" fill="hold">
                      <p:stCondLst>
                        <p:cond delay="indefinite"/>
                      </p:stCondLst>
                      <p:childTnLst>
                        <p:par>
                          <p:cTn id="386" fill="hold">
                            <p:stCondLst>
                              <p:cond delay="0"/>
                            </p:stCondLst>
                            <p:childTnLst>
                              <p:par>
                                <p:cTn id="387" presetID="51" presetClass="entr" presetSubtype="0" fill="hold" nodeType="clickEffect">
                                  <p:stCondLst>
                                    <p:cond delay="0"/>
                                  </p:stCondLst>
                                  <p:iterate type="lt">
                                    <p:tmPct val="0"/>
                                  </p:iterate>
                                  <p:childTnLst>
                                    <p:set>
                                      <p:cBhvr>
                                        <p:cTn id="388" dur="1" fill="hold">
                                          <p:stCondLst>
                                            <p:cond delay="0"/>
                                          </p:stCondLst>
                                        </p:cTn>
                                        <p:tgtEl>
                                          <p:spTgt spid="39947">
                                            <p:txEl>
                                              <p:pRg st="2" end="2"/>
                                            </p:txEl>
                                          </p:spTgt>
                                        </p:tgtEl>
                                        <p:attrNameLst>
                                          <p:attrName>style.visibility</p:attrName>
                                        </p:attrNameLst>
                                      </p:cBhvr>
                                      <p:to>
                                        <p:strVal val="visible"/>
                                      </p:to>
                                    </p:set>
                                    <p:animEffect transition="in" filter="fade">
                                      <p:cBhvr>
                                        <p:cTn id="389" dur="770" decel="100000"/>
                                        <p:tgtEl>
                                          <p:spTgt spid="39947">
                                            <p:txEl>
                                              <p:pRg st="2" end="2"/>
                                            </p:txEl>
                                          </p:spTgt>
                                        </p:tgtEl>
                                      </p:cBhvr>
                                    </p:animEffect>
                                    <p:animScale>
                                      <p:cBhvr>
                                        <p:cTn id="390" dur="770" decel="100000"/>
                                        <p:tgtEl>
                                          <p:spTgt spid="39947">
                                            <p:txEl>
                                              <p:pRg st="2" end="2"/>
                                            </p:txEl>
                                          </p:spTgt>
                                        </p:tgtEl>
                                      </p:cBhvr>
                                      <p:from x="10000" y="10000"/>
                                      <p:to x="200000" y="450000"/>
                                    </p:animScale>
                                    <p:animScale>
                                      <p:cBhvr>
                                        <p:cTn id="391" dur="1230" accel="100000" fill="hold">
                                          <p:stCondLst>
                                            <p:cond delay="770"/>
                                          </p:stCondLst>
                                        </p:cTn>
                                        <p:tgtEl>
                                          <p:spTgt spid="39947">
                                            <p:txEl>
                                              <p:pRg st="2" end="2"/>
                                            </p:txEl>
                                          </p:spTgt>
                                        </p:tgtEl>
                                      </p:cBhvr>
                                      <p:from x="200000" y="450000"/>
                                      <p:to x="100000" y="100000"/>
                                    </p:animScale>
                                    <p:set>
                                      <p:cBhvr>
                                        <p:cTn id="392" dur="770" fill="hold"/>
                                        <p:tgtEl>
                                          <p:spTgt spid="39947">
                                            <p:txEl>
                                              <p:pRg st="2" end="2"/>
                                            </p:txEl>
                                          </p:spTgt>
                                        </p:tgtEl>
                                        <p:attrNameLst>
                                          <p:attrName>ppt_x</p:attrName>
                                        </p:attrNameLst>
                                      </p:cBhvr>
                                      <p:to>
                                        <p:strVal val="(0.5)"/>
                                      </p:to>
                                    </p:set>
                                    <p:anim from="(0.5)" to="(#ppt_x)" calcmode="lin" valueType="num">
                                      <p:cBhvr>
                                        <p:cTn id="393" dur="1230" accel="100000" fill="hold">
                                          <p:stCondLst>
                                            <p:cond delay="770"/>
                                          </p:stCondLst>
                                        </p:cTn>
                                        <p:tgtEl>
                                          <p:spTgt spid="39947">
                                            <p:txEl>
                                              <p:pRg st="2" end="2"/>
                                            </p:txEl>
                                          </p:spTgt>
                                        </p:tgtEl>
                                        <p:attrNameLst>
                                          <p:attrName>ppt_x</p:attrName>
                                        </p:attrNameLst>
                                      </p:cBhvr>
                                    </p:anim>
                                    <p:set>
                                      <p:cBhvr>
                                        <p:cTn id="394" dur="770" fill="hold"/>
                                        <p:tgtEl>
                                          <p:spTgt spid="39947">
                                            <p:txEl>
                                              <p:pRg st="2" end="2"/>
                                            </p:txEl>
                                          </p:spTgt>
                                        </p:tgtEl>
                                        <p:attrNameLst>
                                          <p:attrName>ppt_y</p:attrName>
                                        </p:attrNameLst>
                                      </p:cBhvr>
                                      <p:to>
                                        <p:strVal val="(#ppt_y+0.4)"/>
                                      </p:to>
                                    </p:set>
                                    <p:anim from="(#ppt_y+0.4)" to="(#ppt_y)" calcmode="lin" valueType="num">
                                      <p:cBhvr>
                                        <p:cTn id="395" dur="1230" accel="100000" fill="hold">
                                          <p:stCondLst>
                                            <p:cond delay="770"/>
                                          </p:stCondLst>
                                        </p:cTn>
                                        <p:tgtEl>
                                          <p:spTgt spid="39947">
                                            <p:txEl>
                                              <p:pRg st="2" end="2"/>
                                            </p:txEl>
                                          </p:spTgt>
                                        </p:tgtEl>
                                        <p:attrNameLst>
                                          <p:attrName>ppt_y</p:attrName>
                                        </p:attrNameLst>
                                      </p:cBhvr>
                                    </p:anim>
                                  </p:childTnLst>
                                </p:cTn>
                              </p:par>
                              <p:par>
                                <p:cTn id="396" presetID="51" presetClass="entr" presetSubtype="0" fill="hold" nodeType="withEffect">
                                  <p:stCondLst>
                                    <p:cond delay="0"/>
                                  </p:stCondLst>
                                  <p:iterate type="lt">
                                    <p:tmPct val="0"/>
                                  </p:iterate>
                                  <p:childTnLst>
                                    <p:set>
                                      <p:cBhvr>
                                        <p:cTn id="397" dur="1" fill="hold">
                                          <p:stCondLst>
                                            <p:cond delay="0"/>
                                          </p:stCondLst>
                                        </p:cTn>
                                        <p:tgtEl>
                                          <p:spTgt spid="39947">
                                            <p:txEl>
                                              <p:pRg st="3" end="3"/>
                                            </p:txEl>
                                          </p:spTgt>
                                        </p:tgtEl>
                                        <p:attrNameLst>
                                          <p:attrName>style.visibility</p:attrName>
                                        </p:attrNameLst>
                                      </p:cBhvr>
                                      <p:to>
                                        <p:strVal val="visible"/>
                                      </p:to>
                                    </p:set>
                                    <p:animEffect transition="in" filter="fade">
                                      <p:cBhvr>
                                        <p:cTn id="398" dur="770" decel="100000"/>
                                        <p:tgtEl>
                                          <p:spTgt spid="39947">
                                            <p:txEl>
                                              <p:pRg st="3" end="3"/>
                                            </p:txEl>
                                          </p:spTgt>
                                        </p:tgtEl>
                                      </p:cBhvr>
                                    </p:animEffect>
                                    <p:animScale>
                                      <p:cBhvr>
                                        <p:cTn id="399" dur="770" decel="100000"/>
                                        <p:tgtEl>
                                          <p:spTgt spid="39947">
                                            <p:txEl>
                                              <p:pRg st="3" end="3"/>
                                            </p:txEl>
                                          </p:spTgt>
                                        </p:tgtEl>
                                      </p:cBhvr>
                                      <p:from x="10000" y="10000"/>
                                      <p:to x="200000" y="450000"/>
                                    </p:animScale>
                                    <p:animScale>
                                      <p:cBhvr>
                                        <p:cTn id="400" dur="1230" accel="100000" fill="hold">
                                          <p:stCondLst>
                                            <p:cond delay="770"/>
                                          </p:stCondLst>
                                        </p:cTn>
                                        <p:tgtEl>
                                          <p:spTgt spid="39947">
                                            <p:txEl>
                                              <p:pRg st="3" end="3"/>
                                            </p:txEl>
                                          </p:spTgt>
                                        </p:tgtEl>
                                      </p:cBhvr>
                                      <p:from x="200000" y="450000"/>
                                      <p:to x="100000" y="100000"/>
                                    </p:animScale>
                                    <p:set>
                                      <p:cBhvr>
                                        <p:cTn id="401" dur="770" fill="hold"/>
                                        <p:tgtEl>
                                          <p:spTgt spid="39947">
                                            <p:txEl>
                                              <p:pRg st="3" end="3"/>
                                            </p:txEl>
                                          </p:spTgt>
                                        </p:tgtEl>
                                        <p:attrNameLst>
                                          <p:attrName>ppt_x</p:attrName>
                                        </p:attrNameLst>
                                      </p:cBhvr>
                                      <p:to>
                                        <p:strVal val="(0.5)"/>
                                      </p:to>
                                    </p:set>
                                    <p:anim from="(0.5)" to="(#ppt_x)" calcmode="lin" valueType="num">
                                      <p:cBhvr>
                                        <p:cTn id="402" dur="1230" accel="100000" fill="hold">
                                          <p:stCondLst>
                                            <p:cond delay="770"/>
                                          </p:stCondLst>
                                        </p:cTn>
                                        <p:tgtEl>
                                          <p:spTgt spid="39947">
                                            <p:txEl>
                                              <p:pRg st="3" end="3"/>
                                            </p:txEl>
                                          </p:spTgt>
                                        </p:tgtEl>
                                        <p:attrNameLst>
                                          <p:attrName>ppt_x</p:attrName>
                                        </p:attrNameLst>
                                      </p:cBhvr>
                                    </p:anim>
                                    <p:set>
                                      <p:cBhvr>
                                        <p:cTn id="403" dur="770" fill="hold"/>
                                        <p:tgtEl>
                                          <p:spTgt spid="39947">
                                            <p:txEl>
                                              <p:pRg st="3" end="3"/>
                                            </p:txEl>
                                          </p:spTgt>
                                        </p:tgtEl>
                                        <p:attrNameLst>
                                          <p:attrName>ppt_y</p:attrName>
                                        </p:attrNameLst>
                                      </p:cBhvr>
                                      <p:to>
                                        <p:strVal val="(#ppt_y+0.4)"/>
                                      </p:to>
                                    </p:set>
                                    <p:anim from="(#ppt_y+0.4)" to="(#ppt_y)" calcmode="lin" valueType="num">
                                      <p:cBhvr>
                                        <p:cTn id="404" dur="1230" accel="100000" fill="hold">
                                          <p:stCondLst>
                                            <p:cond delay="770"/>
                                          </p:stCondLst>
                                        </p:cTn>
                                        <p:tgtEl>
                                          <p:spTgt spid="39947">
                                            <p:txEl>
                                              <p:pRg st="3" end="3"/>
                                            </p:txEl>
                                          </p:spTgt>
                                        </p:tgtEl>
                                        <p:attrNameLst>
                                          <p:attrName>ppt_y</p:attrName>
                                        </p:attrNameLst>
                                      </p:cBhvr>
                                    </p:anim>
                                  </p:childTnLst>
                                </p:cTn>
                              </p:par>
                              <p:par>
                                <p:cTn id="405" presetID="51" presetClass="entr" presetSubtype="0" fill="hold" nodeType="withEffect">
                                  <p:stCondLst>
                                    <p:cond delay="0"/>
                                  </p:stCondLst>
                                  <p:iterate type="lt">
                                    <p:tmPct val="0"/>
                                  </p:iterate>
                                  <p:childTnLst>
                                    <p:set>
                                      <p:cBhvr>
                                        <p:cTn id="406" dur="1" fill="hold">
                                          <p:stCondLst>
                                            <p:cond delay="0"/>
                                          </p:stCondLst>
                                        </p:cTn>
                                        <p:tgtEl>
                                          <p:spTgt spid="39947">
                                            <p:txEl>
                                              <p:pRg st="4" end="4"/>
                                            </p:txEl>
                                          </p:spTgt>
                                        </p:tgtEl>
                                        <p:attrNameLst>
                                          <p:attrName>style.visibility</p:attrName>
                                        </p:attrNameLst>
                                      </p:cBhvr>
                                      <p:to>
                                        <p:strVal val="visible"/>
                                      </p:to>
                                    </p:set>
                                    <p:animEffect transition="in" filter="fade">
                                      <p:cBhvr>
                                        <p:cTn id="407" dur="770" decel="100000"/>
                                        <p:tgtEl>
                                          <p:spTgt spid="39947">
                                            <p:txEl>
                                              <p:pRg st="4" end="4"/>
                                            </p:txEl>
                                          </p:spTgt>
                                        </p:tgtEl>
                                      </p:cBhvr>
                                    </p:animEffect>
                                    <p:animScale>
                                      <p:cBhvr>
                                        <p:cTn id="408" dur="770" decel="100000"/>
                                        <p:tgtEl>
                                          <p:spTgt spid="39947">
                                            <p:txEl>
                                              <p:pRg st="4" end="4"/>
                                            </p:txEl>
                                          </p:spTgt>
                                        </p:tgtEl>
                                      </p:cBhvr>
                                      <p:from x="10000" y="10000"/>
                                      <p:to x="200000" y="450000"/>
                                    </p:animScale>
                                    <p:animScale>
                                      <p:cBhvr>
                                        <p:cTn id="409" dur="1230" accel="100000" fill="hold">
                                          <p:stCondLst>
                                            <p:cond delay="770"/>
                                          </p:stCondLst>
                                        </p:cTn>
                                        <p:tgtEl>
                                          <p:spTgt spid="39947">
                                            <p:txEl>
                                              <p:pRg st="4" end="4"/>
                                            </p:txEl>
                                          </p:spTgt>
                                        </p:tgtEl>
                                      </p:cBhvr>
                                      <p:from x="200000" y="450000"/>
                                      <p:to x="100000" y="100000"/>
                                    </p:animScale>
                                    <p:set>
                                      <p:cBhvr>
                                        <p:cTn id="410" dur="770" fill="hold"/>
                                        <p:tgtEl>
                                          <p:spTgt spid="39947">
                                            <p:txEl>
                                              <p:pRg st="4" end="4"/>
                                            </p:txEl>
                                          </p:spTgt>
                                        </p:tgtEl>
                                        <p:attrNameLst>
                                          <p:attrName>ppt_x</p:attrName>
                                        </p:attrNameLst>
                                      </p:cBhvr>
                                      <p:to>
                                        <p:strVal val="(0.5)"/>
                                      </p:to>
                                    </p:set>
                                    <p:anim from="(0.5)" to="(#ppt_x)" calcmode="lin" valueType="num">
                                      <p:cBhvr>
                                        <p:cTn id="411" dur="1230" accel="100000" fill="hold">
                                          <p:stCondLst>
                                            <p:cond delay="770"/>
                                          </p:stCondLst>
                                        </p:cTn>
                                        <p:tgtEl>
                                          <p:spTgt spid="39947">
                                            <p:txEl>
                                              <p:pRg st="4" end="4"/>
                                            </p:txEl>
                                          </p:spTgt>
                                        </p:tgtEl>
                                        <p:attrNameLst>
                                          <p:attrName>ppt_x</p:attrName>
                                        </p:attrNameLst>
                                      </p:cBhvr>
                                    </p:anim>
                                    <p:set>
                                      <p:cBhvr>
                                        <p:cTn id="412" dur="770" fill="hold"/>
                                        <p:tgtEl>
                                          <p:spTgt spid="39947">
                                            <p:txEl>
                                              <p:pRg st="4" end="4"/>
                                            </p:txEl>
                                          </p:spTgt>
                                        </p:tgtEl>
                                        <p:attrNameLst>
                                          <p:attrName>ppt_y</p:attrName>
                                        </p:attrNameLst>
                                      </p:cBhvr>
                                      <p:to>
                                        <p:strVal val="(#ppt_y+0.4)"/>
                                      </p:to>
                                    </p:set>
                                    <p:anim from="(#ppt_y+0.4)" to="(#ppt_y)" calcmode="lin" valueType="num">
                                      <p:cBhvr>
                                        <p:cTn id="413" dur="1230" accel="100000" fill="hold">
                                          <p:stCondLst>
                                            <p:cond delay="770"/>
                                          </p:stCondLst>
                                        </p:cTn>
                                        <p:tgtEl>
                                          <p:spTgt spid="39947">
                                            <p:txEl>
                                              <p:pRg st="4" end="4"/>
                                            </p:txEl>
                                          </p:spTgt>
                                        </p:tgtEl>
                                        <p:attrNameLst>
                                          <p:attrName>ppt_y</p:attrName>
                                        </p:attrNameLst>
                                      </p:cBhvr>
                                    </p:anim>
                                  </p:childTnLst>
                                </p:cTn>
                              </p:par>
                              <p:par>
                                <p:cTn id="414" presetID="51" presetClass="entr" presetSubtype="0" fill="hold" nodeType="withEffect">
                                  <p:stCondLst>
                                    <p:cond delay="0"/>
                                  </p:stCondLst>
                                  <p:iterate type="lt">
                                    <p:tmPct val="0"/>
                                  </p:iterate>
                                  <p:childTnLst>
                                    <p:set>
                                      <p:cBhvr>
                                        <p:cTn id="415" dur="1" fill="hold">
                                          <p:stCondLst>
                                            <p:cond delay="0"/>
                                          </p:stCondLst>
                                        </p:cTn>
                                        <p:tgtEl>
                                          <p:spTgt spid="39947">
                                            <p:txEl>
                                              <p:pRg st="5" end="5"/>
                                            </p:txEl>
                                          </p:spTgt>
                                        </p:tgtEl>
                                        <p:attrNameLst>
                                          <p:attrName>style.visibility</p:attrName>
                                        </p:attrNameLst>
                                      </p:cBhvr>
                                      <p:to>
                                        <p:strVal val="visible"/>
                                      </p:to>
                                    </p:set>
                                    <p:animEffect transition="in" filter="fade">
                                      <p:cBhvr>
                                        <p:cTn id="416" dur="770" decel="100000"/>
                                        <p:tgtEl>
                                          <p:spTgt spid="39947">
                                            <p:txEl>
                                              <p:pRg st="5" end="5"/>
                                            </p:txEl>
                                          </p:spTgt>
                                        </p:tgtEl>
                                      </p:cBhvr>
                                    </p:animEffect>
                                    <p:animScale>
                                      <p:cBhvr>
                                        <p:cTn id="417" dur="770" decel="100000"/>
                                        <p:tgtEl>
                                          <p:spTgt spid="39947">
                                            <p:txEl>
                                              <p:pRg st="5" end="5"/>
                                            </p:txEl>
                                          </p:spTgt>
                                        </p:tgtEl>
                                      </p:cBhvr>
                                      <p:from x="10000" y="10000"/>
                                      <p:to x="200000" y="450000"/>
                                    </p:animScale>
                                    <p:animScale>
                                      <p:cBhvr>
                                        <p:cTn id="418" dur="1230" accel="100000" fill="hold">
                                          <p:stCondLst>
                                            <p:cond delay="770"/>
                                          </p:stCondLst>
                                        </p:cTn>
                                        <p:tgtEl>
                                          <p:spTgt spid="39947">
                                            <p:txEl>
                                              <p:pRg st="5" end="5"/>
                                            </p:txEl>
                                          </p:spTgt>
                                        </p:tgtEl>
                                      </p:cBhvr>
                                      <p:from x="200000" y="450000"/>
                                      <p:to x="100000" y="100000"/>
                                    </p:animScale>
                                    <p:set>
                                      <p:cBhvr>
                                        <p:cTn id="419" dur="770" fill="hold"/>
                                        <p:tgtEl>
                                          <p:spTgt spid="39947">
                                            <p:txEl>
                                              <p:pRg st="5" end="5"/>
                                            </p:txEl>
                                          </p:spTgt>
                                        </p:tgtEl>
                                        <p:attrNameLst>
                                          <p:attrName>ppt_x</p:attrName>
                                        </p:attrNameLst>
                                      </p:cBhvr>
                                      <p:to>
                                        <p:strVal val="(0.5)"/>
                                      </p:to>
                                    </p:set>
                                    <p:anim from="(0.5)" to="(#ppt_x)" calcmode="lin" valueType="num">
                                      <p:cBhvr>
                                        <p:cTn id="420" dur="1230" accel="100000" fill="hold">
                                          <p:stCondLst>
                                            <p:cond delay="770"/>
                                          </p:stCondLst>
                                        </p:cTn>
                                        <p:tgtEl>
                                          <p:spTgt spid="39947">
                                            <p:txEl>
                                              <p:pRg st="5" end="5"/>
                                            </p:txEl>
                                          </p:spTgt>
                                        </p:tgtEl>
                                        <p:attrNameLst>
                                          <p:attrName>ppt_x</p:attrName>
                                        </p:attrNameLst>
                                      </p:cBhvr>
                                    </p:anim>
                                    <p:set>
                                      <p:cBhvr>
                                        <p:cTn id="421" dur="770" fill="hold"/>
                                        <p:tgtEl>
                                          <p:spTgt spid="39947">
                                            <p:txEl>
                                              <p:pRg st="5" end="5"/>
                                            </p:txEl>
                                          </p:spTgt>
                                        </p:tgtEl>
                                        <p:attrNameLst>
                                          <p:attrName>ppt_y</p:attrName>
                                        </p:attrNameLst>
                                      </p:cBhvr>
                                      <p:to>
                                        <p:strVal val="(#ppt_y+0.4)"/>
                                      </p:to>
                                    </p:set>
                                    <p:anim from="(#ppt_y+0.4)" to="(#ppt_y)" calcmode="lin" valueType="num">
                                      <p:cBhvr>
                                        <p:cTn id="422" dur="1230" accel="100000" fill="hold">
                                          <p:stCondLst>
                                            <p:cond delay="770"/>
                                          </p:stCondLst>
                                        </p:cTn>
                                        <p:tgtEl>
                                          <p:spTgt spid="39947">
                                            <p:txEl>
                                              <p:pRg st="5" end="5"/>
                                            </p:txEl>
                                          </p:spTgt>
                                        </p:tgtEl>
                                        <p:attrNameLst>
                                          <p:attrName>ppt_y</p:attrName>
                                        </p:attrNameLst>
                                      </p:cBhvr>
                                    </p:anim>
                                  </p:childTnLst>
                                </p:cTn>
                              </p:par>
                              <p:par>
                                <p:cTn id="423" presetID="51" presetClass="entr" presetSubtype="0" fill="hold" nodeType="withEffect">
                                  <p:stCondLst>
                                    <p:cond delay="0"/>
                                  </p:stCondLst>
                                  <p:iterate type="lt">
                                    <p:tmPct val="0"/>
                                  </p:iterate>
                                  <p:childTnLst>
                                    <p:set>
                                      <p:cBhvr>
                                        <p:cTn id="424" dur="1" fill="hold">
                                          <p:stCondLst>
                                            <p:cond delay="0"/>
                                          </p:stCondLst>
                                        </p:cTn>
                                        <p:tgtEl>
                                          <p:spTgt spid="39947">
                                            <p:txEl>
                                              <p:pRg st="6" end="6"/>
                                            </p:txEl>
                                          </p:spTgt>
                                        </p:tgtEl>
                                        <p:attrNameLst>
                                          <p:attrName>style.visibility</p:attrName>
                                        </p:attrNameLst>
                                      </p:cBhvr>
                                      <p:to>
                                        <p:strVal val="visible"/>
                                      </p:to>
                                    </p:set>
                                    <p:animEffect transition="in" filter="fade">
                                      <p:cBhvr>
                                        <p:cTn id="425" dur="770" decel="100000"/>
                                        <p:tgtEl>
                                          <p:spTgt spid="39947">
                                            <p:txEl>
                                              <p:pRg st="6" end="6"/>
                                            </p:txEl>
                                          </p:spTgt>
                                        </p:tgtEl>
                                      </p:cBhvr>
                                    </p:animEffect>
                                    <p:animScale>
                                      <p:cBhvr>
                                        <p:cTn id="426" dur="770" decel="100000"/>
                                        <p:tgtEl>
                                          <p:spTgt spid="39947">
                                            <p:txEl>
                                              <p:pRg st="6" end="6"/>
                                            </p:txEl>
                                          </p:spTgt>
                                        </p:tgtEl>
                                      </p:cBhvr>
                                      <p:from x="10000" y="10000"/>
                                      <p:to x="200000" y="450000"/>
                                    </p:animScale>
                                    <p:animScale>
                                      <p:cBhvr>
                                        <p:cTn id="427" dur="1230" accel="100000" fill="hold">
                                          <p:stCondLst>
                                            <p:cond delay="770"/>
                                          </p:stCondLst>
                                        </p:cTn>
                                        <p:tgtEl>
                                          <p:spTgt spid="39947">
                                            <p:txEl>
                                              <p:pRg st="6" end="6"/>
                                            </p:txEl>
                                          </p:spTgt>
                                        </p:tgtEl>
                                      </p:cBhvr>
                                      <p:from x="200000" y="450000"/>
                                      <p:to x="100000" y="100000"/>
                                    </p:animScale>
                                    <p:set>
                                      <p:cBhvr>
                                        <p:cTn id="428" dur="770" fill="hold"/>
                                        <p:tgtEl>
                                          <p:spTgt spid="39947">
                                            <p:txEl>
                                              <p:pRg st="6" end="6"/>
                                            </p:txEl>
                                          </p:spTgt>
                                        </p:tgtEl>
                                        <p:attrNameLst>
                                          <p:attrName>ppt_x</p:attrName>
                                        </p:attrNameLst>
                                      </p:cBhvr>
                                      <p:to>
                                        <p:strVal val="(0.5)"/>
                                      </p:to>
                                    </p:set>
                                    <p:anim from="(0.5)" to="(#ppt_x)" calcmode="lin" valueType="num">
                                      <p:cBhvr>
                                        <p:cTn id="429" dur="1230" accel="100000" fill="hold">
                                          <p:stCondLst>
                                            <p:cond delay="770"/>
                                          </p:stCondLst>
                                        </p:cTn>
                                        <p:tgtEl>
                                          <p:spTgt spid="39947">
                                            <p:txEl>
                                              <p:pRg st="6" end="6"/>
                                            </p:txEl>
                                          </p:spTgt>
                                        </p:tgtEl>
                                        <p:attrNameLst>
                                          <p:attrName>ppt_x</p:attrName>
                                        </p:attrNameLst>
                                      </p:cBhvr>
                                    </p:anim>
                                    <p:set>
                                      <p:cBhvr>
                                        <p:cTn id="430" dur="770" fill="hold"/>
                                        <p:tgtEl>
                                          <p:spTgt spid="39947">
                                            <p:txEl>
                                              <p:pRg st="6" end="6"/>
                                            </p:txEl>
                                          </p:spTgt>
                                        </p:tgtEl>
                                        <p:attrNameLst>
                                          <p:attrName>ppt_y</p:attrName>
                                        </p:attrNameLst>
                                      </p:cBhvr>
                                      <p:to>
                                        <p:strVal val="(#ppt_y+0.4)"/>
                                      </p:to>
                                    </p:set>
                                    <p:anim from="(#ppt_y+0.4)" to="(#ppt_y)" calcmode="lin" valueType="num">
                                      <p:cBhvr>
                                        <p:cTn id="431" dur="1230" accel="100000" fill="hold">
                                          <p:stCondLst>
                                            <p:cond delay="770"/>
                                          </p:stCondLst>
                                        </p:cTn>
                                        <p:tgtEl>
                                          <p:spTgt spid="39947">
                                            <p:txEl>
                                              <p:pRg st="6" end="6"/>
                                            </p:txEl>
                                          </p:spTgt>
                                        </p:tgtEl>
                                        <p:attrNameLst>
                                          <p:attrName>ppt_y</p:attrName>
                                        </p:attrNameLst>
                                      </p:cBhvr>
                                    </p:anim>
                                  </p:childTnLst>
                                </p:cTn>
                              </p:par>
                              <p:par>
                                <p:cTn id="432" presetID="51" presetClass="entr" presetSubtype="0" fill="hold" nodeType="withEffect">
                                  <p:stCondLst>
                                    <p:cond delay="0"/>
                                  </p:stCondLst>
                                  <p:iterate type="lt">
                                    <p:tmPct val="0"/>
                                  </p:iterate>
                                  <p:childTnLst>
                                    <p:set>
                                      <p:cBhvr>
                                        <p:cTn id="433" dur="1" fill="hold">
                                          <p:stCondLst>
                                            <p:cond delay="0"/>
                                          </p:stCondLst>
                                        </p:cTn>
                                        <p:tgtEl>
                                          <p:spTgt spid="39947">
                                            <p:txEl>
                                              <p:pRg st="7" end="7"/>
                                            </p:txEl>
                                          </p:spTgt>
                                        </p:tgtEl>
                                        <p:attrNameLst>
                                          <p:attrName>style.visibility</p:attrName>
                                        </p:attrNameLst>
                                      </p:cBhvr>
                                      <p:to>
                                        <p:strVal val="visible"/>
                                      </p:to>
                                    </p:set>
                                    <p:animEffect transition="in" filter="fade">
                                      <p:cBhvr>
                                        <p:cTn id="434" dur="770" decel="100000"/>
                                        <p:tgtEl>
                                          <p:spTgt spid="39947">
                                            <p:txEl>
                                              <p:pRg st="7" end="7"/>
                                            </p:txEl>
                                          </p:spTgt>
                                        </p:tgtEl>
                                      </p:cBhvr>
                                    </p:animEffect>
                                    <p:animScale>
                                      <p:cBhvr>
                                        <p:cTn id="435" dur="770" decel="100000"/>
                                        <p:tgtEl>
                                          <p:spTgt spid="39947">
                                            <p:txEl>
                                              <p:pRg st="7" end="7"/>
                                            </p:txEl>
                                          </p:spTgt>
                                        </p:tgtEl>
                                      </p:cBhvr>
                                      <p:from x="10000" y="10000"/>
                                      <p:to x="200000" y="450000"/>
                                    </p:animScale>
                                    <p:animScale>
                                      <p:cBhvr>
                                        <p:cTn id="436" dur="1230" accel="100000" fill="hold">
                                          <p:stCondLst>
                                            <p:cond delay="770"/>
                                          </p:stCondLst>
                                        </p:cTn>
                                        <p:tgtEl>
                                          <p:spTgt spid="39947">
                                            <p:txEl>
                                              <p:pRg st="7" end="7"/>
                                            </p:txEl>
                                          </p:spTgt>
                                        </p:tgtEl>
                                      </p:cBhvr>
                                      <p:from x="200000" y="450000"/>
                                      <p:to x="100000" y="100000"/>
                                    </p:animScale>
                                    <p:set>
                                      <p:cBhvr>
                                        <p:cTn id="437" dur="770" fill="hold"/>
                                        <p:tgtEl>
                                          <p:spTgt spid="39947">
                                            <p:txEl>
                                              <p:pRg st="7" end="7"/>
                                            </p:txEl>
                                          </p:spTgt>
                                        </p:tgtEl>
                                        <p:attrNameLst>
                                          <p:attrName>ppt_x</p:attrName>
                                        </p:attrNameLst>
                                      </p:cBhvr>
                                      <p:to>
                                        <p:strVal val="(0.5)"/>
                                      </p:to>
                                    </p:set>
                                    <p:anim from="(0.5)" to="(#ppt_x)" calcmode="lin" valueType="num">
                                      <p:cBhvr>
                                        <p:cTn id="438" dur="1230" accel="100000" fill="hold">
                                          <p:stCondLst>
                                            <p:cond delay="770"/>
                                          </p:stCondLst>
                                        </p:cTn>
                                        <p:tgtEl>
                                          <p:spTgt spid="39947">
                                            <p:txEl>
                                              <p:pRg st="7" end="7"/>
                                            </p:txEl>
                                          </p:spTgt>
                                        </p:tgtEl>
                                        <p:attrNameLst>
                                          <p:attrName>ppt_x</p:attrName>
                                        </p:attrNameLst>
                                      </p:cBhvr>
                                    </p:anim>
                                    <p:set>
                                      <p:cBhvr>
                                        <p:cTn id="439" dur="770" fill="hold"/>
                                        <p:tgtEl>
                                          <p:spTgt spid="39947">
                                            <p:txEl>
                                              <p:pRg st="7" end="7"/>
                                            </p:txEl>
                                          </p:spTgt>
                                        </p:tgtEl>
                                        <p:attrNameLst>
                                          <p:attrName>ppt_y</p:attrName>
                                        </p:attrNameLst>
                                      </p:cBhvr>
                                      <p:to>
                                        <p:strVal val="(#ppt_y+0.4)"/>
                                      </p:to>
                                    </p:set>
                                    <p:anim from="(#ppt_y+0.4)" to="(#ppt_y)" calcmode="lin" valueType="num">
                                      <p:cBhvr>
                                        <p:cTn id="440" dur="1230" accel="100000" fill="hold">
                                          <p:stCondLst>
                                            <p:cond delay="770"/>
                                          </p:stCondLst>
                                        </p:cTn>
                                        <p:tgtEl>
                                          <p:spTgt spid="39947">
                                            <p:txEl>
                                              <p:pRg st="7" end="7"/>
                                            </p:txEl>
                                          </p:spTgt>
                                        </p:tgtEl>
                                        <p:attrNameLst>
                                          <p:attrName>ppt_y</p:attrName>
                                        </p:attrNameLst>
                                      </p:cBhvr>
                                    </p:anim>
                                  </p:childTnLst>
                                </p:cTn>
                              </p:par>
                              <p:par>
                                <p:cTn id="441" presetID="51" presetClass="entr" presetSubtype="0" fill="hold" nodeType="withEffect">
                                  <p:stCondLst>
                                    <p:cond delay="0"/>
                                  </p:stCondLst>
                                  <p:iterate type="lt">
                                    <p:tmPct val="0"/>
                                  </p:iterate>
                                  <p:childTnLst>
                                    <p:set>
                                      <p:cBhvr>
                                        <p:cTn id="442" dur="1" fill="hold">
                                          <p:stCondLst>
                                            <p:cond delay="0"/>
                                          </p:stCondLst>
                                        </p:cTn>
                                        <p:tgtEl>
                                          <p:spTgt spid="39947">
                                            <p:txEl>
                                              <p:pRg st="8" end="8"/>
                                            </p:txEl>
                                          </p:spTgt>
                                        </p:tgtEl>
                                        <p:attrNameLst>
                                          <p:attrName>style.visibility</p:attrName>
                                        </p:attrNameLst>
                                      </p:cBhvr>
                                      <p:to>
                                        <p:strVal val="visible"/>
                                      </p:to>
                                    </p:set>
                                    <p:animEffect transition="in" filter="fade">
                                      <p:cBhvr>
                                        <p:cTn id="443" dur="770" decel="100000"/>
                                        <p:tgtEl>
                                          <p:spTgt spid="39947">
                                            <p:txEl>
                                              <p:pRg st="8" end="8"/>
                                            </p:txEl>
                                          </p:spTgt>
                                        </p:tgtEl>
                                      </p:cBhvr>
                                    </p:animEffect>
                                    <p:animScale>
                                      <p:cBhvr>
                                        <p:cTn id="444" dur="770" decel="100000"/>
                                        <p:tgtEl>
                                          <p:spTgt spid="39947">
                                            <p:txEl>
                                              <p:pRg st="8" end="8"/>
                                            </p:txEl>
                                          </p:spTgt>
                                        </p:tgtEl>
                                      </p:cBhvr>
                                      <p:from x="10000" y="10000"/>
                                      <p:to x="200000" y="450000"/>
                                    </p:animScale>
                                    <p:animScale>
                                      <p:cBhvr>
                                        <p:cTn id="445" dur="1230" accel="100000" fill="hold">
                                          <p:stCondLst>
                                            <p:cond delay="770"/>
                                          </p:stCondLst>
                                        </p:cTn>
                                        <p:tgtEl>
                                          <p:spTgt spid="39947">
                                            <p:txEl>
                                              <p:pRg st="8" end="8"/>
                                            </p:txEl>
                                          </p:spTgt>
                                        </p:tgtEl>
                                      </p:cBhvr>
                                      <p:from x="200000" y="450000"/>
                                      <p:to x="100000" y="100000"/>
                                    </p:animScale>
                                    <p:set>
                                      <p:cBhvr>
                                        <p:cTn id="446" dur="770" fill="hold"/>
                                        <p:tgtEl>
                                          <p:spTgt spid="39947">
                                            <p:txEl>
                                              <p:pRg st="8" end="8"/>
                                            </p:txEl>
                                          </p:spTgt>
                                        </p:tgtEl>
                                        <p:attrNameLst>
                                          <p:attrName>ppt_x</p:attrName>
                                        </p:attrNameLst>
                                      </p:cBhvr>
                                      <p:to>
                                        <p:strVal val="(0.5)"/>
                                      </p:to>
                                    </p:set>
                                    <p:anim from="(0.5)" to="(#ppt_x)" calcmode="lin" valueType="num">
                                      <p:cBhvr>
                                        <p:cTn id="447" dur="1230" accel="100000" fill="hold">
                                          <p:stCondLst>
                                            <p:cond delay="770"/>
                                          </p:stCondLst>
                                        </p:cTn>
                                        <p:tgtEl>
                                          <p:spTgt spid="39947">
                                            <p:txEl>
                                              <p:pRg st="8" end="8"/>
                                            </p:txEl>
                                          </p:spTgt>
                                        </p:tgtEl>
                                        <p:attrNameLst>
                                          <p:attrName>ppt_x</p:attrName>
                                        </p:attrNameLst>
                                      </p:cBhvr>
                                    </p:anim>
                                    <p:set>
                                      <p:cBhvr>
                                        <p:cTn id="448" dur="770" fill="hold"/>
                                        <p:tgtEl>
                                          <p:spTgt spid="39947">
                                            <p:txEl>
                                              <p:pRg st="8" end="8"/>
                                            </p:txEl>
                                          </p:spTgt>
                                        </p:tgtEl>
                                        <p:attrNameLst>
                                          <p:attrName>ppt_y</p:attrName>
                                        </p:attrNameLst>
                                      </p:cBhvr>
                                      <p:to>
                                        <p:strVal val="(#ppt_y+0.4)"/>
                                      </p:to>
                                    </p:set>
                                    <p:anim from="(#ppt_y+0.4)" to="(#ppt_y)" calcmode="lin" valueType="num">
                                      <p:cBhvr>
                                        <p:cTn id="449" dur="1230" accel="100000" fill="hold">
                                          <p:stCondLst>
                                            <p:cond delay="770"/>
                                          </p:stCondLst>
                                        </p:cTn>
                                        <p:tgtEl>
                                          <p:spTgt spid="39947">
                                            <p:txEl>
                                              <p:pRg st="8" end="8"/>
                                            </p:txEl>
                                          </p:spTgt>
                                        </p:tgtEl>
                                        <p:attrNameLst>
                                          <p:attrName>ppt_y</p:attrName>
                                        </p:attrNameLst>
                                      </p:cBhvr>
                                    </p:anim>
                                  </p:childTnLst>
                                </p:cTn>
                              </p:par>
                              <p:par>
                                <p:cTn id="450" presetID="51" presetClass="entr" presetSubtype="0" fill="hold" nodeType="withEffect">
                                  <p:stCondLst>
                                    <p:cond delay="0"/>
                                  </p:stCondLst>
                                  <p:iterate type="lt">
                                    <p:tmPct val="0"/>
                                  </p:iterate>
                                  <p:childTnLst>
                                    <p:set>
                                      <p:cBhvr>
                                        <p:cTn id="451" dur="1" fill="hold">
                                          <p:stCondLst>
                                            <p:cond delay="0"/>
                                          </p:stCondLst>
                                        </p:cTn>
                                        <p:tgtEl>
                                          <p:spTgt spid="39947">
                                            <p:txEl>
                                              <p:pRg st="9" end="9"/>
                                            </p:txEl>
                                          </p:spTgt>
                                        </p:tgtEl>
                                        <p:attrNameLst>
                                          <p:attrName>style.visibility</p:attrName>
                                        </p:attrNameLst>
                                      </p:cBhvr>
                                      <p:to>
                                        <p:strVal val="visible"/>
                                      </p:to>
                                    </p:set>
                                    <p:animEffect transition="in" filter="fade">
                                      <p:cBhvr>
                                        <p:cTn id="452" dur="770" decel="100000"/>
                                        <p:tgtEl>
                                          <p:spTgt spid="39947">
                                            <p:txEl>
                                              <p:pRg st="9" end="9"/>
                                            </p:txEl>
                                          </p:spTgt>
                                        </p:tgtEl>
                                      </p:cBhvr>
                                    </p:animEffect>
                                    <p:animScale>
                                      <p:cBhvr>
                                        <p:cTn id="453" dur="770" decel="100000"/>
                                        <p:tgtEl>
                                          <p:spTgt spid="39947">
                                            <p:txEl>
                                              <p:pRg st="9" end="9"/>
                                            </p:txEl>
                                          </p:spTgt>
                                        </p:tgtEl>
                                      </p:cBhvr>
                                      <p:from x="10000" y="10000"/>
                                      <p:to x="200000" y="450000"/>
                                    </p:animScale>
                                    <p:animScale>
                                      <p:cBhvr>
                                        <p:cTn id="454" dur="1230" accel="100000" fill="hold">
                                          <p:stCondLst>
                                            <p:cond delay="770"/>
                                          </p:stCondLst>
                                        </p:cTn>
                                        <p:tgtEl>
                                          <p:spTgt spid="39947">
                                            <p:txEl>
                                              <p:pRg st="9" end="9"/>
                                            </p:txEl>
                                          </p:spTgt>
                                        </p:tgtEl>
                                      </p:cBhvr>
                                      <p:from x="200000" y="450000"/>
                                      <p:to x="100000" y="100000"/>
                                    </p:animScale>
                                    <p:set>
                                      <p:cBhvr>
                                        <p:cTn id="455" dur="770" fill="hold"/>
                                        <p:tgtEl>
                                          <p:spTgt spid="39947">
                                            <p:txEl>
                                              <p:pRg st="9" end="9"/>
                                            </p:txEl>
                                          </p:spTgt>
                                        </p:tgtEl>
                                        <p:attrNameLst>
                                          <p:attrName>ppt_x</p:attrName>
                                        </p:attrNameLst>
                                      </p:cBhvr>
                                      <p:to>
                                        <p:strVal val="(0.5)"/>
                                      </p:to>
                                    </p:set>
                                    <p:anim from="(0.5)" to="(#ppt_x)" calcmode="lin" valueType="num">
                                      <p:cBhvr>
                                        <p:cTn id="456" dur="1230" accel="100000" fill="hold">
                                          <p:stCondLst>
                                            <p:cond delay="770"/>
                                          </p:stCondLst>
                                        </p:cTn>
                                        <p:tgtEl>
                                          <p:spTgt spid="39947">
                                            <p:txEl>
                                              <p:pRg st="9" end="9"/>
                                            </p:txEl>
                                          </p:spTgt>
                                        </p:tgtEl>
                                        <p:attrNameLst>
                                          <p:attrName>ppt_x</p:attrName>
                                        </p:attrNameLst>
                                      </p:cBhvr>
                                    </p:anim>
                                    <p:set>
                                      <p:cBhvr>
                                        <p:cTn id="457" dur="770" fill="hold"/>
                                        <p:tgtEl>
                                          <p:spTgt spid="39947">
                                            <p:txEl>
                                              <p:pRg st="9" end="9"/>
                                            </p:txEl>
                                          </p:spTgt>
                                        </p:tgtEl>
                                        <p:attrNameLst>
                                          <p:attrName>ppt_y</p:attrName>
                                        </p:attrNameLst>
                                      </p:cBhvr>
                                      <p:to>
                                        <p:strVal val="(#ppt_y+0.4)"/>
                                      </p:to>
                                    </p:set>
                                    <p:anim from="(#ppt_y+0.4)" to="(#ppt_y)" calcmode="lin" valueType="num">
                                      <p:cBhvr>
                                        <p:cTn id="458" dur="1230" accel="100000" fill="hold">
                                          <p:stCondLst>
                                            <p:cond delay="770"/>
                                          </p:stCondLst>
                                        </p:cTn>
                                        <p:tgtEl>
                                          <p:spTgt spid="39947">
                                            <p:txEl>
                                              <p:pRg st="9" end="9"/>
                                            </p:txEl>
                                          </p:spTgt>
                                        </p:tgtEl>
                                        <p:attrNameLst>
                                          <p:attrName>ppt_y</p:attrName>
                                        </p:attrNameLst>
                                      </p:cBhvr>
                                    </p:anim>
                                  </p:childTnLst>
                                </p:cTn>
                              </p:par>
                              <p:par>
                                <p:cTn id="459" presetID="51" presetClass="entr" presetSubtype="0" fill="hold" nodeType="withEffect">
                                  <p:stCondLst>
                                    <p:cond delay="0"/>
                                  </p:stCondLst>
                                  <p:iterate type="lt">
                                    <p:tmPct val="0"/>
                                  </p:iterate>
                                  <p:childTnLst>
                                    <p:set>
                                      <p:cBhvr>
                                        <p:cTn id="460" dur="1" fill="hold">
                                          <p:stCondLst>
                                            <p:cond delay="0"/>
                                          </p:stCondLst>
                                        </p:cTn>
                                        <p:tgtEl>
                                          <p:spTgt spid="39947">
                                            <p:txEl>
                                              <p:pRg st="10" end="10"/>
                                            </p:txEl>
                                          </p:spTgt>
                                        </p:tgtEl>
                                        <p:attrNameLst>
                                          <p:attrName>style.visibility</p:attrName>
                                        </p:attrNameLst>
                                      </p:cBhvr>
                                      <p:to>
                                        <p:strVal val="visible"/>
                                      </p:to>
                                    </p:set>
                                    <p:animEffect transition="in" filter="fade">
                                      <p:cBhvr>
                                        <p:cTn id="461" dur="770" decel="100000"/>
                                        <p:tgtEl>
                                          <p:spTgt spid="39947">
                                            <p:txEl>
                                              <p:pRg st="10" end="10"/>
                                            </p:txEl>
                                          </p:spTgt>
                                        </p:tgtEl>
                                      </p:cBhvr>
                                    </p:animEffect>
                                    <p:animScale>
                                      <p:cBhvr>
                                        <p:cTn id="462" dur="770" decel="100000"/>
                                        <p:tgtEl>
                                          <p:spTgt spid="39947">
                                            <p:txEl>
                                              <p:pRg st="10" end="10"/>
                                            </p:txEl>
                                          </p:spTgt>
                                        </p:tgtEl>
                                      </p:cBhvr>
                                      <p:from x="10000" y="10000"/>
                                      <p:to x="200000" y="450000"/>
                                    </p:animScale>
                                    <p:animScale>
                                      <p:cBhvr>
                                        <p:cTn id="463" dur="1230" accel="100000" fill="hold">
                                          <p:stCondLst>
                                            <p:cond delay="770"/>
                                          </p:stCondLst>
                                        </p:cTn>
                                        <p:tgtEl>
                                          <p:spTgt spid="39947">
                                            <p:txEl>
                                              <p:pRg st="10" end="10"/>
                                            </p:txEl>
                                          </p:spTgt>
                                        </p:tgtEl>
                                      </p:cBhvr>
                                      <p:from x="200000" y="450000"/>
                                      <p:to x="100000" y="100000"/>
                                    </p:animScale>
                                    <p:set>
                                      <p:cBhvr>
                                        <p:cTn id="464" dur="770" fill="hold"/>
                                        <p:tgtEl>
                                          <p:spTgt spid="39947">
                                            <p:txEl>
                                              <p:pRg st="10" end="10"/>
                                            </p:txEl>
                                          </p:spTgt>
                                        </p:tgtEl>
                                        <p:attrNameLst>
                                          <p:attrName>ppt_x</p:attrName>
                                        </p:attrNameLst>
                                      </p:cBhvr>
                                      <p:to>
                                        <p:strVal val="(0.5)"/>
                                      </p:to>
                                    </p:set>
                                    <p:anim from="(0.5)" to="(#ppt_x)" calcmode="lin" valueType="num">
                                      <p:cBhvr>
                                        <p:cTn id="465" dur="1230" accel="100000" fill="hold">
                                          <p:stCondLst>
                                            <p:cond delay="770"/>
                                          </p:stCondLst>
                                        </p:cTn>
                                        <p:tgtEl>
                                          <p:spTgt spid="39947">
                                            <p:txEl>
                                              <p:pRg st="10" end="10"/>
                                            </p:txEl>
                                          </p:spTgt>
                                        </p:tgtEl>
                                        <p:attrNameLst>
                                          <p:attrName>ppt_x</p:attrName>
                                        </p:attrNameLst>
                                      </p:cBhvr>
                                    </p:anim>
                                    <p:set>
                                      <p:cBhvr>
                                        <p:cTn id="466" dur="770" fill="hold"/>
                                        <p:tgtEl>
                                          <p:spTgt spid="39947">
                                            <p:txEl>
                                              <p:pRg st="10" end="10"/>
                                            </p:txEl>
                                          </p:spTgt>
                                        </p:tgtEl>
                                        <p:attrNameLst>
                                          <p:attrName>ppt_y</p:attrName>
                                        </p:attrNameLst>
                                      </p:cBhvr>
                                      <p:to>
                                        <p:strVal val="(#ppt_y+0.4)"/>
                                      </p:to>
                                    </p:set>
                                    <p:anim from="(#ppt_y+0.4)" to="(#ppt_y)" calcmode="lin" valueType="num">
                                      <p:cBhvr>
                                        <p:cTn id="467" dur="1230" accel="100000" fill="hold">
                                          <p:stCondLst>
                                            <p:cond delay="770"/>
                                          </p:stCondLst>
                                        </p:cTn>
                                        <p:tgtEl>
                                          <p:spTgt spid="39947">
                                            <p:txEl>
                                              <p:pRg st="10" end="10"/>
                                            </p:txEl>
                                          </p:spTgt>
                                        </p:tgtEl>
                                        <p:attrNameLst>
                                          <p:attrName>ppt_y</p:attrName>
                                        </p:attrNameLst>
                                      </p:cBhvr>
                                    </p:anim>
                                  </p:childTnLst>
                                </p:cTn>
                              </p:par>
                            </p:childTnLst>
                          </p:cTn>
                        </p:par>
                      </p:childTnLst>
                    </p:cTn>
                  </p:par>
                  <p:par>
                    <p:cTn id="468" fill="hold">
                      <p:stCondLst>
                        <p:cond delay="indefinite"/>
                      </p:stCondLst>
                      <p:childTnLst>
                        <p:par>
                          <p:cTn id="469" fill="hold">
                            <p:stCondLst>
                              <p:cond delay="0"/>
                            </p:stCondLst>
                            <p:childTnLst>
                              <p:par>
                                <p:cTn id="470" presetID="30" presetClass="entr" presetSubtype="0" fill="hold" nodeType="clickEffect">
                                  <p:stCondLst>
                                    <p:cond delay="0"/>
                                  </p:stCondLst>
                                  <p:iterate type="lt">
                                    <p:tmPct val="0"/>
                                  </p:iterate>
                                  <p:childTnLst>
                                    <p:set>
                                      <p:cBhvr>
                                        <p:cTn id="471" dur="1" fill="hold">
                                          <p:stCondLst>
                                            <p:cond delay="0"/>
                                          </p:stCondLst>
                                        </p:cTn>
                                        <p:tgtEl>
                                          <p:spTgt spid="39947">
                                            <p:txEl>
                                              <p:pRg st="12" end="12"/>
                                            </p:txEl>
                                          </p:spTgt>
                                        </p:tgtEl>
                                        <p:attrNameLst>
                                          <p:attrName>style.visibility</p:attrName>
                                        </p:attrNameLst>
                                      </p:cBhvr>
                                      <p:to>
                                        <p:strVal val="visible"/>
                                      </p:to>
                                    </p:set>
                                    <p:animEffect transition="in" filter="fade">
                                      <p:cBhvr>
                                        <p:cTn id="472" dur="800" decel="100000"/>
                                        <p:tgtEl>
                                          <p:spTgt spid="39947">
                                            <p:txEl>
                                              <p:pRg st="12" end="12"/>
                                            </p:txEl>
                                          </p:spTgt>
                                        </p:tgtEl>
                                      </p:cBhvr>
                                    </p:animEffect>
                                    <p:anim calcmode="lin" valueType="num">
                                      <p:cBhvr>
                                        <p:cTn id="473" dur="800" decel="100000" fill="hold"/>
                                        <p:tgtEl>
                                          <p:spTgt spid="39947">
                                            <p:txEl>
                                              <p:pRg st="12" end="12"/>
                                            </p:txEl>
                                          </p:spTgt>
                                        </p:tgtEl>
                                        <p:attrNameLst>
                                          <p:attrName>style.rotation</p:attrName>
                                        </p:attrNameLst>
                                      </p:cBhvr>
                                      <p:tavLst>
                                        <p:tav tm="0">
                                          <p:val>
                                            <p:fltVal val="-90"/>
                                          </p:val>
                                        </p:tav>
                                        <p:tav tm="100000">
                                          <p:val>
                                            <p:fltVal val="0"/>
                                          </p:val>
                                        </p:tav>
                                      </p:tavLst>
                                    </p:anim>
                                    <p:anim calcmode="lin" valueType="num">
                                      <p:cBhvr>
                                        <p:cTn id="474" dur="800" decel="100000" fill="hold"/>
                                        <p:tgtEl>
                                          <p:spTgt spid="39947">
                                            <p:txEl>
                                              <p:pRg st="12" end="12"/>
                                            </p:txEl>
                                          </p:spTgt>
                                        </p:tgtEl>
                                        <p:attrNameLst>
                                          <p:attrName>ppt_x</p:attrName>
                                        </p:attrNameLst>
                                      </p:cBhvr>
                                      <p:tavLst>
                                        <p:tav tm="0">
                                          <p:val>
                                            <p:strVal val="#ppt_x+0.4"/>
                                          </p:val>
                                        </p:tav>
                                        <p:tav tm="100000">
                                          <p:val>
                                            <p:strVal val="#ppt_x-0.05"/>
                                          </p:val>
                                        </p:tav>
                                      </p:tavLst>
                                    </p:anim>
                                    <p:anim calcmode="lin" valueType="num">
                                      <p:cBhvr>
                                        <p:cTn id="475" dur="800" decel="100000" fill="hold"/>
                                        <p:tgtEl>
                                          <p:spTgt spid="39947">
                                            <p:txEl>
                                              <p:pRg st="12" end="12"/>
                                            </p:txEl>
                                          </p:spTgt>
                                        </p:tgtEl>
                                        <p:attrNameLst>
                                          <p:attrName>ppt_y</p:attrName>
                                        </p:attrNameLst>
                                      </p:cBhvr>
                                      <p:tavLst>
                                        <p:tav tm="0">
                                          <p:val>
                                            <p:strVal val="#ppt_y-0.4"/>
                                          </p:val>
                                        </p:tav>
                                        <p:tav tm="100000">
                                          <p:val>
                                            <p:strVal val="#ppt_y+0.1"/>
                                          </p:val>
                                        </p:tav>
                                      </p:tavLst>
                                    </p:anim>
                                    <p:anim calcmode="lin" valueType="num">
                                      <p:cBhvr>
                                        <p:cTn id="476" dur="200" accel="100000" fill="hold">
                                          <p:stCondLst>
                                            <p:cond delay="800"/>
                                          </p:stCondLst>
                                        </p:cTn>
                                        <p:tgtEl>
                                          <p:spTgt spid="39947">
                                            <p:txEl>
                                              <p:pRg st="12" end="12"/>
                                            </p:txEl>
                                          </p:spTgt>
                                        </p:tgtEl>
                                        <p:attrNameLst>
                                          <p:attrName>ppt_x</p:attrName>
                                        </p:attrNameLst>
                                      </p:cBhvr>
                                      <p:tavLst>
                                        <p:tav tm="0">
                                          <p:val>
                                            <p:strVal val="#ppt_x-0.05"/>
                                          </p:val>
                                        </p:tav>
                                        <p:tav tm="100000">
                                          <p:val>
                                            <p:strVal val="#ppt_x"/>
                                          </p:val>
                                        </p:tav>
                                      </p:tavLst>
                                    </p:anim>
                                    <p:anim calcmode="lin" valueType="num">
                                      <p:cBhvr>
                                        <p:cTn id="477" dur="200" accel="100000" fill="hold">
                                          <p:stCondLst>
                                            <p:cond delay="800"/>
                                          </p:stCondLst>
                                        </p:cTn>
                                        <p:tgtEl>
                                          <p:spTgt spid="39947">
                                            <p:txEl>
                                              <p:pRg st="12" end="12"/>
                                            </p:txEl>
                                          </p:spTgt>
                                        </p:tgtEl>
                                        <p:attrNameLst>
                                          <p:attrName>ppt_y</p:attrName>
                                        </p:attrNameLst>
                                      </p:cBhvr>
                                      <p:tavLst>
                                        <p:tav tm="0">
                                          <p:val>
                                            <p:strVal val="#ppt_y+0.1"/>
                                          </p:val>
                                        </p:tav>
                                        <p:tav tm="100000">
                                          <p:val>
                                            <p:strVal val="#ppt_y"/>
                                          </p:val>
                                        </p:tav>
                                      </p:tavLst>
                                    </p:anim>
                                  </p:childTnLst>
                                </p:cTn>
                              </p:par>
                            </p:childTnLst>
                          </p:cTn>
                        </p:par>
                      </p:childTnLst>
                    </p:cTn>
                  </p:par>
                  <p:par>
                    <p:cTn id="478" fill="hold">
                      <p:stCondLst>
                        <p:cond delay="indefinite"/>
                      </p:stCondLst>
                      <p:childTnLst>
                        <p:par>
                          <p:cTn id="479" fill="hold">
                            <p:stCondLst>
                              <p:cond delay="0"/>
                            </p:stCondLst>
                            <p:childTnLst>
                              <p:par>
                                <p:cTn id="480" presetID="31" presetClass="exit" presetSubtype="0" fill="hold" grpId="0" nodeType="clickEffect">
                                  <p:stCondLst>
                                    <p:cond delay="0"/>
                                  </p:stCondLst>
                                  <p:iterate type="lt">
                                    <p:tmPct val="5000"/>
                                  </p:iterate>
                                  <p:childTnLst>
                                    <p:anim calcmode="lin" valueType="num">
                                      <p:cBhvr>
                                        <p:cTn id="481" dur="1000"/>
                                        <p:tgtEl>
                                          <p:spTgt spid="39947">
                                            <p:txEl>
                                              <p:pRg st="0" end="0"/>
                                            </p:txEl>
                                          </p:spTgt>
                                        </p:tgtEl>
                                        <p:attrNameLst>
                                          <p:attrName>ppt_w</p:attrName>
                                        </p:attrNameLst>
                                      </p:cBhvr>
                                      <p:tavLst>
                                        <p:tav tm="0">
                                          <p:val>
                                            <p:strVal val="ppt_w"/>
                                          </p:val>
                                        </p:tav>
                                        <p:tav tm="100000">
                                          <p:val>
                                            <p:fltVal val="0"/>
                                          </p:val>
                                        </p:tav>
                                      </p:tavLst>
                                    </p:anim>
                                    <p:anim calcmode="lin" valueType="num">
                                      <p:cBhvr>
                                        <p:cTn id="482" dur="1000"/>
                                        <p:tgtEl>
                                          <p:spTgt spid="39947">
                                            <p:txEl>
                                              <p:pRg st="0" end="0"/>
                                            </p:txEl>
                                          </p:spTgt>
                                        </p:tgtEl>
                                        <p:attrNameLst>
                                          <p:attrName>ppt_h</p:attrName>
                                        </p:attrNameLst>
                                      </p:cBhvr>
                                      <p:tavLst>
                                        <p:tav tm="0">
                                          <p:val>
                                            <p:strVal val="ppt_h"/>
                                          </p:val>
                                        </p:tav>
                                        <p:tav tm="100000">
                                          <p:val>
                                            <p:fltVal val="0"/>
                                          </p:val>
                                        </p:tav>
                                      </p:tavLst>
                                    </p:anim>
                                    <p:anim calcmode="lin" valueType="num">
                                      <p:cBhvr>
                                        <p:cTn id="483" dur="1000"/>
                                        <p:tgtEl>
                                          <p:spTgt spid="39947">
                                            <p:txEl>
                                              <p:pRg st="0" end="0"/>
                                            </p:txEl>
                                          </p:spTgt>
                                        </p:tgtEl>
                                        <p:attrNameLst>
                                          <p:attrName>style.rotation</p:attrName>
                                        </p:attrNameLst>
                                      </p:cBhvr>
                                      <p:tavLst>
                                        <p:tav tm="0">
                                          <p:val>
                                            <p:fltVal val="0"/>
                                          </p:val>
                                        </p:tav>
                                        <p:tav tm="100000">
                                          <p:val>
                                            <p:fltVal val="90"/>
                                          </p:val>
                                        </p:tav>
                                      </p:tavLst>
                                    </p:anim>
                                    <p:animEffect transition="out" filter="fade">
                                      <p:cBhvr>
                                        <p:cTn id="484" dur="1000"/>
                                        <p:tgtEl>
                                          <p:spTgt spid="39947">
                                            <p:txEl>
                                              <p:pRg st="0" end="0"/>
                                            </p:txEl>
                                          </p:spTgt>
                                        </p:tgtEl>
                                      </p:cBhvr>
                                    </p:animEffect>
                                    <p:set>
                                      <p:cBhvr>
                                        <p:cTn id="485" dur="1" fill="hold">
                                          <p:stCondLst>
                                            <p:cond delay="999"/>
                                          </p:stCondLst>
                                        </p:cTn>
                                        <p:tgtEl>
                                          <p:spTgt spid="39947">
                                            <p:txEl>
                                              <p:pRg st="0" end="0"/>
                                            </p:txEl>
                                          </p:spTgt>
                                        </p:tgtEl>
                                        <p:attrNameLst>
                                          <p:attrName>style.visibility</p:attrName>
                                        </p:attrNameLst>
                                      </p:cBhvr>
                                      <p:to>
                                        <p:strVal val="hidden"/>
                                      </p:to>
                                    </p:set>
                                  </p:childTnLst>
                                </p:cTn>
                              </p:par>
                              <p:par>
                                <p:cTn id="486" presetID="31" presetClass="exit" presetSubtype="0" fill="hold" grpId="0" nodeType="withEffect">
                                  <p:stCondLst>
                                    <p:cond delay="0"/>
                                  </p:stCondLst>
                                  <p:iterate type="lt">
                                    <p:tmPct val="5000"/>
                                  </p:iterate>
                                  <p:childTnLst>
                                    <p:anim calcmode="lin" valueType="num">
                                      <p:cBhvr>
                                        <p:cTn id="487" dur="1000"/>
                                        <p:tgtEl>
                                          <p:spTgt spid="39947">
                                            <p:txEl>
                                              <p:pRg st="2" end="2"/>
                                            </p:txEl>
                                          </p:spTgt>
                                        </p:tgtEl>
                                        <p:attrNameLst>
                                          <p:attrName>ppt_w</p:attrName>
                                        </p:attrNameLst>
                                      </p:cBhvr>
                                      <p:tavLst>
                                        <p:tav tm="0">
                                          <p:val>
                                            <p:strVal val="ppt_w"/>
                                          </p:val>
                                        </p:tav>
                                        <p:tav tm="100000">
                                          <p:val>
                                            <p:fltVal val="0"/>
                                          </p:val>
                                        </p:tav>
                                      </p:tavLst>
                                    </p:anim>
                                    <p:anim calcmode="lin" valueType="num">
                                      <p:cBhvr>
                                        <p:cTn id="488" dur="1000"/>
                                        <p:tgtEl>
                                          <p:spTgt spid="39947">
                                            <p:txEl>
                                              <p:pRg st="2" end="2"/>
                                            </p:txEl>
                                          </p:spTgt>
                                        </p:tgtEl>
                                        <p:attrNameLst>
                                          <p:attrName>ppt_h</p:attrName>
                                        </p:attrNameLst>
                                      </p:cBhvr>
                                      <p:tavLst>
                                        <p:tav tm="0">
                                          <p:val>
                                            <p:strVal val="ppt_h"/>
                                          </p:val>
                                        </p:tav>
                                        <p:tav tm="100000">
                                          <p:val>
                                            <p:fltVal val="0"/>
                                          </p:val>
                                        </p:tav>
                                      </p:tavLst>
                                    </p:anim>
                                    <p:anim calcmode="lin" valueType="num">
                                      <p:cBhvr>
                                        <p:cTn id="489" dur="1000"/>
                                        <p:tgtEl>
                                          <p:spTgt spid="39947">
                                            <p:txEl>
                                              <p:pRg st="2" end="2"/>
                                            </p:txEl>
                                          </p:spTgt>
                                        </p:tgtEl>
                                        <p:attrNameLst>
                                          <p:attrName>style.rotation</p:attrName>
                                        </p:attrNameLst>
                                      </p:cBhvr>
                                      <p:tavLst>
                                        <p:tav tm="0">
                                          <p:val>
                                            <p:fltVal val="0"/>
                                          </p:val>
                                        </p:tav>
                                        <p:tav tm="100000">
                                          <p:val>
                                            <p:fltVal val="90"/>
                                          </p:val>
                                        </p:tav>
                                      </p:tavLst>
                                    </p:anim>
                                    <p:animEffect transition="out" filter="fade">
                                      <p:cBhvr>
                                        <p:cTn id="490" dur="1000"/>
                                        <p:tgtEl>
                                          <p:spTgt spid="39947">
                                            <p:txEl>
                                              <p:pRg st="2" end="2"/>
                                            </p:txEl>
                                          </p:spTgt>
                                        </p:tgtEl>
                                      </p:cBhvr>
                                    </p:animEffect>
                                    <p:set>
                                      <p:cBhvr>
                                        <p:cTn id="491" dur="1" fill="hold">
                                          <p:stCondLst>
                                            <p:cond delay="999"/>
                                          </p:stCondLst>
                                        </p:cTn>
                                        <p:tgtEl>
                                          <p:spTgt spid="39947">
                                            <p:txEl>
                                              <p:pRg st="2" end="2"/>
                                            </p:txEl>
                                          </p:spTgt>
                                        </p:tgtEl>
                                        <p:attrNameLst>
                                          <p:attrName>style.visibility</p:attrName>
                                        </p:attrNameLst>
                                      </p:cBhvr>
                                      <p:to>
                                        <p:strVal val="hidden"/>
                                      </p:to>
                                    </p:set>
                                  </p:childTnLst>
                                </p:cTn>
                              </p:par>
                              <p:par>
                                <p:cTn id="492" presetID="31" presetClass="exit" presetSubtype="0" fill="hold" grpId="0" nodeType="withEffect">
                                  <p:stCondLst>
                                    <p:cond delay="0"/>
                                  </p:stCondLst>
                                  <p:iterate type="lt">
                                    <p:tmPct val="5000"/>
                                  </p:iterate>
                                  <p:childTnLst>
                                    <p:anim calcmode="lin" valueType="num">
                                      <p:cBhvr>
                                        <p:cTn id="493" dur="1000"/>
                                        <p:tgtEl>
                                          <p:spTgt spid="39947">
                                            <p:txEl>
                                              <p:pRg st="3" end="3"/>
                                            </p:txEl>
                                          </p:spTgt>
                                        </p:tgtEl>
                                        <p:attrNameLst>
                                          <p:attrName>ppt_w</p:attrName>
                                        </p:attrNameLst>
                                      </p:cBhvr>
                                      <p:tavLst>
                                        <p:tav tm="0">
                                          <p:val>
                                            <p:strVal val="ppt_w"/>
                                          </p:val>
                                        </p:tav>
                                        <p:tav tm="100000">
                                          <p:val>
                                            <p:fltVal val="0"/>
                                          </p:val>
                                        </p:tav>
                                      </p:tavLst>
                                    </p:anim>
                                    <p:anim calcmode="lin" valueType="num">
                                      <p:cBhvr>
                                        <p:cTn id="494" dur="1000"/>
                                        <p:tgtEl>
                                          <p:spTgt spid="39947">
                                            <p:txEl>
                                              <p:pRg st="3" end="3"/>
                                            </p:txEl>
                                          </p:spTgt>
                                        </p:tgtEl>
                                        <p:attrNameLst>
                                          <p:attrName>ppt_h</p:attrName>
                                        </p:attrNameLst>
                                      </p:cBhvr>
                                      <p:tavLst>
                                        <p:tav tm="0">
                                          <p:val>
                                            <p:strVal val="ppt_h"/>
                                          </p:val>
                                        </p:tav>
                                        <p:tav tm="100000">
                                          <p:val>
                                            <p:fltVal val="0"/>
                                          </p:val>
                                        </p:tav>
                                      </p:tavLst>
                                    </p:anim>
                                    <p:anim calcmode="lin" valueType="num">
                                      <p:cBhvr>
                                        <p:cTn id="495" dur="1000"/>
                                        <p:tgtEl>
                                          <p:spTgt spid="39947">
                                            <p:txEl>
                                              <p:pRg st="3" end="3"/>
                                            </p:txEl>
                                          </p:spTgt>
                                        </p:tgtEl>
                                        <p:attrNameLst>
                                          <p:attrName>style.rotation</p:attrName>
                                        </p:attrNameLst>
                                      </p:cBhvr>
                                      <p:tavLst>
                                        <p:tav tm="0">
                                          <p:val>
                                            <p:fltVal val="0"/>
                                          </p:val>
                                        </p:tav>
                                        <p:tav tm="100000">
                                          <p:val>
                                            <p:fltVal val="90"/>
                                          </p:val>
                                        </p:tav>
                                      </p:tavLst>
                                    </p:anim>
                                    <p:animEffect transition="out" filter="fade">
                                      <p:cBhvr>
                                        <p:cTn id="496" dur="1000"/>
                                        <p:tgtEl>
                                          <p:spTgt spid="39947">
                                            <p:txEl>
                                              <p:pRg st="3" end="3"/>
                                            </p:txEl>
                                          </p:spTgt>
                                        </p:tgtEl>
                                      </p:cBhvr>
                                    </p:animEffect>
                                    <p:set>
                                      <p:cBhvr>
                                        <p:cTn id="497" dur="1" fill="hold">
                                          <p:stCondLst>
                                            <p:cond delay="999"/>
                                          </p:stCondLst>
                                        </p:cTn>
                                        <p:tgtEl>
                                          <p:spTgt spid="39947">
                                            <p:txEl>
                                              <p:pRg st="3" end="3"/>
                                            </p:txEl>
                                          </p:spTgt>
                                        </p:tgtEl>
                                        <p:attrNameLst>
                                          <p:attrName>style.visibility</p:attrName>
                                        </p:attrNameLst>
                                      </p:cBhvr>
                                      <p:to>
                                        <p:strVal val="hidden"/>
                                      </p:to>
                                    </p:set>
                                  </p:childTnLst>
                                </p:cTn>
                              </p:par>
                              <p:par>
                                <p:cTn id="498" presetID="31" presetClass="exit" presetSubtype="0" fill="hold" grpId="0" nodeType="withEffect">
                                  <p:stCondLst>
                                    <p:cond delay="0"/>
                                  </p:stCondLst>
                                  <p:iterate type="lt">
                                    <p:tmPct val="5000"/>
                                  </p:iterate>
                                  <p:childTnLst>
                                    <p:anim calcmode="lin" valueType="num">
                                      <p:cBhvr>
                                        <p:cTn id="499" dur="1000"/>
                                        <p:tgtEl>
                                          <p:spTgt spid="39947">
                                            <p:txEl>
                                              <p:pRg st="4" end="4"/>
                                            </p:txEl>
                                          </p:spTgt>
                                        </p:tgtEl>
                                        <p:attrNameLst>
                                          <p:attrName>ppt_w</p:attrName>
                                        </p:attrNameLst>
                                      </p:cBhvr>
                                      <p:tavLst>
                                        <p:tav tm="0">
                                          <p:val>
                                            <p:strVal val="ppt_w"/>
                                          </p:val>
                                        </p:tav>
                                        <p:tav tm="100000">
                                          <p:val>
                                            <p:fltVal val="0"/>
                                          </p:val>
                                        </p:tav>
                                      </p:tavLst>
                                    </p:anim>
                                    <p:anim calcmode="lin" valueType="num">
                                      <p:cBhvr>
                                        <p:cTn id="500" dur="1000"/>
                                        <p:tgtEl>
                                          <p:spTgt spid="39947">
                                            <p:txEl>
                                              <p:pRg st="4" end="4"/>
                                            </p:txEl>
                                          </p:spTgt>
                                        </p:tgtEl>
                                        <p:attrNameLst>
                                          <p:attrName>ppt_h</p:attrName>
                                        </p:attrNameLst>
                                      </p:cBhvr>
                                      <p:tavLst>
                                        <p:tav tm="0">
                                          <p:val>
                                            <p:strVal val="ppt_h"/>
                                          </p:val>
                                        </p:tav>
                                        <p:tav tm="100000">
                                          <p:val>
                                            <p:fltVal val="0"/>
                                          </p:val>
                                        </p:tav>
                                      </p:tavLst>
                                    </p:anim>
                                    <p:anim calcmode="lin" valueType="num">
                                      <p:cBhvr>
                                        <p:cTn id="501" dur="1000"/>
                                        <p:tgtEl>
                                          <p:spTgt spid="39947">
                                            <p:txEl>
                                              <p:pRg st="4" end="4"/>
                                            </p:txEl>
                                          </p:spTgt>
                                        </p:tgtEl>
                                        <p:attrNameLst>
                                          <p:attrName>style.rotation</p:attrName>
                                        </p:attrNameLst>
                                      </p:cBhvr>
                                      <p:tavLst>
                                        <p:tav tm="0">
                                          <p:val>
                                            <p:fltVal val="0"/>
                                          </p:val>
                                        </p:tav>
                                        <p:tav tm="100000">
                                          <p:val>
                                            <p:fltVal val="90"/>
                                          </p:val>
                                        </p:tav>
                                      </p:tavLst>
                                    </p:anim>
                                    <p:animEffect transition="out" filter="fade">
                                      <p:cBhvr>
                                        <p:cTn id="502" dur="1000"/>
                                        <p:tgtEl>
                                          <p:spTgt spid="39947">
                                            <p:txEl>
                                              <p:pRg st="4" end="4"/>
                                            </p:txEl>
                                          </p:spTgt>
                                        </p:tgtEl>
                                      </p:cBhvr>
                                    </p:animEffect>
                                    <p:set>
                                      <p:cBhvr>
                                        <p:cTn id="503" dur="1" fill="hold">
                                          <p:stCondLst>
                                            <p:cond delay="999"/>
                                          </p:stCondLst>
                                        </p:cTn>
                                        <p:tgtEl>
                                          <p:spTgt spid="39947">
                                            <p:txEl>
                                              <p:pRg st="4" end="4"/>
                                            </p:txEl>
                                          </p:spTgt>
                                        </p:tgtEl>
                                        <p:attrNameLst>
                                          <p:attrName>style.visibility</p:attrName>
                                        </p:attrNameLst>
                                      </p:cBhvr>
                                      <p:to>
                                        <p:strVal val="hidden"/>
                                      </p:to>
                                    </p:set>
                                  </p:childTnLst>
                                </p:cTn>
                              </p:par>
                              <p:par>
                                <p:cTn id="504" presetID="31" presetClass="exit" presetSubtype="0" fill="hold" grpId="0" nodeType="withEffect">
                                  <p:stCondLst>
                                    <p:cond delay="0"/>
                                  </p:stCondLst>
                                  <p:iterate type="lt">
                                    <p:tmPct val="5000"/>
                                  </p:iterate>
                                  <p:childTnLst>
                                    <p:anim calcmode="lin" valueType="num">
                                      <p:cBhvr>
                                        <p:cTn id="505" dur="1000"/>
                                        <p:tgtEl>
                                          <p:spTgt spid="39947">
                                            <p:txEl>
                                              <p:pRg st="5" end="5"/>
                                            </p:txEl>
                                          </p:spTgt>
                                        </p:tgtEl>
                                        <p:attrNameLst>
                                          <p:attrName>ppt_w</p:attrName>
                                        </p:attrNameLst>
                                      </p:cBhvr>
                                      <p:tavLst>
                                        <p:tav tm="0">
                                          <p:val>
                                            <p:strVal val="ppt_w"/>
                                          </p:val>
                                        </p:tav>
                                        <p:tav tm="100000">
                                          <p:val>
                                            <p:fltVal val="0"/>
                                          </p:val>
                                        </p:tav>
                                      </p:tavLst>
                                    </p:anim>
                                    <p:anim calcmode="lin" valueType="num">
                                      <p:cBhvr>
                                        <p:cTn id="506" dur="1000"/>
                                        <p:tgtEl>
                                          <p:spTgt spid="39947">
                                            <p:txEl>
                                              <p:pRg st="5" end="5"/>
                                            </p:txEl>
                                          </p:spTgt>
                                        </p:tgtEl>
                                        <p:attrNameLst>
                                          <p:attrName>ppt_h</p:attrName>
                                        </p:attrNameLst>
                                      </p:cBhvr>
                                      <p:tavLst>
                                        <p:tav tm="0">
                                          <p:val>
                                            <p:strVal val="ppt_h"/>
                                          </p:val>
                                        </p:tav>
                                        <p:tav tm="100000">
                                          <p:val>
                                            <p:fltVal val="0"/>
                                          </p:val>
                                        </p:tav>
                                      </p:tavLst>
                                    </p:anim>
                                    <p:anim calcmode="lin" valueType="num">
                                      <p:cBhvr>
                                        <p:cTn id="507" dur="1000"/>
                                        <p:tgtEl>
                                          <p:spTgt spid="39947">
                                            <p:txEl>
                                              <p:pRg st="5" end="5"/>
                                            </p:txEl>
                                          </p:spTgt>
                                        </p:tgtEl>
                                        <p:attrNameLst>
                                          <p:attrName>style.rotation</p:attrName>
                                        </p:attrNameLst>
                                      </p:cBhvr>
                                      <p:tavLst>
                                        <p:tav tm="0">
                                          <p:val>
                                            <p:fltVal val="0"/>
                                          </p:val>
                                        </p:tav>
                                        <p:tav tm="100000">
                                          <p:val>
                                            <p:fltVal val="90"/>
                                          </p:val>
                                        </p:tav>
                                      </p:tavLst>
                                    </p:anim>
                                    <p:animEffect transition="out" filter="fade">
                                      <p:cBhvr>
                                        <p:cTn id="508" dur="1000"/>
                                        <p:tgtEl>
                                          <p:spTgt spid="39947">
                                            <p:txEl>
                                              <p:pRg st="5" end="5"/>
                                            </p:txEl>
                                          </p:spTgt>
                                        </p:tgtEl>
                                      </p:cBhvr>
                                    </p:animEffect>
                                    <p:set>
                                      <p:cBhvr>
                                        <p:cTn id="509" dur="1" fill="hold">
                                          <p:stCondLst>
                                            <p:cond delay="999"/>
                                          </p:stCondLst>
                                        </p:cTn>
                                        <p:tgtEl>
                                          <p:spTgt spid="39947">
                                            <p:txEl>
                                              <p:pRg st="5" end="5"/>
                                            </p:txEl>
                                          </p:spTgt>
                                        </p:tgtEl>
                                        <p:attrNameLst>
                                          <p:attrName>style.visibility</p:attrName>
                                        </p:attrNameLst>
                                      </p:cBhvr>
                                      <p:to>
                                        <p:strVal val="hidden"/>
                                      </p:to>
                                    </p:set>
                                  </p:childTnLst>
                                </p:cTn>
                              </p:par>
                              <p:par>
                                <p:cTn id="510" presetID="31" presetClass="exit" presetSubtype="0" fill="hold" grpId="0" nodeType="withEffect">
                                  <p:stCondLst>
                                    <p:cond delay="0"/>
                                  </p:stCondLst>
                                  <p:iterate type="lt">
                                    <p:tmPct val="5000"/>
                                  </p:iterate>
                                  <p:childTnLst>
                                    <p:anim calcmode="lin" valueType="num">
                                      <p:cBhvr>
                                        <p:cTn id="511" dur="1000"/>
                                        <p:tgtEl>
                                          <p:spTgt spid="39947">
                                            <p:txEl>
                                              <p:pRg st="6" end="6"/>
                                            </p:txEl>
                                          </p:spTgt>
                                        </p:tgtEl>
                                        <p:attrNameLst>
                                          <p:attrName>ppt_w</p:attrName>
                                        </p:attrNameLst>
                                      </p:cBhvr>
                                      <p:tavLst>
                                        <p:tav tm="0">
                                          <p:val>
                                            <p:strVal val="ppt_w"/>
                                          </p:val>
                                        </p:tav>
                                        <p:tav tm="100000">
                                          <p:val>
                                            <p:fltVal val="0"/>
                                          </p:val>
                                        </p:tav>
                                      </p:tavLst>
                                    </p:anim>
                                    <p:anim calcmode="lin" valueType="num">
                                      <p:cBhvr>
                                        <p:cTn id="512" dur="1000"/>
                                        <p:tgtEl>
                                          <p:spTgt spid="39947">
                                            <p:txEl>
                                              <p:pRg st="6" end="6"/>
                                            </p:txEl>
                                          </p:spTgt>
                                        </p:tgtEl>
                                        <p:attrNameLst>
                                          <p:attrName>ppt_h</p:attrName>
                                        </p:attrNameLst>
                                      </p:cBhvr>
                                      <p:tavLst>
                                        <p:tav tm="0">
                                          <p:val>
                                            <p:strVal val="ppt_h"/>
                                          </p:val>
                                        </p:tav>
                                        <p:tav tm="100000">
                                          <p:val>
                                            <p:fltVal val="0"/>
                                          </p:val>
                                        </p:tav>
                                      </p:tavLst>
                                    </p:anim>
                                    <p:anim calcmode="lin" valueType="num">
                                      <p:cBhvr>
                                        <p:cTn id="513" dur="1000"/>
                                        <p:tgtEl>
                                          <p:spTgt spid="39947">
                                            <p:txEl>
                                              <p:pRg st="6" end="6"/>
                                            </p:txEl>
                                          </p:spTgt>
                                        </p:tgtEl>
                                        <p:attrNameLst>
                                          <p:attrName>style.rotation</p:attrName>
                                        </p:attrNameLst>
                                      </p:cBhvr>
                                      <p:tavLst>
                                        <p:tav tm="0">
                                          <p:val>
                                            <p:fltVal val="0"/>
                                          </p:val>
                                        </p:tav>
                                        <p:tav tm="100000">
                                          <p:val>
                                            <p:fltVal val="90"/>
                                          </p:val>
                                        </p:tav>
                                      </p:tavLst>
                                    </p:anim>
                                    <p:animEffect transition="out" filter="fade">
                                      <p:cBhvr>
                                        <p:cTn id="514" dur="1000"/>
                                        <p:tgtEl>
                                          <p:spTgt spid="39947">
                                            <p:txEl>
                                              <p:pRg st="6" end="6"/>
                                            </p:txEl>
                                          </p:spTgt>
                                        </p:tgtEl>
                                      </p:cBhvr>
                                    </p:animEffect>
                                    <p:set>
                                      <p:cBhvr>
                                        <p:cTn id="515" dur="1" fill="hold">
                                          <p:stCondLst>
                                            <p:cond delay="999"/>
                                          </p:stCondLst>
                                        </p:cTn>
                                        <p:tgtEl>
                                          <p:spTgt spid="39947">
                                            <p:txEl>
                                              <p:pRg st="6" end="6"/>
                                            </p:txEl>
                                          </p:spTgt>
                                        </p:tgtEl>
                                        <p:attrNameLst>
                                          <p:attrName>style.visibility</p:attrName>
                                        </p:attrNameLst>
                                      </p:cBhvr>
                                      <p:to>
                                        <p:strVal val="hidden"/>
                                      </p:to>
                                    </p:set>
                                  </p:childTnLst>
                                </p:cTn>
                              </p:par>
                              <p:par>
                                <p:cTn id="516" presetID="31" presetClass="exit" presetSubtype="0" fill="hold" grpId="0" nodeType="withEffect">
                                  <p:stCondLst>
                                    <p:cond delay="0"/>
                                  </p:stCondLst>
                                  <p:iterate type="lt">
                                    <p:tmPct val="5000"/>
                                  </p:iterate>
                                  <p:childTnLst>
                                    <p:anim calcmode="lin" valueType="num">
                                      <p:cBhvr>
                                        <p:cTn id="517" dur="1000"/>
                                        <p:tgtEl>
                                          <p:spTgt spid="39947">
                                            <p:txEl>
                                              <p:pRg st="7" end="7"/>
                                            </p:txEl>
                                          </p:spTgt>
                                        </p:tgtEl>
                                        <p:attrNameLst>
                                          <p:attrName>ppt_w</p:attrName>
                                        </p:attrNameLst>
                                      </p:cBhvr>
                                      <p:tavLst>
                                        <p:tav tm="0">
                                          <p:val>
                                            <p:strVal val="ppt_w"/>
                                          </p:val>
                                        </p:tav>
                                        <p:tav tm="100000">
                                          <p:val>
                                            <p:fltVal val="0"/>
                                          </p:val>
                                        </p:tav>
                                      </p:tavLst>
                                    </p:anim>
                                    <p:anim calcmode="lin" valueType="num">
                                      <p:cBhvr>
                                        <p:cTn id="518" dur="1000"/>
                                        <p:tgtEl>
                                          <p:spTgt spid="39947">
                                            <p:txEl>
                                              <p:pRg st="7" end="7"/>
                                            </p:txEl>
                                          </p:spTgt>
                                        </p:tgtEl>
                                        <p:attrNameLst>
                                          <p:attrName>ppt_h</p:attrName>
                                        </p:attrNameLst>
                                      </p:cBhvr>
                                      <p:tavLst>
                                        <p:tav tm="0">
                                          <p:val>
                                            <p:strVal val="ppt_h"/>
                                          </p:val>
                                        </p:tav>
                                        <p:tav tm="100000">
                                          <p:val>
                                            <p:fltVal val="0"/>
                                          </p:val>
                                        </p:tav>
                                      </p:tavLst>
                                    </p:anim>
                                    <p:anim calcmode="lin" valueType="num">
                                      <p:cBhvr>
                                        <p:cTn id="519" dur="1000"/>
                                        <p:tgtEl>
                                          <p:spTgt spid="39947">
                                            <p:txEl>
                                              <p:pRg st="7" end="7"/>
                                            </p:txEl>
                                          </p:spTgt>
                                        </p:tgtEl>
                                        <p:attrNameLst>
                                          <p:attrName>style.rotation</p:attrName>
                                        </p:attrNameLst>
                                      </p:cBhvr>
                                      <p:tavLst>
                                        <p:tav tm="0">
                                          <p:val>
                                            <p:fltVal val="0"/>
                                          </p:val>
                                        </p:tav>
                                        <p:tav tm="100000">
                                          <p:val>
                                            <p:fltVal val="90"/>
                                          </p:val>
                                        </p:tav>
                                      </p:tavLst>
                                    </p:anim>
                                    <p:animEffect transition="out" filter="fade">
                                      <p:cBhvr>
                                        <p:cTn id="520" dur="1000"/>
                                        <p:tgtEl>
                                          <p:spTgt spid="39947">
                                            <p:txEl>
                                              <p:pRg st="7" end="7"/>
                                            </p:txEl>
                                          </p:spTgt>
                                        </p:tgtEl>
                                      </p:cBhvr>
                                    </p:animEffect>
                                    <p:set>
                                      <p:cBhvr>
                                        <p:cTn id="521" dur="1" fill="hold">
                                          <p:stCondLst>
                                            <p:cond delay="999"/>
                                          </p:stCondLst>
                                        </p:cTn>
                                        <p:tgtEl>
                                          <p:spTgt spid="39947">
                                            <p:txEl>
                                              <p:pRg st="7" end="7"/>
                                            </p:txEl>
                                          </p:spTgt>
                                        </p:tgtEl>
                                        <p:attrNameLst>
                                          <p:attrName>style.visibility</p:attrName>
                                        </p:attrNameLst>
                                      </p:cBhvr>
                                      <p:to>
                                        <p:strVal val="hidden"/>
                                      </p:to>
                                    </p:set>
                                  </p:childTnLst>
                                </p:cTn>
                              </p:par>
                              <p:par>
                                <p:cTn id="522" presetID="31" presetClass="exit" presetSubtype="0" fill="hold" grpId="0" nodeType="withEffect">
                                  <p:stCondLst>
                                    <p:cond delay="0"/>
                                  </p:stCondLst>
                                  <p:iterate type="lt">
                                    <p:tmPct val="5000"/>
                                  </p:iterate>
                                  <p:childTnLst>
                                    <p:anim calcmode="lin" valueType="num">
                                      <p:cBhvr>
                                        <p:cTn id="523" dur="1000"/>
                                        <p:tgtEl>
                                          <p:spTgt spid="39947">
                                            <p:txEl>
                                              <p:pRg st="8" end="8"/>
                                            </p:txEl>
                                          </p:spTgt>
                                        </p:tgtEl>
                                        <p:attrNameLst>
                                          <p:attrName>ppt_w</p:attrName>
                                        </p:attrNameLst>
                                      </p:cBhvr>
                                      <p:tavLst>
                                        <p:tav tm="0">
                                          <p:val>
                                            <p:strVal val="ppt_w"/>
                                          </p:val>
                                        </p:tav>
                                        <p:tav tm="100000">
                                          <p:val>
                                            <p:fltVal val="0"/>
                                          </p:val>
                                        </p:tav>
                                      </p:tavLst>
                                    </p:anim>
                                    <p:anim calcmode="lin" valueType="num">
                                      <p:cBhvr>
                                        <p:cTn id="524" dur="1000"/>
                                        <p:tgtEl>
                                          <p:spTgt spid="39947">
                                            <p:txEl>
                                              <p:pRg st="8" end="8"/>
                                            </p:txEl>
                                          </p:spTgt>
                                        </p:tgtEl>
                                        <p:attrNameLst>
                                          <p:attrName>ppt_h</p:attrName>
                                        </p:attrNameLst>
                                      </p:cBhvr>
                                      <p:tavLst>
                                        <p:tav tm="0">
                                          <p:val>
                                            <p:strVal val="ppt_h"/>
                                          </p:val>
                                        </p:tav>
                                        <p:tav tm="100000">
                                          <p:val>
                                            <p:fltVal val="0"/>
                                          </p:val>
                                        </p:tav>
                                      </p:tavLst>
                                    </p:anim>
                                    <p:anim calcmode="lin" valueType="num">
                                      <p:cBhvr>
                                        <p:cTn id="525" dur="1000"/>
                                        <p:tgtEl>
                                          <p:spTgt spid="39947">
                                            <p:txEl>
                                              <p:pRg st="8" end="8"/>
                                            </p:txEl>
                                          </p:spTgt>
                                        </p:tgtEl>
                                        <p:attrNameLst>
                                          <p:attrName>style.rotation</p:attrName>
                                        </p:attrNameLst>
                                      </p:cBhvr>
                                      <p:tavLst>
                                        <p:tav tm="0">
                                          <p:val>
                                            <p:fltVal val="0"/>
                                          </p:val>
                                        </p:tav>
                                        <p:tav tm="100000">
                                          <p:val>
                                            <p:fltVal val="90"/>
                                          </p:val>
                                        </p:tav>
                                      </p:tavLst>
                                    </p:anim>
                                    <p:animEffect transition="out" filter="fade">
                                      <p:cBhvr>
                                        <p:cTn id="526" dur="1000"/>
                                        <p:tgtEl>
                                          <p:spTgt spid="39947">
                                            <p:txEl>
                                              <p:pRg st="8" end="8"/>
                                            </p:txEl>
                                          </p:spTgt>
                                        </p:tgtEl>
                                      </p:cBhvr>
                                    </p:animEffect>
                                    <p:set>
                                      <p:cBhvr>
                                        <p:cTn id="527" dur="1" fill="hold">
                                          <p:stCondLst>
                                            <p:cond delay="999"/>
                                          </p:stCondLst>
                                        </p:cTn>
                                        <p:tgtEl>
                                          <p:spTgt spid="39947">
                                            <p:txEl>
                                              <p:pRg st="8" end="8"/>
                                            </p:txEl>
                                          </p:spTgt>
                                        </p:tgtEl>
                                        <p:attrNameLst>
                                          <p:attrName>style.visibility</p:attrName>
                                        </p:attrNameLst>
                                      </p:cBhvr>
                                      <p:to>
                                        <p:strVal val="hidden"/>
                                      </p:to>
                                    </p:set>
                                  </p:childTnLst>
                                </p:cTn>
                              </p:par>
                              <p:par>
                                <p:cTn id="528" presetID="31" presetClass="exit" presetSubtype="0" fill="hold" grpId="0" nodeType="withEffect">
                                  <p:stCondLst>
                                    <p:cond delay="0"/>
                                  </p:stCondLst>
                                  <p:iterate type="lt">
                                    <p:tmPct val="5000"/>
                                  </p:iterate>
                                  <p:childTnLst>
                                    <p:anim calcmode="lin" valueType="num">
                                      <p:cBhvr>
                                        <p:cTn id="529" dur="1000"/>
                                        <p:tgtEl>
                                          <p:spTgt spid="39947">
                                            <p:txEl>
                                              <p:pRg st="9" end="9"/>
                                            </p:txEl>
                                          </p:spTgt>
                                        </p:tgtEl>
                                        <p:attrNameLst>
                                          <p:attrName>ppt_w</p:attrName>
                                        </p:attrNameLst>
                                      </p:cBhvr>
                                      <p:tavLst>
                                        <p:tav tm="0">
                                          <p:val>
                                            <p:strVal val="ppt_w"/>
                                          </p:val>
                                        </p:tav>
                                        <p:tav tm="100000">
                                          <p:val>
                                            <p:fltVal val="0"/>
                                          </p:val>
                                        </p:tav>
                                      </p:tavLst>
                                    </p:anim>
                                    <p:anim calcmode="lin" valueType="num">
                                      <p:cBhvr>
                                        <p:cTn id="530" dur="1000"/>
                                        <p:tgtEl>
                                          <p:spTgt spid="39947">
                                            <p:txEl>
                                              <p:pRg st="9" end="9"/>
                                            </p:txEl>
                                          </p:spTgt>
                                        </p:tgtEl>
                                        <p:attrNameLst>
                                          <p:attrName>ppt_h</p:attrName>
                                        </p:attrNameLst>
                                      </p:cBhvr>
                                      <p:tavLst>
                                        <p:tav tm="0">
                                          <p:val>
                                            <p:strVal val="ppt_h"/>
                                          </p:val>
                                        </p:tav>
                                        <p:tav tm="100000">
                                          <p:val>
                                            <p:fltVal val="0"/>
                                          </p:val>
                                        </p:tav>
                                      </p:tavLst>
                                    </p:anim>
                                    <p:anim calcmode="lin" valueType="num">
                                      <p:cBhvr>
                                        <p:cTn id="531" dur="1000"/>
                                        <p:tgtEl>
                                          <p:spTgt spid="39947">
                                            <p:txEl>
                                              <p:pRg st="9" end="9"/>
                                            </p:txEl>
                                          </p:spTgt>
                                        </p:tgtEl>
                                        <p:attrNameLst>
                                          <p:attrName>style.rotation</p:attrName>
                                        </p:attrNameLst>
                                      </p:cBhvr>
                                      <p:tavLst>
                                        <p:tav tm="0">
                                          <p:val>
                                            <p:fltVal val="0"/>
                                          </p:val>
                                        </p:tav>
                                        <p:tav tm="100000">
                                          <p:val>
                                            <p:fltVal val="90"/>
                                          </p:val>
                                        </p:tav>
                                      </p:tavLst>
                                    </p:anim>
                                    <p:animEffect transition="out" filter="fade">
                                      <p:cBhvr>
                                        <p:cTn id="532" dur="1000"/>
                                        <p:tgtEl>
                                          <p:spTgt spid="39947">
                                            <p:txEl>
                                              <p:pRg st="9" end="9"/>
                                            </p:txEl>
                                          </p:spTgt>
                                        </p:tgtEl>
                                      </p:cBhvr>
                                    </p:animEffect>
                                    <p:set>
                                      <p:cBhvr>
                                        <p:cTn id="533" dur="1" fill="hold">
                                          <p:stCondLst>
                                            <p:cond delay="999"/>
                                          </p:stCondLst>
                                        </p:cTn>
                                        <p:tgtEl>
                                          <p:spTgt spid="39947">
                                            <p:txEl>
                                              <p:pRg st="9" end="9"/>
                                            </p:txEl>
                                          </p:spTgt>
                                        </p:tgtEl>
                                        <p:attrNameLst>
                                          <p:attrName>style.visibility</p:attrName>
                                        </p:attrNameLst>
                                      </p:cBhvr>
                                      <p:to>
                                        <p:strVal val="hidden"/>
                                      </p:to>
                                    </p:set>
                                  </p:childTnLst>
                                </p:cTn>
                              </p:par>
                              <p:par>
                                <p:cTn id="534" presetID="31" presetClass="exit" presetSubtype="0" fill="hold" grpId="0" nodeType="withEffect">
                                  <p:stCondLst>
                                    <p:cond delay="0"/>
                                  </p:stCondLst>
                                  <p:iterate type="lt">
                                    <p:tmPct val="5000"/>
                                  </p:iterate>
                                  <p:childTnLst>
                                    <p:anim calcmode="lin" valueType="num">
                                      <p:cBhvr>
                                        <p:cTn id="535" dur="1000"/>
                                        <p:tgtEl>
                                          <p:spTgt spid="39947">
                                            <p:txEl>
                                              <p:pRg st="10" end="10"/>
                                            </p:txEl>
                                          </p:spTgt>
                                        </p:tgtEl>
                                        <p:attrNameLst>
                                          <p:attrName>ppt_w</p:attrName>
                                        </p:attrNameLst>
                                      </p:cBhvr>
                                      <p:tavLst>
                                        <p:tav tm="0">
                                          <p:val>
                                            <p:strVal val="ppt_w"/>
                                          </p:val>
                                        </p:tav>
                                        <p:tav tm="100000">
                                          <p:val>
                                            <p:fltVal val="0"/>
                                          </p:val>
                                        </p:tav>
                                      </p:tavLst>
                                    </p:anim>
                                    <p:anim calcmode="lin" valueType="num">
                                      <p:cBhvr>
                                        <p:cTn id="536" dur="1000"/>
                                        <p:tgtEl>
                                          <p:spTgt spid="39947">
                                            <p:txEl>
                                              <p:pRg st="10" end="10"/>
                                            </p:txEl>
                                          </p:spTgt>
                                        </p:tgtEl>
                                        <p:attrNameLst>
                                          <p:attrName>ppt_h</p:attrName>
                                        </p:attrNameLst>
                                      </p:cBhvr>
                                      <p:tavLst>
                                        <p:tav tm="0">
                                          <p:val>
                                            <p:strVal val="ppt_h"/>
                                          </p:val>
                                        </p:tav>
                                        <p:tav tm="100000">
                                          <p:val>
                                            <p:fltVal val="0"/>
                                          </p:val>
                                        </p:tav>
                                      </p:tavLst>
                                    </p:anim>
                                    <p:anim calcmode="lin" valueType="num">
                                      <p:cBhvr>
                                        <p:cTn id="537" dur="1000"/>
                                        <p:tgtEl>
                                          <p:spTgt spid="39947">
                                            <p:txEl>
                                              <p:pRg st="10" end="10"/>
                                            </p:txEl>
                                          </p:spTgt>
                                        </p:tgtEl>
                                        <p:attrNameLst>
                                          <p:attrName>style.rotation</p:attrName>
                                        </p:attrNameLst>
                                      </p:cBhvr>
                                      <p:tavLst>
                                        <p:tav tm="0">
                                          <p:val>
                                            <p:fltVal val="0"/>
                                          </p:val>
                                        </p:tav>
                                        <p:tav tm="100000">
                                          <p:val>
                                            <p:fltVal val="90"/>
                                          </p:val>
                                        </p:tav>
                                      </p:tavLst>
                                    </p:anim>
                                    <p:animEffect transition="out" filter="fade">
                                      <p:cBhvr>
                                        <p:cTn id="538" dur="1000"/>
                                        <p:tgtEl>
                                          <p:spTgt spid="39947">
                                            <p:txEl>
                                              <p:pRg st="10" end="10"/>
                                            </p:txEl>
                                          </p:spTgt>
                                        </p:tgtEl>
                                      </p:cBhvr>
                                    </p:animEffect>
                                    <p:set>
                                      <p:cBhvr>
                                        <p:cTn id="539" dur="1" fill="hold">
                                          <p:stCondLst>
                                            <p:cond delay="999"/>
                                          </p:stCondLst>
                                        </p:cTn>
                                        <p:tgtEl>
                                          <p:spTgt spid="39947">
                                            <p:txEl>
                                              <p:pRg st="10" end="10"/>
                                            </p:txEl>
                                          </p:spTgt>
                                        </p:tgtEl>
                                        <p:attrNameLst>
                                          <p:attrName>style.visibility</p:attrName>
                                        </p:attrNameLst>
                                      </p:cBhvr>
                                      <p:to>
                                        <p:strVal val="hidden"/>
                                      </p:to>
                                    </p:set>
                                  </p:childTnLst>
                                </p:cTn>
                              </p:par>
                              <p:par>
                                <p:cTn id="540" presetID="31" presetClass="exit" presetSubtype="0" fill="hold" grpId="0" nodeType="withEffect">
                                  <p:stCondLst>
                                    <p:cond delay="0"/>
                                  </p:stCondLst>
                                  <p:iterate type="lt">
                                    <p:tmPct val="5000"/>
                                  </p:iterate>
                                  <p:childTnLst>
                                    <p:anim calcmode="lin" valueType="num">
                                      <p:cBhvr>
                                        <p:cTn id="541" dur="1000"/>
                                        <p:tgtEl>
                                          <p:spTgt spid="39947">
                                            <p:txEl>
                                              <p:pRg st="12" end="12"/>
                                            </p:txEl>
                                          </p:spTgt>
                                        </p:tgtEl>
                                        <p:attrNameLst>
                                          <p:attrName>ppt_w</p:attrName>
                                        </p:attrNameLst>
                                      </p:cBhvr>
                                      <p:tavLst>
                                        <p:tav tm="0">
                                          <p:val>
                                            <p:strVal val="ppt_w"/>
                                          </p:val>
                                        </p:tav>
                                        <p:tav tm="100000">
                                          <p:val>
                                            <p:fltVal val="0"/>
                                          </p:val>
                                        </p:tav>
                                      </p:tavLst>
                                    </p:anim>
                                    <p:anim calcmode="lin" valueType="num">
                                      <p:cBhvr>
                                        <p:cTn id="542" dur="1000"/>
                                        <p:tgtEl>
                                          <p:spTgt spid="39947">
                                            <p:txEl>
                                              <p:pRg st="12" end="12"/>
                                            </p:txEl>
                                          </p:spTgt>
                                        </p:tgtEl>
                                        <p:attrNameLst>
                                          <p:attrName>ppt_h</p:attrName>
                                        </p:attrNameLst>
                                      </p:cBhvr>
                                      <p:tavLst>
                                        <p:tav tm="0">
                                          <p:val>
                                            <p:strVal val="ppt_h"/>
                                          </p:val>
                                        </p:tav>
                                        <p:tav tm="100000">
                                          <p:val>
                                            <p:fltVal val="0"/>
                                          </p:val>
                                        </p:tav>
                                      </p:tavLst>
                                    </p:anim>
                                    <p:anim calcmode="lin" valueType="num">
                                      <p:cBhvr>
                                        <p:cTn id="543" dur="1000"/>
                                        <p:tgtEl>
                                          <p:spTgt spid="39947">
                                            <p:txEl>
                                              <p:pRg st="12" end="12"/>
                                            </p:txEl>
                                          </p:spTgt>
                                        </p:tgtEl>
                                        <p:attrNameLst>
                                          <p:attrName>style.rotation</p:attrName>
                                        </p:attrNameLst>
                                      </p:cBhvr>
                                      <p:tavLst>
                                        <p:tav tm="0">
                                          <p:val>
                                            <p:fltVal val="0"/>
                                          </p:val>
                                        </p:tav>
                                        <p:tav tm="100000">
                                          <p:val>
                                            <p:fltVal val="90"/>
                                          </p:val>
                                        </p:tav>
                                      </p:tavLst>
                                    </p:anim>
                                    <p:animEffect transition="out" filter="fade">
                                      <p:cBhvr>
                                        <p:cTn id="544" dur="1000"/>
                                        <p:tgtEl>
                                          <p:spTgt spid="39947">
                                            <p:txEl>
                                              <p:pRg st="12" end="12"/>
                                            </p:txEl>
                                          </p:spTgt>
                                        </p:tgtEl>
                                      </p:cBhvr>
                                    </p:animEffect>
                                    <p:set>
                                      <p:cBhvr>
                                        <p:cTn id="545" dur="1" fill="hold">
                                          <p:stCondLst>
                                            <p:cond delay="999"/>
                                          </p:stCondLst>
                                        </p:cTn>
                                        <p:tgtEl>
                                          <p:spTgt spid="39947">
                                            <p:txEl>
                                              <p:pRg st="12" end="12"/>
                                            </p:txEl>
                                          </p:spTgt>
                                        </p:tgtEl>
                                        <p:attrNameLst>
                                          <p:attrName>style.visibility</p:attrName>
                                        </p:attrNameLst>
                                      </p:cBhvr>
                                      <p:to>
                                        <p:strVal val="hidden"/>
                                      </p:to>
                                    </p:set>
                                  </p:childTnLst>
                                </p:cTn>
                              </p:par>
                            </p:childTnLst>
                          </p:cTn>
                        </p:par>
                      </p:childTnLst>
                    </p:cTn>
                  </p:par>
                  <p:par>
                    <p:cTn id="546" fill="hold">
                      <p:stCondLst>
                        <p:cond delay="indefinite"/>
                      </p:stCondLst>
                      <p:childTnLst>
                        <p:par>
                          <p:cTn id="547" fill="hold">
                            <p:stCondLst>
                              <p:cond delay="0"/>
                            </p:stCondLst>
                            <p:childTnLst>
                              <p:par>
                                <p:cTn id="548" presetID="15" presetClass="entr" presetSubtype="0" fill="hold" grpId="1" nodeType="clickEffect">
                                  <p:stCondLst>
                                    <p:cond delay="0"/>
                                  </p:stCondLst>
                                  <p:iterate type="lt">
                                    <p:tmPct val="0"/>
                                  </p:iterate>
                                  <p:childTnLst>
                                    <p:set>
                                      <p:cBhvr>
                                        <p:cTn id="549" dur="1" fill="hold">
                                          <p:stCondLst>
                                            <p:cond delay="0"/>
                                          </p:stCondLst>
                                        </p:cTn>
                                        <p:tgtEl>
                                          <p:spTgt spid="39947">
                                            <p:txEl>
                                              <p:pRg st="0" end="0"/>
                                            </p:txEl>
                                          </p:spTgt>
                                        </p:tgtEl>
                                        <p:attrNameLst>
                                          <p:attrName>style.visibility</p:attrName>
                                        </p:attrNameLst>
                                      </p:cBhvr>
                                      <p:to>
                                        <p:strVal val="visible"/>
                                      </p:to>
                                    </p:set>
                                    <p:anim calcmode="lin" valueType="num">
                                      <p:cBhvr>
                                        <p:cTn id="550" dur="1000" fill="hold"/>
                                        <p:tgtEl>
                                          <p:spTgt spid="39947">
                                            <p:txEl>
                                              <p:pRg st="0" end="0"/>
                                            </p:txEl>
                                          </p:spTgt>
                                        </p:tgtEl>
                                        <p:attrNameLst>
                                          <p:attrName>ppt_w</p:attrName>
                                        </p:attrNameLst>
                                      </p:cBhvr>
                                      <p:tavLst>
                                        <p:tav tm="0">
                                          <p:val>
                                            <p:fltVal val="0"/>
                                          </p:val>
                                        </p:tav>
                                        <p:tav tm="100000">
                                          <p:val>
                                            <p:strVal val="#ppt_w"/>
                                          </p:val>
                                        </p:tav>
                                      </p:tavLst>
                                    </p:anim>
                                    <p:anim calcmode="lin" valueType="num">
                                      <p:cBhvr>
                                        <p:cTn id="551" dur="1000" fill="hold"/>
                                        <p:tgtEl>
                                          <p:spTgt spid="39947">
                                            <p:txEl>
                                              <p:pRg st="0" end="0"/>
                                            </p:txEl>
                                          </p:spTgt>
                                        </p:tgtEl>
                                        <p:attrNameLst>
                                          <p:attrName>ppt_h</p:attrName>
                                        </p:attrNameLst>
                                      </p:cBhvr>
                                      <p:tavLst>
                                        <p:tav tm="0">
                                          <p:val>
                                            <p:fltVal val="0"/>
                                          </p:val>
                                        </p:tav>
                                        <p:tav tm="100000">
                                          <p:val>
                                            <p:strVal val="#ppt_h"/>
                                          </p:val>
                                        </p:tav>
                                      </p:tavLst>
                                    </p:anim>
                                    <p:anim calcmode="lin" valueType="num">
                                      <p:cBhvr>
                                        <p:cTn id="552" dur="1000" fill="hold"/>
                                        <p:tgtEl>
                                          <p:spTgt spid="399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53" dur="1000" fill="hold"/>
                                        <p:tgtEl>
                                          <p:spTgt spid="39947">
                                            <p:txEl>
                                              <p:pRg st="0" end="0"/>
                                            </p:txEl>
                                          </p:spTgt>
                                        </p:tgtEl>
                                        <p:attrNameLst>
                                          <p:attrName>ppt_y</p:attrName>
                                        </p:attrNameLst>
                                      </p:cBhvr>
                                      <p:tavLst>
                                        <p:tav tm="0" fmla="#ppt_y+(sin(-2*pi*(1-$))*-#ppt_x+cos(-2*pi*(1-$))*(1-#ppt_y))*(1-$)">
                                          <p:val>
                                            <p:fltVal val="0"/>
                                          </p:val>
                                        </p:tav>
                                        <p:tav tm="100000">
                                          <p:val>
                                            <p:fltVal val="1"/>
                                          </p:val>
                                        </p:tav>
                                      </p:tavLst>
                                    </p:anim>
                                  </p:childTnLst>
                                </p:cTn>
                              </p:par>
                              <p:par>
                                <p:cTn id="554" presetID="15" presetClass="entr" presetSubtype="0" fill="hold" grpId="1" nodeType="withEffect">
                                  <p:stCondLst>
                                    <p:cond delay="0"/>
                                  </p:stCondLst>
                                  <p:iterate type="lt">
                                    <p:tmPct val="0"/>
                                  </p:iterate>
                                  <p:childTnLst>
                                    <p:set>
                                      <p:cBhvr>
                                        <p:cTn id="555" dur="1" fill="hold">
                                          <p:stCondLst>
                                            <p:cond delay="0"/>
                                          </p:stCondLst>
                                        </p:cTn>
                                        <p:tgtEl>
                                          <p:spTgt spid="39947">
                                            <p:txEl>
                                              <p:pRg st="2" end="2"/>
                                            </p:txEl>
                                          </p:spTgt>
                                        </p:tgtEl>
                                        <p:attrNameLst>
                                          <p:attrName>style.visibility</p:attrName>
                                        </p:attrNameLst>
                                      </p:cBhvr>
                                      <p:to>
                                        <p:strVal val="visible"/>
                                      </p:to>
                                    </p:set>
                                    <p:anim calcmode="lin" valueType="num">
                                      <p:cBhvr>
                                        <p:cTn id="556" dur="1000" fill="hold"/>
                                        <p:tgtEl>
                                          <p:spTgt spid="39947">
                                            <p:txEl>
                                              <p:pRg st="2" end="2"/>
                                            </p:txEl>
                                          </p:spTgt>
                                        </p:tgtEl>
                                        <p:attrNameLst>
                                          <p:attrName>ppt_w</p:attrName>
                                        </p:attrNameLst>
                                      </p:cBhvr>
                                      <p:tavLst>
                                        <p:tav tm="0">
                                          <p:val>
                                            <p:fltVal val="0"/>
                                          </p:val>
                                        </p:tav>
                                        <p:tav tm="100000">
                                          <p:val>
                                            <p:strVal val="#ppt_w"/>
                                          </p:val>
                                        </p:tav>
                                      </p:tavLst>
                                    </p:anim>
                                    <p:anim calcmode="lin" valueType="num">
                                      <p:cBhvr>
                                        <p:cTn id="557" dur="1000" fill="hold"/>
                                        <p:tgtEl>
                                          <p:spTgt spid="39947">
                                            <p:txEl>
                                              <p:pRg st="2" end="2"/>
                                            </p:txEl>
                                          </p:spTgt>
                                        </p:tgtEl>
                                        <p:attrNameLst>
                                          <p:attrName>ppt_h</p:attrName>
                                        </p:attrNameLst>
                                      </p:cBhvr>
                                      <p:tavLst>
                                        <p:tav tm="0">
                                          <p:val>
                                            <p:fltVal val="0"/>
                                          </p:val>
                                        </p:tav>
                                        <p:tav tm="100000">
                                          <p:val>
                                            <p:strVal val="#ppt_h"/>
                                          </p:val>
                                        </p:tav>
                                      </p:tavLst>
                                    </p:anim>
                                    <p:anim calcmode="lin" valueType="num">
                                      <p:cBhvr>
                                        <p:cTn id="558" dur="1000" fill="hold"/>
                                        <p:tgtEl>
                                          <p:spTgt spid="399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59" dur="1000" fill="hold"/>
                                        <p:tgtEl>
                                          <p:spTgt spid="39947">
                                            <p:txEl>
                                              <p:pRg st="2" end="2"/>
                                            </p:txEl>
                                          </p:spTgt>
                                        </p:tgtEl>
                                        <p:attrNameLst>
                                          <p:attrName>ppt_y</p:attrName>
                                        </p:attrNameLst>
                                      </p:cBhvr>
                                      <p:tavLst>
                                        <p:tav tm="0" fmla="#ppt_y+(sin(-2*pi*(1-$))*-#ppt_x+cos(-2*pi*(1-$))*(1-#ppt_y))*(1-$)">
                                          <p:val>
                                            <p:fltVal val="0"/>
                                          </p:val>
                                        </p:tav>
                                        <p:tav tm="100000">
                                          <p:val>
                                            <p:fltVal val="1"/>
                                          </p:val>
                                        </p:tav>
                                      </p:tavLst>
                                    </p:anim>
                                  </p:childTnLst>
                                </p:cTn>
                              </p:par>
                              <p:par>
                                <p:cTn id="560" presetID="15" presetClass="entr" presetSubtype="0" fill="hold" grpId="1" nodeType="withEffect">
                                  <p:stCondLst>
                                    <p:cond delay="0"/>
                                  </p:stCondLst>
                                  <p:iterate type="lt">
                                    <p:tmPct val="0"/>
                                  </p:iterate>
                                  <p:childTnLst>
                                    <p:set>
                                      <p:cBhvr>
                                        <p:cTn id="561" dur="1" fill="hold">
                                          <p:stCondLst>
                                            <p:cond delay="0"/>
                                          </p:stCondLst>
                                        </p:cTn>
                                        <p:tgtEl>
                                          <p:spTgt spid="39947">
                                            <p:txEl>
                                              <p:pRg st="3" end="3"/>
                                            </p:txEl>
                                          </p:spTgt>
                                        </p:tgtEl>
                                        <p:attrNameLst>
                                          <p:attrName>style.visibility</p:attrName>
                                        </p:attrNameLst>
                                      </p:cBhvr>
                                      <p:to>
                                        <p:strVal val="visible"/>
                                      </p:to>
                                    </p:set>
                                    <p:anim calcmode="lin" valueType="num">
                                      <p:cBhvr>
                                        <p:cTn id="562" dur="1000" fill="hold"/>
                                        <p:tgtEl>
                                          <p:spTgt spid="39947">
                                            <p:txEl>
                                              <p:pRg st="3" end="3"/>
                                            </p:txEl>
                                          </p:spTgt>
                                        </p:tgtEl>
                                        <p:attrNameLst>
                                          <p:attrName>ppt_w</p:attrName>
                                        </p:attrNameLst>
                                      </p:cBhvr>
                                      <p:tavLst>
                                        <p:tav tm="0">
                                          <p:val>
                                            <p:fltVal val="0"/>
                                          </p:val>
                                        </p:tav>
                                        <p:tav tm="100000">
                                          <p:val>
                                            <p:strVal val="#ppt_w"/>
                                          </p:val>
                                        </p:tav>
                                      </p:tavLst>
                                    </p:anim>
                                    <p:anim calcmode="lin" valueType="num">
                                      <p:cBhvr>
                                        <p:cTn id="563" dur="1000" fill="hold"/>
                                        <p:tgtEl>
                                          <p:spTgt spid="39947">
                                            <p:txEl>
                                              <p:pRg st="3" end="3"/>
                                            </p:txEl>
                                          </p:spTgt>
                                        </p:tgtEl>
                                        <p:attrNameLst>
                                          <p:attrName>ppt_h</p:attrName>
                                        </p:attrNameLst>
                                      </p:cBhvr>
                                      <p:tavLst>
                                        <p:tav tm="0">
                                          <p:val>
                                            <p:fltVal val="0"/>
                                          </p:val>
                                        </p:tav>
                                        <p:tav tm="100000">
                                          <p:val>
                                            <p:strVal val="#ppt_h"/>
                                          </p:val>
                                        </p:tav>
                                      </p:tavLst>
                                    </p:anim>
                                    <p:anim calcmode="lin" valueType="num">
                                      <p:cBhvr>
                                        <p:cTn id="564" dur="1000" fill="hold"/>
                                        <p:tgtEl>
                                          <p:spTgt spid="3994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65" dur="1000" fill="hold"/>
                                        <p:tgtEl>
                                          <p:spTgt spid="39947">
                                            <p:txEl>
                                              <p:pRg st="3" end="3"/>
                                            </p:txEl>
                                          </p:spTgt>
                                        </p:tgtEl>
                                        <p:attrNameLst>
                                          <p:attrName>ppt_y</p:attrName>
                                        </p:attrNameLst>
                                      </p:cBhvr>
                                      <p:tavLst>
                                        <p:tav tm="0" fmla="#ppt_y+(sin(-2*pi*(1-$))*-#ppt_x+cos(-2*pi*(1-$))*(1-#ppt_y))*(1-$)">
                                          <p:val>
                                            <p:fltVal val="0"/>
                                          </p:val>
                                        </p:tav>
                                        <p:tav tm="100000">
                                          <p:val>
                                            <p:fltVal val="1"/>
                                          </p:val>
                                        </p:tav>
                                      </p:tavLst>
                                    </p:anim>
                                  </p:childTnLst>
                                </p:cTn>
                              </p:par>
                              <p:par>
                                <p:cTn id="566" presetID="15" presetClass="entr" presetSubtype="0" fill="hold" grpId="1" nodeType="withEffect">
                                  <p:stCondLst>
                                    <p:cond delay="0"/>
                                  </p:stCondLst>
                                  <p:iterate type="lt">
                                    <p:tmPct val="0"/>
                                  </p:iterate>
                                  <p:childTnLst>
                                    <p:set>
                                      <p:cBhvr>
                                        <p:cTn id="567" dur="1" fill="hold">
                                          <p:stCondLst>
                                            <p:cond delay="0"/>
                                          </p:stCondLst>
                                        </p:cTn>
                                        <p:tgtEl>
                                          <p:spTgt spid="39947">
                                            <p:txEl>
                                              <p:pRg st="4" end="4"/>
                                            </p:txEl>
                                          </p:spTgt>
                                        </p:tgtEl>
                                        <p:attrNameLst>
                                          <p:attrName>style.visibility</p:attrName>
                                        </p:attrNameLst>
                                      </p:cBhvr>
                                      <p:to>
                                        <p:strVal val="visible"/>
                                      </p:to>
                                    </p:set>
                                    <p:anim calcmode="lin" valueType="num">
                                      <p:cBhvr>
                                        <p:cTn id="568" dur="1000" fill="hold"/>
                                        <p:tgtEl>
                                          <p:spTgt spid="39947">
                                            <p:txEl>
                                              <p:pRg st="4" end="4"/>
                                            </p:txEl>
                                          </p:spTgt>
                                        </p:tgtEl>
                                        <p:attrNameLst>
                                          <p:attrName>ppt_w</p:attrName>
                                        </p:attrNameLst>
                                      </p:cBhvr>
                                      <p:tavLst>
                                        <p:tav tm="0">
                                          <p:val>
                                            <p:fltVal val="0"/>
                                          </p:val>
                                        </p:tav>
                                        <p:tav tm="100000">
                                          <p:val>
                                            <p:strVal val="#ppt_w"/>
                                          </p:val>
                                        </p:tav>
                                      </p:tavLst>
                                    </p:anim>
                                    <p:anim calcmode="lin" valueType="num">
                                      <p:cBhvr>
                                        <p:cTn id="569" dur="1000" fill="hold"/>
                                        <p:tgtEl>
                                          <p:spTgt spid="39947">
                                            <p:txEl>
                                              <p:pRg st="4" end="4"/>
                                            </p:txEl>
                                          </p:spTgt>
                                        </p:tgtEl>
                                        <p:attrNameLst>
                                          <p:attrName>ppt_h</p:attrName>
                                        </p:attrNameLst>
                                      </p:cBhvr>
                                      <p:tavLst>
                                        <p:tav tm="0">
                                          <p:val>
                                            <p:fltVal val="0"/>
                                          </p:val>
                                        </p:tav>
                                        <p:tav tm="100000">
                                          <p:val>
                                            <p:strVal val="#ppt_h"/>
                                          </p:val>
                                        </p:tav>
                                      </p:tavLst>
                                    </p:anim>
                                    <p:anim calcmode="lin" valueType="num">
                                      <p:cBhvr>
                                        <p:cTn id="570" dur="1000" fill="hold"/>
                                        <p:tgtEl>
                                          <p:spTgt spid="3994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71" dur="1000" fill="hold"/>
                                        <p:tgtEl>
                                          <p:spTgt spid="39947">
                                            <p:txEl>
                                              <p:pRg st="4" end="4"/>
                                            </p:txEl>
                                          </p:spTgt>
                                        </p:tgtEl>
                                        <p:attrNameLst>
                                          <p:attrName>ppt_y</p:attrName>
                                        </p:attrNameLst>
                                      </p:cBhvr>
                                      <p:tavLst>
                                        <p:tav tm="0" fmla="#ppt_y+(sin(-2*pi*(1-$))*-#ppt_x+cos(-2*pi*(1-$))*(1-#ppt_y))*(1-$)">
                                          <p:val>
                                            <p:fltVal val="0"/>
                                          </p:val>
                                        </p:tav>
                                        <p:tav tm="100000">
                                          <p:val>
                                            <p:fltVal val="1"/>
                                          </p:val>
                                        </p:tav>
                                      </p:tavLst>
                                    </p:anim>
                                  </p:childTnLst>
                                </p:cTn>
                              </p:par>
                              <p:par>
                                <p:cTn id="572" presetID="15" presetClass="entr" presetSubtype="0" fill="hold" grpId="1" nodeType="withEffect">
                                  <p:stCondLst>
                                    <p:cond delay="0"/>
                                  </p:stCondLst>
                                  <p:iterate type="lt">
                                    <p:tmPct val="0"/>
                                  </p:iterate>
                                  <p:childTnLst>
                                    <p:set>
                                      <p:cBhvr>
                                        <p:cTn id="573" dur="1" fill="hold">
                                          <p:stCondLst>
                                            <p:cond delay="0"/>
                                          </p:stCondLst>
                                        </p:cTn>
                                        <p:tgtEl>
                                          <p:spTgt spid="39947">
                                            <p:txEl>
                                              <p:pRg st="5" end="5"/>
                                            </p:txEl>
                                          </p:spTgt>
                                        </p:tgtEl>
                                        <p:attrNameLst>
                                          <p:attrName>style.visibility</p:attrName>
                                        </p:attrNameLst>
                                      </p:cBhvr>
                                      <p:to>
                                        <p:strVal val="visible"/>
                                      </p:to>
                                    </p:set>
                                    <p:anim calcmode="lin" valueType="num">
                                      <p:cBhvr>
                                        <p:cTn id="574" dur="1000" fill="hold"/>
                                        <p:tgtEl>
                                          <p:spTgt spid="39947">
                                            <p:txEl>
                                              <p:pRg st="5" end="5"/>
                                            </p:txEl>
                                          </p:spTgt>
                                        </p:tgtEl>
                                        <p:attrNameLst>
                                          <p:attrName>ppt_w</p:attrName>
                                        </p:attrNameLst>
                                      </p:cBhvr>
                                      <p:tavLst>
                                        <p:tav tm="0">
                                          <p:val>
                                            <p:fltVal val="0"/>
                                          </p:val>
                                        </p:tav>
                                        <p:tav tm="100000">
                                          <p:val>
                                            <p:strVal val="#ppt_w"/>
                                          </p:val>
                                        </p:tav>
                                      </p:tavLst>
                                    </p:anim>
                                    <p:anim calcmode="lin" valueType="num">
                                      <p:cBhvr>
                                        <p:cTn id="575" dur="1000" fill="hold"/>
                                        <p:tgtEl>
                                          <p:spTgt spid="39947">
                                            <p:txEl>
                                              <p:pRg st="5" end="5"/>
                                            </p:txEl>
                                          </p:spTgt>
                                        </p:tgtEl>
                                        <p:attrNameLst>
                                          <p:attrName>ppt_h</p:attrName>
                                        </p:attrNameLst>
                                      </p:cBhvr>
                                      <p:tavLst>
                                        <p:tav tm="0">
                                          <p:val>
                                            <p:fltVal val="0"/>
                                          </p:val>
                                        </p:tav>
                                        <p:tav tm="100000">
                                          <p:val>
                                            <p:strVal val="#ppt_h"/>
                                          </p:val>
                                        </p:tav>
                                      </p:tavLst>
                                    </p:anim>
                                    <p:anim calcmode="lin" valueType="num">
                                      <p:cBhvr>
                                        <p:cTn id="576" dur="1000" fill="hold"/>
                                        <p:tgtEl>
                                          <p:spTgt spid="3994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77" dur="1000" fill="hold"/>
                                        <p:tgtEl>
                                          <p:spTgt spid="39947">
                                            <p:txEl>
                                              <p:pRg st="5" end="5"/>
                                            </p:txEl>
                                          </p:spTgt>
                                        </p:tgtEl>
                                        <p:attrNameLst>
                                          <p:attrName>ppt_y</p:attrName>
                                        </p:attrNameLst>
                                      </p:cBhvr>
                                      <p:tavLst>
                                        <p:tav tm="0" fmla="#ppt_y+(sin(-2*pi*(1-$))*-#ppt_x+cos(-2*pi*(1-$))*(1-#ppt_y))*(1-$)">
                                          <p:val>
                                            <p:fltVal val="0"/>
                                          </p:val>
                                        </p:tav>
                                        <p:tav tm="100000">
                                          <p:val>
                                            <p:fltVal val="1"/>
                                          </p:val>
                                        </p:tav>
                                      </p:tavLst>
                                    </p:anim>
                                  </p:childTnLst>
                                </p:cTn>
                              </p:par>
                              <p:par>
                                <p:cTn id="578" presetID="15" presetClass="entr" presetSubtype="0" fill="hold" grpId="1" nodeType="withEffect">
                                  <p:stCondLst>
                                    <p:cond delay="0"/>
                                  </p:stCondLst>
                                  <p:iterate type="lt">
                                    <p:tmPct val="0"/>
                                  </p:iterate>
                                  <p:childTnLst>
                                    <p:set>
                                      <p:cBhvr>
                                        <p:cTn id="579" dur="1" fill="hold">
                                          <p:stCondLst>
                                            <p:cond delay="0"/>
                                          </p:stCondLst>
                                        </p:cTn>
                                        <p:tgtEl>
                                          <p:spTgt spid="39947">
                                            <p:txEl>
                                              <p:pRg st="6" end="6"/>
                                            </p:txEl>
                                          </p:spTgt>
                                        </p:tgtEl>
                                        <p:attrNameLst>
                                          <p:attrName>style.visibility</p:attrName>
                                        </p:attrNameLst>
                                      </p:cBhvr>
                                      <p:to>
                                        <p:strVal val="visible"/>
                                      </p:to>
                                    </p:set>
                                    <p:anim calcmode="lin" valueType="num">
                                      <p:cBhvr>
                                        <p:cTn id="580" dur="1000" fill="hold"/>
                                        <p:tgtEl>
                                          <p:spTgt spid="39947">
                                            <p:txEl>
                                              <p:pRg st="6" end="6"/>
                                            </p:txEl>
                                          </p:spTgt>
                                        </p:tgtEl>
                                        <p:attrNameLst>
                                          <p:attrName>ppt_w</p:attrName>
                                        </p:attrNameLst>
                                      </p:cBhvr>
                                      <p:tavLst>
                                        <p:tav tm="0">
                                          <p:val>
                                            <p:fltVal val="0"/>
                                          </p:val>
                                        </p:tav>
                                        <p:tav tm="100000">
                                          <p:val>
                                            <p:strVal val="#ppt_w"/>
                                          </p:val>
                                        </p:tav>
                                      </p:tavLst>
                                    </p:anim>
                                    <p:anim calcmode="lin" valueType="num">
                                      <p:cBhvr>
                                        <p:cTn id="581" dur="1000" fill="hold"/>
                                        <p:tgtEl>
                                          <p:spTgt spid="39947">
                                            <p:txEl>
                                              <p:pRg st="6" end="6"/>
                                            </p:txEl>
                                          </p:spTgt>
                                        </p:tgtEl>
                                        <p:attrNameLst>
                                          <p:attrName>ppt_h</p:attrName>
                                        </p:attrNameLst>
                                      </p:cBhvr>
                                      <p:tavLst>
                                        <p:tav tm="0">
                                          <p:val>
                                            <p:fltVal val="0"/>
                                          </p:val>
                                        </p:tav>
                                        <p:tav tm="100000">
                                          <p:val>
                                            <p:strVal val="#ppt_h"/>
                                          </p:val>
                                        </p:tav>
                                      </p:tavLst>
                                    </p:anim>
                                    <p:anim calcmode="lin" valueType="num">
                                      <p:cBhvr>
                                        <p:cTn id="582" dur="1000" fill="hold"/>
                                        <p:tgtEl>
                                          <p:spTgt spid="3994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3" dur="1000" fill="hold"/>
                                        <p:tgtEl>
                                          <p:spTgt spid="39947">
                                            <p:txEl>
                                              <p:pRg st="6" end="6"/>
                                            </p:txEl>
                                          </p:spTgt>
                                        </p:tgtEl>
                                        <p:attrNameLst>
                                          <p:attrName>ppt_y</p:attrName>
                                        </p:attrNameLst>
                                      </p:cBhvr>
                                      <p:tavLst>
                                        <p:tav tm="0" fmla="#ppt_y+(sin(-2*pi*(1-$))*-#ppt_x+cos(-2*pi*(1-$))*(1-#ppt_y))*(1-$)">
                                          <p:val>
                                            <p:fltVal val="0"/>
                                          </p:val>
                                        </p:tav>
                                        <p:tav tm="100000">
                                          <p:val>
                                            <p:fltVal val="1"/>
                                          </p:val>
                                        </p:tav>
                                      </p:tavLst>
                                    </p:anim>
                                  </p:childTnLst>
                                </p:cTn>
                              </p:par>
                              <p:par>
                                <p:cTn id="584" presetID="15" presetClass="entr" presetSubtype="0" fill="hold" grpId="1" nodeType="withEffect">
                                  <p:stCondLst>
                                    <p:cond delay="0"/>
                                  </p:stCondLst>
                                  <p:iterate type="lt">
                                    <p:tmPct val="0"/>
                                  </p:iterate>
                                  <p:childTnLst>
                                    <p:set>
                                      <p:cBhvr>
                                        <p:cTn id="585" dur="1" fill="hold">
                                          <p:stCondLst>
                                            <p:cond delay="0"/>
                                          </p:stCondLst>
                                        </p:cTn>
                                        <p:tgtEl>
                                          <p:spTgt spid="39947">
                                            <p:txEl>
                                              <p:pRg st="7" end="7"/>
                                            </p:txEl>
                                          </p:spTgt>
                                        </p:tgtEl>
                                        <p:attrNameLst>
                                          <p:attrName>style.visibility</p:attrName>
                                        </p:attrNameLst>
                                      </p:cBhvr>
                                      <p:to>
                                        <p:strVal val="visible"/>
                                      </p:to>
                                    </p:set>
                                    <p:anim calcmode="lin" valueType="num">
                                      <p:cBhvr>
                                        <p:cTn id="586" dur="1000" fill="hold"/>
                                        <p:tgtEl>
                                          <p:spTgt spid="39947">
                                            <p:txEl>
                                              <p:pRg st="7" end="7"/>
                                            </p:txEl>
                                          </p:spTgt>
                                        </p:tgtEl>
                                        <p:attrNameLst>
                                          <p:attrName>ppt_w</p:attrName>
                                        </p:attrNameLst>
                                      </p:cBhvr>
                                      <p:tavLst>
                                        <p:tav tm="0">
                                          <p:val>
                                            <p:fltVal val="0"/>
                                          </p:val>
                                        </p:tav>
                                        <p:tav tm="100000">
                                          <p:val>
                                            <p:strVal val="#ppt_w"/>
                                          </p:val>
                                        </p:tav>
                                      </p:tavLst>
                                    </p:anim>
                                    <p:anim calcmode="lin" valueType="num">
                                      <p:cBhvr>
                                        <p:cTn id="587" dur="1000" fill="hold"/>
                                        <p:tgtEl>
                                          <p:spTgt spid="39947">
                                            <p:txEl>
                                              <p:pRg st="7" end="7"/>
                                            </p:txEl>
                                          </p:spTgt>
                                        </p:tgtEl>
                                        <p:attrNameLst>
                                          <p:attrName>ppt_h</p:attrName>
                                        </p:attrNameLst>
                                      </p:cBhvr>
                                      <p:tavLst>
                                        <p:tav tm="0">
                                          <p:val>
                                            <p:fltVal val="0"/>
                                          </p:val>
                                        </p:tav>
                                        <p:tav tm="100000">
                                          <p:val>
                                            <p:strVal val="#ppt_h"/>
                                          </p:val>
                                        </p:tav>
                                      </p:tavLst>
                                    </p:anim>
                                    <p:anim calcmode="lin" valueType="num">
                                      <p:cBhvr>
                                        <p:cTn id="588" dur="1000" fill="hold"/>
                                        <p:tgtEl>
                                          <p:spTgt spid="3994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9" dur="1000" fill="hold"/>
                                        <p:tgtEl>
                                          <p:spTgt spid="39947">
                                            <p:txEl>
                                              <p:pRg st="7" end="7"/>
                                            </p:txEl>
                                          </p:spTgt>
                                        </p:tgtEl>
                                        <p:attrNameLst>
                                          <p:attrName>ppt_y</p:attrName>
                                        </p:attrNameLst>
                                      </p:cBhvr>
                                      <p:tavLst>
                                        <p:tav tm="0" fmla="#ppt_y+(sin(-2*pi*(1-$))*-#ppt_x+cos(-2*pi*(1-$))*(1-#ppt_y))*(1-$)">
                                          <p:val>
                                            <p:fltVal val="0"/>
                                          </p:val>
                                        </p:tav>
                                        <p:tav tm="100000">
                                          <p:val>
                                            <p:fltVal val="1"/>
                                          </p:val>
                                        </p:tav>
                                      </p:tavLst>
                                    </p:anim>
                                  </p:childTnLst>
                                </p:cTn>
                              </p:par>
                              <p:par>
                                <p:cTn id="590" presetID="15" presetClass="entr" presetSubtype="0" fill="hold" grpId="1" nodeType="withEffect">
                                  <p:stCondLst>
                                    <p:cond delay="0"/>
                                  </p:stCondLst>
                                  <p:iterate type="lt">
                                    <p:tmPct val="0"/>
                                  </p:iterate>
                                  <p:childTnLst>
                                    <p:set>
                                      <p:cBhvr>
                                        <p:cTn id="591" dur="1" fill="hold">
                                          <p:stCondLst>
                                            <p:cond delay="0"/>
                                          </p:stCondLst>
                                        </p:cTn>
                                        <p:tgtEl>
                                          <p:spTgt spid="39947">
                                            <p:txEl>
                                              <p:pRg st="8" end="8"/>
                                            </p:txEl>
                                          </p:spTgt>
                                        </p:tgtEl>
                                        <p:attrNameLst>
                                          <p:attrName>style.visibility</p:attrName>
                                        </p:attrNameLst>
                                      </p:cBhvr>
                                      <p:to>
                                        <p:strVal val="visible"/>
                                      </p:to>
                                    </p:set>
                                    <p:anim calcmode="lin" valueType="num">
                                      <p:cBhvr>
                                        <p:cTn id="592" dur="1000" fill="hold"/>
                                        <p:tgtEl>
                                          <p:spTgt spid="39947">
                                            <p:txEl>
                                              <p:pRg st="8" end="8"/>
                                            </p:txEl>
                                          </p:spTgt>
                                        </p:tgtEl>
                                        <p:attrNameLst>
                                          <p:attrName>ppt_w</p:attrName>
                                        </p:attrNameLst>
                                      </p:cBhvr>
                                      <p:tavLst>
                                        <p:tav tm="0">
                                          <p:val>
                                            <p:fltVal val="0"/>
                                          </p:val>
                                        </p:tav>
                                        <p:tav tm="100000">
                                          <p:val>
                                            <p:strVal val="#ppt_w"/>
                                          </p:val>
                                        </p:tav>
                                      </p:tavLst>
                                    </p:anim>
                                    <p:anim calcmode="lin" valueType="num">
                                      <p:cBhvr>
                                        <p:cTn id="593" dur="1000" fill="hold"/>
                                        <p:tgtEl>
                                          <p:spTgt spid="39947">
                                            <p:txEl>
                                              <p:pRg st="8" end="8"/>
                                            </p:txEl>
                                          </p:spTgt>
                                        </p:tgtEl>
                                        <p:attrNameLst>
                                          <p:attrName>ppt_h</p:attrName>
                                        </p:attrNameLst>
                                      </p:cBhvr>
                                      <p:tavLst>
                                        <p:tav tm="0">
                                          <p:val>
                                            <p:fltVal val="0"/>
                                          </p:val>
                                        </p:tav>
                                        <p:tav tm="100000">
                                          <p:val>
                                            <p:strVal val="#ppt_h"/>
                                          </p:val>
                                        </p:tav>
                                      </p:tavLst>
                                    </p:anim>
                                    <p:anim calcmode="lin" valueType="num">
                                      <p:cBhvr>
                                        <p:cTn id="594" dur="1000" fill="hold"/>
                                        <p:tgtEl>
                                          <p:spTgt spid="3994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95" dur="1000" fill="hold"/>
                                        <p:tgtEl>
                                          <p:spTgt spid="39947">
                                            <p:txEl>
                                              <p:pRg st="8" end="8"/>
                                            </p:txEl>
                                          </p:spTgt>
                                        </p:tgtEl>
                                        <p:attrNameLst>
                                          <p:attrName>ppt_y</p:attrName>
                                        </p:attrNameLst>
                                      </p:cBhvr>
                                      <p:tavLst>
                                        <p:tav tm="0" fmla="#ppt_y+(sin(-2*pi*(1-$))*-#ppt_x+cos(-2*pi*(1-$))*(1-#ppt_y))*(1-$)">
                                          <p:val>
                                            <p:fltVal val="0"/>
                                          </p:val>
                                        </p:tav>
                                        <p:tav tm="100000">
                                          <p:val>
                                            <p:fltVal val="1"/>
                                          </p:val>
                                        </p:tav>
                                      </p:tavLst>
                                    </p:anim>
                                  </p:childTnLst>
                                </p:cTn>
                              </p:par>
                              <p:par>
                                <p:cTn id="596" presetID="15" presetClass="entr" presetSubtype="0" fill="hold" grpId="1" nodeType="withEffect">
                                  <p:stCondLst>
                                    <p:cond delay="0"/>
                                  </p:stCondLst>
                                  <p:iterate type="lt">
                                    <p:tmPct val="0"/>
                                  </p:iterate>
                                  <p:childTnLst>
                                    <p:set>
                                      <p:cBhvr>
                                        <p:cTn id="597" dur="1" fill="hold">
                                          <p:stCondLst>
                                            <p:cond delay="0"/>
                                          </p:stCondLst>
                                        </p:cTn>
                                        <p:tgtEl>
                                          <p:spTgt spid="39947">
                                            <p:txEl>
                                              <p:pRg st="9" end="9"/>
                                            </p:txEl>
                                          </p:spTgt>
                                        </p:tgtEl>
                                        <p:attrNameLst>
                                          <p:attrName>style.visibility</p:attrName>
                                        </p:attrNameLst>
                                      </p:cBhvr>
                                      <p:to>
                                        <p:strVal val="visible"/>
                                      </p:to>
                                    </p:set>
                                    <p:anim calcmode="lin" valueType="num">
                                      <p:cBhvr>
                                        <p:cTn id="598" dur="1000" fill="hold"/>
                                        <p:tgtEl>
                                          <p:spTgt spid="39947">
                                            <p:txEl>
                                              <p:pRg st="9" end="9"/>
                                            </p:txEl>
                                          </p:spTgt>
                                        </p:tgtEl>
                                        <p:attrNameLst>
                                          <p:attrName>ppt_w</p:attrName>
                                        </p:attrNameLst>
                                      </p:cBhvr>
                                      <p:tavLst>
                                        <p:tav tm="0">
                                          <p:val>
                                            <p:fltVal val="0"/>
                                          </p:val>
                                        </p:tav>
                                        <p:tav tm="100000">
                                          <p:val>
                                            <p:strVal val="#ppt_w"/>
                                          </p:val>
                                        </p:tav>
                                      </p:tavLst>
                                    </p:anim>
                                    <p:anim calcmode="lin" valueType="num">
                                      <p:cBhvr>
                                        <p:cTn id="599" dur="1000" fill="hold"/>
                                        <p:tgtEl>
                                          <p:spTgt spid="39947">
                                            <p:txEl>
                                              <p:pRg st="9" end="9"/>
                                            </p:txEl>
                                          </p:spTgt>
                                        </p:tgtEl>
                                        <p:attrNameLst>
                                          <p:attrName>ppt_h</p:attrName>
                                        </p:attrNameLst>
                                      </p:cBhvr>
                                      <p:tavLst>
                                        <p:tav tm="0">
                                          <p:val>
                                            <p:fltVal val="0"/>
                                          </p:val>
                                        </p:tav>
                                        <p:tav tm="100000">
                                          <p:val>
                                            <p:strVal val="#ppt_h"/>
                                          </p:val>
                                        </p:tav>
                                      </p:tavLst>
                                    </p:anim>
                                    <p:anim calcmode="lin" valueType="num">
                                      <p:cBhvr>
                                        <p:cTn id="600" dur="1000" fill="hold"/>
                                        <p:tgtEl>
                                          <p:spTgt spid="39947">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601" dur="1000" fill="hold"/>
                                        <p:tgtEl>
                                          <p:spTgt spid="39947">
                                            <p:txEl>
                                              <p:pRg st="9" end="9"/>
                                            </p:txEl>
                                          </p:spTgt>
                                        </p:tgtEl>
                                        <p:attrNameLst>
                                          <p:attrName>ppt_y</p:attrName>
                                        </p:attrNameLst>
                                      </p:cBhvr>
                                      <p:tavLst>
                                        <p:tav tm="0" fmla="#ppt_y+(sin(-2*pi*(1-$))*-#ppt_x+cos(-2*pi*(1-$))*(1-#ppt_y))*(1-$)">
                                          <p:val>
                                            <p:fltVal val="0"/>
                                          </p:val>
                                        </p:tav>
                                        <p:tav tm="100000">
                                          <p:val>
                                            <p:fltVal val="1"/>
                                          </p:val>
                                        </p:tav>
                                      </p:tavLst>
                                    </p:anim>
                                  </p:childTnLst>
                                </p:cTn>
                              </p:par>
                              <p:par>
                                <p:cTn id="602" presetID="15" presetClass="entr" presetSubtype="0" fill="hold" grpId="1" nodeType="withEffect">
                                  <p:stCondLst>
                                    <p:cond delay="0"/>
                                  </p:stCondLst>
                                  <p:iterate type="lt">
                                    <p:tmPct val="0"/>
                                  </p:iterate>
                                  <p:childTnLst>
                                    <p:set>
                                      <p:cBhvr>
                                        <p:cTn id="603" dur="1" fill="hold">
                                          <p:stCondLst>
                                            <p:cond delay="0"/>
                                          </p:stCondLst>
                                        </p:cTn>
                                        <p:tgtEl>
                                          <p:spTgt spid="39947">
                                            <p:txEl>
                                              <p:pRg st="10" end="10"/>
                                            </p:txEl>
                                          </p:spTgt>
                                        </p:tgtEl>
                                        <p:attrNameLst>
                                          <p:attrName>style.visibility</p:attrName>
                                        </p:attrNameLst>
                                      </p:cBhvr>
                                      <p:to>
                                        <p:strVal val="visible"/>
                                      </p:to>
                                    </p:set>
                                    <p:anim calcmode="lin" valueType="num">
                                      <p:cBhvr>
                                        <p:cTn id="604" dur="1000" fill="hold"/>
                                        <p:tgtEl>
                                          <p:spTgt spid="39947">
                                            <p:txEl>
                                              <p:pRg st="10" end="10"/>
                                            </p:txEl>
                                          </p:spTgt>
                                        </p:tgtEl>
                                        <p:attrNameLst>
                                          <p:attrName>ppt_w</p:attrName>
                                        </p:attrNameLst>
                                      </p:cBhvr>
                                      <p:tavLst>
                                        <p:tav tm="0">
                                          <p:val>
                                            <p:fltVal val="0"/>
                                          </p:val>
                                        </p:tav>
                                        <p:tav tm="100000">
                                          <p:val>
                                            <p:strVal val="#ppt_w"/>
                                          </p:val>
                                        </p:tav>
                                      </p:tavLst>
                                    </p:anim>
                                    <p:anim calcmode="lin" valueType="num">
                                      <p:cBhvr>
                                        <p:cTn id="605" dur="1000" fill="hold"/>
                                        <p:tgtEl>
                                          <p:spTgt spid="39947">
                                            <p:txEl>
                                              <p:pRg st="10" end="10"/>
                                            </p:txEl>
                                          </p:spTgt>
                                        </p:tgtEl>
                                        <p:attrNameLst>
                                          <p:attrName>ppt_h</p:attrName>
                                        </p:attrNameLst>
                                      </p:cBhvr>
                                      <p:tavLst>
                                        <p:tav tm="0">
                                          <p:val>
                                            <p:fltVal val="0"/>
                                          </p:val>
                                        </p:tav>
                                        <p:tav tm="100000">
                                          <p:val>
                                            <p:strVal val="#ppt_h"/>
                                          </p:val>
                                        </p:tav>
                                      </p:tavLst>
                                    </p:anim>
                                    <p:anim calcmode="lin" valueType="num">
                                      <p:cBhvr>
                                        <p:cTn id="606" dur="1000" fill="hold"/>
                                        <p:tgtEl>
                                          <p:spTgt spid="39947">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607" dur="1000" fill="hold"/>
                                        <p:tgtEl>
                                          <p:spTgt spid="39947">
                                            <p:txEl>
                                              <p:pRg st="10" end="10"/>
                                            </p:txEl>
                                          </p:spTgt>
                                        </p:tgtEl>
                                        <p:attrNameLst>
                                          <p:attrName>ppt_y</p:attrName>
                                        </p:attrNameLst>
                                      </p:cBhvr>
                                      <p:tavLst>
                                        <p:tav tm="0" fmla="#ppt_y+(sin(-2*pi*(1-$))*-#ppt_x+cos(-2*pi*(1-$))*(1-#ppt_y))*(1-$)">
                                          <p:val>
                                            <p:fltVal val="0"/>
                                          </p:val>
                                        </p:tav>
                                        <p:tav tm="100000">
                                          <p:val>
                                            <p:fltVal val="1"/>
                                          </p:val>
                                        </p:tav>
                                      </p:tavLst>
                                    </p:anim>
                                  </p:childTnLst>
                                </p:cTn>
                              </p:par>
                              <p:par>
                                <p:cTn id="608" presetID="15" presetClass="entr" presetSubtype="0" fill="hold" grpId="1" nodeType="withEffect">
                                  <p:stCondLst>
                                    <p:cond delay="0"/>
                                  </p:stCondLst>
                                  <p:iterate type="lt">
                                    <p:tmPct val="0"/>
                                  </p:iterate>
                                  <p:childTnLst>
                                    <p:set>
                                      <p:cBhvr>
                                        <p:cTn id="609" dur="1" fill="hold">
                                          <p:stCondLst>
                                            <p:cond delay="0"/>
                                          </p:stCondLst>
                                        </p:cTn>
                                        <p:tgtEl>
                                          <p:spTgt spid="39947">
                                            <p:txEl>
                                              <p:pRg st="12" end="12"/>
                                            </p:txEl>
                                          </p:spTgt>
                                        </p:tgtEl>
                                        <p:attrNameLst>
                                          <p:attrName>style.visibility</p:attrName>
                                        </p:attrNameLst>
                                      </p:cBhvr>
                                      <p:to>
                                        <p:strVal val="visible"/>
                                      </p:to>
                                    </p:set>
                                    <p:anim calcmode="lin" valueType="num">
                                      <p:cBhvr>
                                        <p:cTn id="610" dur="1000" fill="hold"/>
                                        <p:tgtEl>
                                          <p:spTgt spid="39947">
                                            <p:txEl>
                                              <p:pRg st="12" end="12"/>
                                            </p:txEl>
                                          </p:spTgt>
                                        </p:tgtEl>
                                        <p:attrNameLst>
                                          <p:attrName>ppt_w</p:attrName>
                                        </p:attrNameLst>
                                      </p:cBhvr>
                                      <p:tavLst>
                                        <p:tav tm="0">
                                          <p:val>
                                            <p:fltVal val="0"/>
                                          </p:val>
                                        </p:tav>
                                        <p:tav tm="100000">
                                          <p:val>
                                            <p:strVal val="#ppt_w"/>
                                          </p:val>
                                        </p:tav>
                                      </p:tavLst>
                                    </p:anim>
                                    <p:anim calcmode="lin" valueType="num">
                                      <p:cBhvr>
                                        <p:cTn id="611" dur="1000" fill="hold"/>
                                        <p:tgtEl>
                                          <p:spTgt spid="39947">
                                            <p:txEl>
                                              <p:pRg st="12" end="12"/>
                                            </p:txEl>
                                          </p:spTgt>
                                        </p:tgtEl>
                                        <p:attrNameLst>
                                          <p:attrName>ppt_h</p:attrName>
                                        </p:attrNameLst>
                                      </p:cBhvr>
                                      <p:tavLst>
                                        <p:tav tm="0">
                                          <p:val>
                                            <p:fltVal val="0"/>
                                          </p:val>
                                        </p:tav>
                                        <p:tav tm="100000">
                                          <p:val>
                                            <p:strVal val="#ppt_h"/>
                                          </p:val>
                                        </p:tav>
                                      </p:tavLst>
                                    </p:anim>
                                    <p:anim calcmode="lin" valueType="num">
                                      <p:cBhvr>
                                        <p:cTn id="612" dur="1000" fill="hold"/>
                                        <p:tgtEl>
                                          <p:spTgt spid="39947">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613" dur="1000" fill="hold"/>
                                        <p:tgtEl>
                                          <p:spTgt spid="39947">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4" fill="hold">
                      <p:stCondLst>
                        <p:cond delay="indefinite"/>
                      </p:stCondLst>
                      <p:childTnLst>
                        <p:par>
                          <p:cTn id="615" fill="hold">
                            <p:stCondLst>
                              <p:cond delay="0"/>
                            </p:stCondLst>
                            <p:childTnLst>
                              <p:par>
                                <p:cTn id="616" presetID="31" presetClass="exit" presetSubtype="0" fill="hold" grpId="2" nodeType="clickEffect">
                                  <p:stCondLst>
                                    <p:cond delay="0"/>
                                  </p:stCondLst>
                                  <p:iterate type="lt">
                                    <p:tmPct val="5000"/>
                                  </p:iterate>
                                  <p:childTnLst>
                                    <p:anim calcmode="lin" valueType="num">
                                      <p:cBhvr>
                                        <p:cTn id="617" dur="1000"/>
                                        <p:tgtEl>
                                          <p:spTgt spid="39947">
                                            <p:txEl>
                                              <p:pRg st="0" end="0"/>
                                            </p:txEl>
                                          </p:spTgt>
                                        </p:tgtEl>
                                        <p:attrNameLst>
                                          <p:attrName>ppt_w</p:attrName>
                                        </p:attrNameLst>
                                      </p:cBhvr>
                                      <p:tavLst>
                                        <p:tav tm="0">
                                          <p:val>
                                            <p:strVal val="ppt_w"/>
                                          </p:val>
                                        </p:tav>
                                        <p:tav tm="100000">
                                          <p:val>
                                            <p:fltVal val="0"/>
                                          </p:val>
                                        </p:tav>
                                      </p:tavLst>
                                    </p:anim>
                                    <p:anim calcmode="lin" valueType="num">
                                      <p:cBhvr>
                                        <p:cTn id="618" dur="1000"/>
                                        <p:tgtEl>
                                          <p:spTgt spid="39947">
                                            <p:txEl>
                                              <p:pRg st="0" end="0"/>
                                            </p:txEl>
                                          </p:spTgt>
                                        </p:tgtEl>
                                        <p:attrNameLst>
                                          <p:attrName>ppt_h</p:attrName>
                                        </p:attrNameLst>
                                      </p:cBhvr>
                                      <p:tavLst>
                                        <p:tav tm="0">
                                          <p:val>
                                            <p:strVal val="ppt_h"/>
                                          </p:val>
                                        </p:tav>
                                        <p:tav tm="100000">
                                          <p:val>
                                            <p:fltVal val="0"/>
                                          </p:val>
                                        </p:tav>
                                      </p:tavLst>
                                    </p:anim>
                                    <p:anim calcmode="lin" valueType="num">
                                      <p:cBhvr>
                                        <p:cTn id="619" dur="1000"/>
                                        <p:tgtEl>
                                          <p:spTgt spid="39947">
                                            <p:txEl>
                                              <p:pRg st="0" end="0"/>
                                            </p:txEl>
                                          </p:spTgt>
                                        </p:tgtEl>
                                        <p:attrNameLst>
                                          <p:attrName>style.rotation</p:attrName>
                                        </p:attrNameLst>
                                      </p:cBhvr>
                                      <p:tavLst>
                                        <p:tav tm="0">
                                          <p:val>
                                            <p:fltVal val="0"/>
                                          </p:val>
                                        </p:tav>
                                        <p:tav tm="100000">
                                          <p:val>
                                            <p:fltVal val="90"/>
                                          </p:val>
                                        </p:tav>
                                      </p:tavLst>
                                    </p:anim>
                                    <p:animEffect transition="out" filter="fade">
                                      <p:cBhvr>
                                        <p:cTn id="620" dur="1000"/>
                                        <p:tgtEl>
                                          <p:spTgt spid="39947">
                                            <p:txEl>
                                              <p:pRg st="0" end="0"/>
                                            </p:txEl>
                                          </p:spTgt>
                                        </p:tgtEl>
                                      </p:cBhvr>
                                    </p:animEffect>
                                    <p:set>
                                      <p:cBhvr>
                                        <p:cTn id="621" dur="1" fill="hold">
                                          <p:stCondLst>
                                            <p:cond delay="999"/>
                                          </p:stCondLst>
                                        </p:cTn>
                                        <p:tgtEl>
                                          <p:spTgt spid="39947">
                                            <p:txEl>
                                              <p:pRg st="0" end="0"/>
                                            </p:txEl>
                                          </p:spTgt>
                                        </p:tgtEl>
                                        <p:attrNameLst>
                                          <p:attrName>style.visibility</p:attrName>
                                        </p:attrNameLst>
                                      </p:cBhvr>
                                      <p:to>
                                        <p:strVal val="hidden"/>
                                      </p:to>
                                    </p:set>
                                  </p:childTnLst>
                                </p:cTn>
                              </p:par>
                              <p:par>
                                <p:cTn id="622" presetID="31" presetClass="exit" presetSubtype="0" fill="hold" grpId="2" nodeType="withEffect">
                                  <p:stCondLst>
                                    <p:cond delay="0"/>
                                  </p:stCondLst>
                                  <p:iterate type="lt">
                                    <p:tmPct val="5000"/>
                                  </p:iterate>
                                  <p:childTnLst>
                                    <p:anim calcmode="lin" valueType="num">
                                      <p:cBhvr>
                                        <p:cTn id="623" dur="1000"/>
                                        <p:tgtEl>
                                          <p:spTgt spid="39947">
                                            <p:txEl>
                                              <p:pRg st="2" end="2"/>
                                            </p:txEl>
                                          </p:spTgt>
                                        </p:tgtEl>
                                        <p:attrNameLst>
                                          <p:attrName>ppt_w</p:attrName>
                                        </p:attrNameLst>
                                      </p:cBhvr>
                                      <p:tavLst>
                                        <p:tav tm="0">
                                          <p:val>
                                            <p:strVal val="ppt_w"/>
                                          </p:val>
                                        </p:tav>
                                        <p:tav tm="100000">
                                          <p:val>
                                            <p:fltVal val="0"/>
                                          </p:val>
                                        </p:tav>
                                      </p:tavLst>
                                    </p:anim>
                                    <p:anim calcmode="lin" valueType="num">
                                      <p:cBhvr>
                                        <p:cTn id="624" dur="1000"/>
                                        <p:tgtEl>
                                          <p:spTgt spid="39947">
                                            <p:txEl>
                                              <p:pRg st="2" end="2"/>
                                            </p:txEl>
                                          </p:spTgt>
                                        </p:tgtEl>
                                        <p:attrNameLst>
                                          <p:attrName>ppt_h</p:attrName>
                                        </p:attrNameLst>
                                      </p:cBhvr>
                                      <p:tavLst>
                                        <p:tav tm="0">
                                          <p:val>
                                            <p:strVal val="ppt_h"/>
                                          </p:val>
                                        </p:tav>
                                        <p:tav tm="100000">
                                          <p:val>
                                            <p:fltVal val="0"/>
                                          </p:val>
                                        </p:tav>
                                      </p:tavLst>
                                    </p:anim>
                                    <p:anim calcmode="lin" valueType="num">
                                      <p:cBhvr>
                                        <p:cTn id="625" dur="1000"/>
                                        <p:tgtEl>
                                          <p:spTgt spid="39947">
                                            <p:txEl>
                                              <p:pRg st="2" end="2"/>
                                            </p:txEl>
                                          </p:spTgt>
                                        </p:tgtEl>
                                        <p:attrNameLst>
                                          <p:attrName>style.rotation</p:attrName>
                                        </p:attrNameLst>
                                      </p:cBhvr>
                                      <p:tavLst>
                                        <p:tav tm="0">
                                          <p:val>
                                            <p:fltVal val="0"/>
                                          </p:val>
                                        </p:tav>
                                        <p:tav tm="100000">
                                          <p:val>
                                            <p:fltVal val="90"/>
                                          </p:val>
                                        </p:tav>
                                      </p:tavLst>
                                    </p:anim>
                                    <p:animEffect transition="out" filter="fade">
                                      <p:cBhvr>
                                        <p:cTn id="626" dur="1000"/>
                                        <p:tgtEl>
                                          <p:spTgt spid="39947">
                                            <p:txEl>
                                              <p:pRg st="2" end="2"/>
                                            </p:txEl>
                                          </p:spTgt>
                                        </p:tgtEl>
                                      </p:cBhvr>
                                    </p:animEffect>
                                    <p:set>
                                      <p:cBhvr>
                                        <p:cTn id="627" dur="1" fill="hold">
                                          <p:stCondLst>
                                            <p:cond delay="999"/>
                                          </p:stCondLst>
                                        </p:cTn>
                                        <p:tgtEl>
                                          <p:spTgt spid="39947">
                                            <p:txEl>
                                              <p:pRg st="2" end="2"/>
                                            </p:txEl>
                                          </p:spTgt>
                                        </p:tgtEl>
                                        <p:attrNameLst>
                                          <p:attrName>style.visibility</p:attrName>
                                        </p:attrNameLst>
                                      </p:cBhvr>
                                      <p:to>
                                        <p:strVal val="hidden"/>
                                      </p:to>
                                    </p:set>
                                  </p:childTnLst>
                                </p:cTn>
                              </p:par>
                              <p:par>
                                <p:cTn id="628" presetID="31" presetClass="exit" presetSubtype="0" fill="hold" grpId="2" nodeType="withEffect">
                                  <p:stCondLst>
                                    <p:cond delay="0"/>
                                  </p:stCondLst>
                                  <p:iterate type="lt">
                                    <p:tmPct val="5000"/>
                                  </p:iterate>
                                  <p:childTnLst>
                                    <p:anim calcmode="lin" valueType="num">
                                      <p:cBhvr>
                                        <p:cTn id="629" dur="1000"/>
                                        <p:tgtEl>
                                          <p:spTgt spid="39947">
                                            <p:txEl>
                                              <p:pRg st="3" end="3"/>
                                            </p:txEl>
                                          </p:spTgt>
                                        </p:tgtEl>
                                        <p:attrNameLst>
                                          <p:attrName>ppt_w</p:attrName>
                                        </p:attrNameLst>
                                      </p:cBhvr>
                                      <p:tavLst>
                                        <p:tav tm="0">
                                          <p:val>
                                            <p:strVal val="ppt_w"/>
                                          </p:val>
                                        </p:tav>
                                        <p:tav tm="100000">
                                          <p:val>
                                            <p:fltVal val="0"/>
                                          </p:val>
                                        </p:tav>
                                      </p:tavLst>
                                    </p:anim>
                                    <p:anim calcmode="lin" valueType="num">
                                      <p:cBhvr>
                                        <p:cTn id="630" dur="1000"/>
                                        <p:tgtEl>
                                          <p:spTgt spid="39947">
                                            <p:txEl>
                                              <p:pRg st="3" end="3"/>
                                            </p:txEl>
                                          </p:spTgt>
                                        </p:tgtEl>
                                        <p:attrNameLst>
                                          <p:attrName>ppt_h</p:attrName>
                                        </p:attrNameLst>
                                      </p:cBhvr>
                                      <p:tavLst>
                                        <p:tav tm="0">
                                          <p:val>
                                            <p:strVal val="ppt_h"/>
                                          </p:val>
                                        </p:tav>
                                        <p:tav tm="100000">
                                          <p:val>
                                            <p:fltVal val="0"/>
                                          </p:val>
                                        </p:tav>
                                      </p:tavLst>
                                    </p:anim>
                                    <p:anim calcmode="lin" valueType="num">
                                      <p:cBhvr>
                                        <p:cTn id="631" dur="1000"/>
                                        <p:tgtEl>
                                          <p:spTgt spid="39947">
                                            <p:txEl>
                                              <p:pRg st="3" end="3"/>
                                            </p:txEl>
                                          </p:spTgt>
                                        </p:tgtEl>
                                        <p:attrNameLst>
                                          <p:attrName>style.rotation</p:attrName>
                                        </p:attrNameLst>
                                      </p:cBhvr>
                                      <p:tavLst>
                                        <p:tav tm="0">
                                          <p:val>
                                            <p:fltVal val="0"/>
                                          </p:val>
                                        </p:tav>
                                        <p:tav tm="100000">
                                          <p:val>
                                            <p:fltVal val="90"/>
                                          </p:val>
                                        </p:tav>
                                      </p:tavLst>
                                    </p:anim>
                                    <p:animEffect transition="out" filter="fade">
                                      <p:cBhvr>
                                        <p:cTn id="632" dur="1000"/>
                                        <p:tgtEl>
                                          <p:spTgt spid="39947">
                                            <p:txEl>
                                              <p:pRg st="3" end="3"/>
                                            </p:txEl>
                                          </p:spTgt>
                                        </p:tgtEl>
                                      </p:cBhvr>
                                    </p:animEffect>
                                    <p:set>
                                      <p:cBhvr>
                                        <p:cTn id="633" dur="1" fill="hold">
                                          <p:stCondLst>
                                            <p:cond delay="999"/>
                                          </p:stCondLst>
                                        </p:cTn>
                                        <p:tgtEl>
                                          <p:spTgt spid="39947">
                                            <p:txEl>
                                              <p:pRg st="3" end="3"/>
                                            </p:txEl>
                                          </p:spTgt>
                                        </p:tgtEl>
                                        <p:attrNameLst>
                                          <p:attrName>style.visibility</p:attrName>
                                        </p:attrNameLst>
                                      </p:cBhvr>
                                      <p:to>
                                        <p:strVal val="hidden"/>
                                      </p:to>
                                    </p:set>
                                  </p:childTnLst>
                                </p:cTn>
                              </p:par>
                              <p:par>
                                <p:cTn id="634" presetID="31" presetClass="exit" presetSubtype="0" fill="hold" grpId="2" nodeType="withEffect">
                                  <p:stCondLst>
                                    <p:cond delay="0"/>
                                  </p:stCondLst>
                                  <p:iterate type="lt">
                                    <p:tmPct val="5000"/>
                                  </p:iterate>
                                  <p:childTnLst>
                                    <p:anim calcmode="lin" valueType="num">
                                      <p:cBhvr>
                                        <p:cTn id="635" dur="1000"/>
                                        <p:tgtEl>
                                          <p:spTgt spid="39947">
                                            <p:txEl>
                                              <p:pRg st="4" end="4"/>
                                            </p:txEl>
                                          </p:spTgt>
                                        </p:tgtEl>
                                        <p:attrNameLst>
                                          <p:attrName>ppt_w</p:attrName>
                                        </p:attrNameLst>
                                      </p:cBhvr>
                                      <p:tavLst>
                                        <p:tav tm="0">
                                          <p:val>
                                            <p:strVal val="ppt_w"/>
                                          </p:val>
                                        </p:tav>
                                        <p:tav tm="100000">
                                          <p:val>
                                            <p:fltVal val="0"/>
                                          </p:val>
                                        </p:tav>
                                      </p:tavLst>
                                    </p:anim>
                                    <p:anim calcmode="lin" valueType="num">
                                      <p:cBhvr>
                                        <p:cTn id="636" dur="1000"/>
                                        <p:tgtEl>
                                          <p:spTgt spid="39947">
                                            <p:txEl>
                                              <p:pRg st="4" end="4"/>
                                            </p:txEl>
                                          </p:spTgt>
                                        </p:tgtEl>
                                        <p:attrNameLst>
                                          <p:attrName>ppt_h</p:attrName>
                                        </p:attrNameLst>
                                      </p:cBhvr>
                                      <p:tavLst>
                                        <p:tav tm="0">
                                          <p:val>
                                            <p:strVal val="ppt_h"/>
                                          </p:val>
                                        </p:tav>
                                        <p:tav tm="100000">
                                          <p:val>
                                            <p:fltVal val="0"/>
                                          </p:val>
                                        </p:tav>
                                      </p:tavLst>
                                    </p:anim>
                                    <p:anim calcmode="lin" valueType="num">
                                      <p:cBhvr>
                                        <p:cTn id="637" dur="1000"/>
                                        <p:tgtEl>
                                          <p:spTgt spid="39947">
                                            <p:txEl>
                                              <p:pRg st="4" end="4"/>
                                            </p:txEl>
                                          </p:spTgt>
                                        </p:tgtEl>
                                        <p:attrNameLst>
                                          <p:attrName>style.rotation</p:attrName>
                                        </p:attrNameLst>
                                      </p:cBhvr>
                                      <p:tavLst>
                                        <p:tav tm="0">
                                          <p:val>
                                            <p:fltVal val="0"/>
                                          </p:val>
                                        </p:tav>
                                        <p:tav tm="100000">
                                          <p:val>
                                            <p:fltVal val="90"/>
                                          </p:val>
                                        </p:tav>
                                      </p:tavLst>
                                    </p:anim>
                                    <p:animEffect transition="out" filter="fade">
                                      <p:cBhvr>
                                        <p:cTn id="638" dur="1000"/>
                                        <p:tgtEl>
                                          <p:spTgt spid="39947">
                                            <p:txEl>
                                              <p:pRg st="4" end="4"/>
                                            </p:txEl>
                                          </p:spTgt>
                                        </p:tgtEl>
                                      </p:cBhvr>
                                    </p:animEffect>
                                    <p:set>
                                      <p:cBhvr>
                                        <p:cTn id="639" dur="1" fill="hold">
                                          <p:stCondLst>
                                            <p:cond delay="999"/>
                                          </p:stCondLst>
                                        </p:cTn>
                                        <p:tgtEl>
                                          <p:spTgt spid="39947">
                                            <p:txEl>
                                              <p:pRg st="4" end="4"/>
                                            </p:txEl>
                                          </p:spTgt>
                                        </p:tgtEl>
                                        <p:attrNameLst>
                                          <p:attrName>style.visibility</p:attrName>
                                        </p:attrNameLst>
                                      </p:cBhvr>
                                      <p:to>
                                        <p:strVal val="hidden"/>
                                      </p:to>
                                    </p:set>
                                  </p:childTnLst>
                                </p:cTn>
                              </p:par>
                              <p:par>
                                <p:cTn id="640" presetID="31" presetClass="exit" presetSubtype="0" fill="hold" grpId="2" nodeType="withEffect">
                                  <p:stCondLst>
                                    <p:cond delay="0"/>
                                  </p:stCondLst>
                                  <p:iterate type="lt">
                                    <p:tmPct val="5000"/>
                                  </p:iterate>
                                  <p:childTnLst>
                                    <p:anim calcmode="lin" valueType="num">
                                      <p:cBhvr>
                                        <p:cTn id="641" dur="1000"/>
                                        <p:tgtEl>
                                          <p:spTgt spid="39947">
                                            <p:txEl>
                                              <p:pRg st="5" end="5"/>
                                            </p:txEl>
                                          </p:spTgt>
                                        </p:tgtEl>
                                        <p:attrNameLst>
                                          <p:attrName>ppt_w</p:attrName>
                                        </p:attrNameLst>
                                      </p:cBhvr>
                                      <p:tavLst>
                                        <p:tav tm="0">
                                          <p:val>
                                            <p:strVal val="ppt_w"/>
                                          </p:val>
                                        </p:tav>
                                        <p:tav tm="100000">
                                          <p:val>
                                            <p:fltVal val="0"/>
                                          </p:val>
                                        </p:tav>
                                      </p:tavLst>
                                    </p:anim>
                                    <p:anim calcmode="lin" valueType="num">
                                      <p:cBhvr>
                                        <p:cTn id="642" dur="1000"/>
                                        <p:tgtEl>
                                          <p:spTgt spid="39947">
                                            <p:txEl>
                                              <p:pRg st="5" end="5"/>
                                            </p:txEl>
                                          </p:spTgt>
                                        </p:tgtEl>
                                        <p:attrNameLst>
                                          <p:attrName>ppt_h</p:attrName>
                                        </p:attrNameLst>
                                      </p:cBhvr>
                                      <p:tavLst>
                                        <p:tav tm="0">
                                          <p:val>
                                            <p:strVal val="ppt_h"/>
                                          </p:val>
                                        </p:tav>
                                        <p:tav tm="100000">
                                          <p:val>
                                            <p:fltVal val="0"/>
                                          </p:val>
                                        </p:tav>
                                      </p:tavLst>
                                    </p:anim>
                                    <p:anim calcmode="lin" valueType="num">
                                      <p:cBhvr>
                                        <p:cTn id="643" dur="1000"/>
                                        <p:tgtEl>
                                          <p:spTgt spid="39947">
                                            <p:txEl>
                                              <p:pRg st="5" end="5"/>
                                            </p:txEl>
                                          </p:spTgt>
                                        </p:tgtEl>
                                        <p:attrNameLst>
                                          <p:attrName>style.rotation</p:attrName>
                                        </p:attrNameLst>
                                      </p:cBhvr>
                                      <p:tavLst>
                                        <p:tav tm="0">
                                          <p:val>
                                            <p:fltVal val="0"/>
                                          </p:val>
                                        </p:tav>
                                        <p:tav tm="100000">
                                          <p:val>
                                            <p:fltVal val="90"/>
                                          </p:val>
                                        </p:tav>
                                      </p:tavLst>
                                    </p:anim>
                                    <p:animEffect transition="out" filter="fade">
                                      <p:cBhvr>
                                        <p:cTn id="644" dur="1000"/>
                                        <p:tgtEl>
                                          <p:spTgt spid="39947">
                                            <p:txEl>
                                              <p:pRg st="5" end="5"/>
                                            </p:txEl>
                                          </p:spTgt>
                                        </p:tgtEl>
                                      </p:cBhvr>
                                    </p:animEffect>
                                    <p:set>
                                      <p:cBhvr>
                                        <p:cTn id="645" dur="1" fill="hold">
                                          <p:stCondLst>
                                            <p:cond delay="999"/>
                                          </p:stCondLst>
                                        </p:cTn>
                                        <p:tgtEl>
                                          <p:spTgt spid="39947">
                                            <p:txEl>
                                              <p:pRg st="5" end="5"/>
                                            </p:txEl>
                                          </p:spTgt>
                                        </p:tgtEl>
                                        <p:attrNameLst>
                                          <p:attrName>style.visibility</p:attrName>
                                        </p:attrNameLst>
                                      </p:cBhvr>
                                      <p:to>
                                        <p:strVal val="hidden"/>
                                      </p:to>
                                    </p:set>
                                  </p:childTnLst>
                                </p:cTn>
                              </p:par>
                              <p:par>
                                <p:cTn id="646" presetID="31" presetClass="exit" presetSubtype="0" fill="hold" grpId="2" nodeType="withEffect">
                                  <p:stCondLst>
                                    <p:cond delay="0"/>
                                  </p:stCondLst>
                                  <p:iterate type="lt">
                                    <p:tmPct val="5000"/>
                                  </p:iterate>
                                  <p:childTnLst>
                                    <p:anim calcmode="lin" valueType="num">
                                      <p:cBhvr>
                                        <p:cTn id="647" dur="1000"/>
                                        <p:tgtEl>
                                          <p:spTgt spid="39947">
                                            <p:txEl>
                                              <p:pRg st="6" end="6"/>
                                            </p:txEl>
                                          </p:spTgt>
                                        </p:tgtEl>
                                        <p:attrNameLst>
                                          <p:attrName>ppt_w</p:attrName>
                                        </p:attrNameLst>
                                      </p:cBhvr>
                                      <p:tavLst>
                                        <p:tav tm="0">
                                          <p:val>
                                            <p:strVal val="ppt_w"/>
                                          </p:val>
                                        </p:tav>
                                        <p:tav tm="100000">
                                          <p:val>
                                            <p:fltVal val="0"/>
                                          </p:val>
                                        </p:tav>
                                      </p:tavLst>
                                    </p:anim>
                                    <p:anim calcmode="lin" valueType="num">
                                      <p:cBhvr>
                                        <p:cTn id="648" dur="1000"/>
                                        <p:tgtEl>
                                          <p:spTgt spid="39947">
                                            <p:txEl>
                                              <p:pRg st="6" end="6"/>
                                            </p:txEl>
                                          </p:spTgt>
                                        </p:tgtEl>
                                        <p:attrNameLst>
                                          <p:attrName>ppt_h</p:attrName>
                                        </p:attrNameLst>
                                      </p:cBhvr>
                                      <p:tavLst>
                                        <p:tav tm="0">
                                          <p:val>
                                            <p:strVal val="ppt_h"/>
                                          </p:val>
                                        </p:tav>
                                        <p:tav tm="100000">
                                          <p:val>
                                            <p:fltVal val="0"/>
                                          </p:val>
                                        </p:tav>
                                      </p:tavLst>
                                    </p:anim>
                                    <p:anim calcmode="lin" valueType="num">
                                      <p:cBhvr>
                                        <p:cTn id="649" dur="1000"/>
                                        <p:tgtEl>
                                          <p:spTgt spid="39947">
                                            <p:txEl>
                                              <p:pRg st="6" end="6"/>
                                            </p:txEl>
                                          </p:spTgt>
                                        </p:tgtEl>
                                        <p:attrNameLst>
                                          <p:attrName>style.rotation</p:attrName>
                                        </p:attrNameLst>
                                      </p:cBhvr>
                                      <p:tavLst>
                                        <p:tav tm="0">
                                          <p:val>
                                            <p:fltVal val="0"/>
                                          </p:val>
                                        </p:tav>
                                        <p:tav tm="100000">
                                          <p:val>
                                            <p:fltVal val="90"/>
                                          </p:val>
                                        </p:tav>
                                      </p:tavLst>
                                    </p:anim>
                                    <p:animEffect transition="out" filter="fade">
                                      <p:cBhvr>
                                        <p:cTn id="650" dur="1000"/>
                                        <p:tgtEl>
                                          <p:spTgt spid="39947">
                                            <p:txEl>
                                              <p:pRg st="6" end="6"/>
                                            </p:txEl>
                                          </p:spTgt>
                                        </p:tgtEl>
                                      </p:cBhvr>
                                    </p:animEffect>
                                    <p:set>
                                      <p:cBhvr>
                                        <p:cTn id="651" dur="1" fill="hold">
                                          <p:stCondLst>
                                            <p:cond delay="999"/>
                                          </p:stCondLst>
                                        </p:cTn>
                                        <p:tgtEl>
                                          <p:spTgt spid="39947">
                                            <p:txEl>
                                              <p:pRg st="6" end="6"/>
                                            </p:txEl>
                                          </p:spTgt>
                                        </p:tgtEl>
                                        <p:attrNameLst>
                                          <p:attrName>style.visibility</p:attrName>
                                        </p:attrNameLst>
                                      </p:cBhvr>
                                      <p:to>
                                        <p:strVal val="hidden"/>
                                      </p:to>
                                    </p:set>
                                  </p:childTnLst>
                                </p:cTn>
                              </p:par>
                              <p:par>
                                <p:cTn id="652" presetID="31" presetClass="exit" presetSubtype="0" fill="hold" grpId="2" nodeType="withEffect">
                                  <p:stCondLst>
                                    <p:cond delay="0"/>
                                  </p:stCondLst>
                                  <p:iterate type="lt">
                                    <p:tmPct val="5000"/>
                                  </p:iterate>
                                  <p:childTnLst>
                                    <p:anim calcmode="lin" valueType="num">
                                      <p:cBhvr>
                                        <p:cTn id="653" dur="1000"/>
                                        <p:tgtEl>
                                          <p:spTgt spid="39947">
                                            <p:txEl>
                                              <p:pRg st="7" end="7"/>
                                            </p:txEl>
                                          </p:spTgt>
                                        </p:tgtEl>
                                        <p:attrNameLst>
                                          <p:attrName>ppt_w</p:attrName>
                                        </p:attrNameLst>
                                      </p:cBhvr>
                                      <p:tavLst>
                                        <p:tav tm="0">
                                          <p:val>
                                            <p:strVal val="ppt_w"/>
                                          </p:val>
                                        </p:tav>
                                        <p:tav tm="100000">
                                          <p:val>
                                            <p:fltVal val="0"/>
                                          </p:val>
                                        </p:tav>
                                      </p:tavLst>
                                    </p:anim>
                                    <p:anim calcmode="lin" valueType="num">
                                      <p:cBhvr>
                                        <p:cTn id="654" dur="1000"/>
                                        <p:tgtEl>
                                          <p:spTgt spid="39947">
                                            <p:txEl>
                                              <p:pRg st="7" end="7"/>
                                            </p:txEl>
                                          </p:spTgt>
                                        </p:tgtEl>
                                        <p:attrNameLst>
                                          <p:attrName>ppt_h</p:attrName>
                                        </p:attrNameLst>
                                      </p:cBhvr>
                                      <p:tavLst>
                                        <p:tav tm="0">
                                          <p:val>
                                            <p:strVal val="ppt_h"/>
                                          </p:val>
                                        </p:tav>
                                        <p:tav tm="100000">
                                          <p:val>
                                            <p:fltVal val="0"/>
                                          </p:val>
                                        </p:tav>
                                      </p:tavLst>
                                    </p:anim>
                                    <p:anim calcmode="lin" valueType="num">
                                      <p:cBhvr>
                                        <p:cTn id="655" dur="1000"/>
                                        <p:tgtEl>
                                          <p:spTgt spid="39947">
                                            <p:txEl>
                                              <p:pRg st="7" end="7"/>
                                            </p:txEl>
                                          </p:spTgt>
                                        </p:tgtEl>
                                        <p:attrNameLst>
                                          <p:attrName>style.rotation</p:attrName>
                                        </p:attrNameLst>
                                      </p:cBhvr>
                                      <p:tavLst>
                                        <p:tav tm="0">
                                          <p:val>
                                            <p:fltVal val="0"/>
                                          </p:val>
                                        </p:tav>
                                        <p:tav tm="100000">
                                          <p:val>
                                            <p:fltVal val="90"/>
                                          </p:val>
                                        </p:tav>
                                      </p:tavLst>
                                    </p:anim>
                                    <p:animEffect transition="out" filter="fade">
                                      <p:cBhvr>
                                        <p:cTn id="656" dur="1000"/>
                                        <p:tgtEl>
                                          <p:spTgt spid="39947">
                                            <p:txEl>
                                              <p:pRg st="7" end="7"/>
                                            </p:txEl>
                                          </p:spTgt>
                                        </p:tgtEl>
                                      </p:cBhvr>
                                    </p:animEffect>
                                    <p:set>
                                      <p:cBhvr>
                                        <p:cTn id="657" dur="1" fill="hold">
                                          <p:stCondLst>
                                            <p:cond delay="999"/>
                                          </p:stCondLst>
                                        </p:cTn>
                                        <p:tgtEl>
                                          <p:spTgt spid="39947">
                                            <p:txEl>
                                              <p:pRg st="7" end="7"/>
                                            </p:txEl>
                                          </p:spTgt>
                                        </p:tgtEl>
                                        <p:attrNameLst>
                                          <p:attrName>style.visibility</p:attrName>
                                        </p:attrNameLst>
                                      </p:cBhvr>
                                      <p:to>
                                        <p:strVal val="hidden"/>
                                      </p:to>
                                    </p:set>
                                  </p:childTnLst>
                                </p:cTn>
                              </p:par>
                              <p:par>
                                <p:cTn id="658" presetID="31" presetClass="exit" presetSubtype="0" fill="hold" grpId="2" nodeType="withEffect">
                                  <p:stCondLst>
                                    <p:cond delay="0"/>
                                  </p:stCondLst>
                                  <p:iterate type="lt">
                                    <p:tmPct val="5000"/>
                                  </p:iterate>
                                  <p:childTnLst>
                                    <p:anim calcmode="lin" valueType="num">
                                      <p:cBhvr>
                                        <p:cTn id="659" dur="1000"/>
                                        <p:tgtEl>
                                          <p:spTgt spid="39947">
                                            <p:txEl>
                                              <p:pRg st="8" end="8"/>
                                            </p:txEl>
                                          </p:spTgt>
                                        </p:tgtEl>
                                        <p:attrNameLst>
                                          <p:attrName>ppt_w</p:attrName>
                                        </p:attrNameLst>
                                      </p:cBhvr>
                                      <p:tavLst>
                                        <p:tav tm="0">
                                          <p:val>
                                            <p:strVal val="ppt_w"/>
                                          </p:val>
                                        </p:tav>
                                        <p:tav tm="100000">
                                          <p:val>
                                            <p:fltVal val="0"/>
                                          </p:val>
                                        </p:tav>
                                      </p:tavLst>
                                    </p:anim>
                                    <p:anim calcmode="lin" valueType="num">
                                      <p:cBhvr>
                                        <p:cTn id="660" dur="1000"/>
                                        <p:tgtEl>
                                          <p:spTgt spid="39947">
                                            <p:txEl>
                                              <p:pRg st="8" end="8"/>
                                            </p:txEl>
                                          </p:spTgt>
                                        </p:tgtEl>
                                        <p:attrNameLst>
                                          <p:attrName>ppt_h</p:attrName>
                                        </p:attrNameLst>
                                      </p:cBhvr>
                                      <p:tavLst>
                                        <p:tav tm="0">
                                          <p:val>
                                            <p:strVal val="ppt_h"/>
                                          </p:val>
                                        </p:tav>
                                        <p:tav tm="100000">
                                          <p:val>
                                            <p:fltVal val="0"/>
                                          </p:val>
                                        </p:tav>
                                      </p:tavLst>
                                    </p:anim>
                                    <p:anim calcmode="lin" valueType="num">
                                      <p:cBhvr>
                                        <p:cTn id="661" dur="1000"/>
                                        <p:tgtEl>
                                          <p:spTgt spid="39947">
                                            <p:txEl>
                                              <p:pRg st="8" end="8"/>
                                            </p:txEl>
                                          </p:spTgt>
                                        </p:tgtEl>
                                        <p:attrNameLst>
                                          <p:attrName>style.rotation</p:attrName>
                                        </p:attrNameLst>
                                      </p:cBhvr>
                                      <p:tavLst>
                                        <p:tav tm="0">
                                          <p:val>
                                            <p:fltVal val="0"/>
                                          </p:val>
                                        </p:tav>
                                        <p:tav tm="100000">
                                          <p:val>
                                            <p:fltVal val="90"/>
                                          </p:val>
                                        </p:tav>
                                      </p:tavLst>
                                    </p:anim>
                                    <p:animEffect transition="out" filter="fade">
                                      <p:cBhvr>
                                        <p:cTn id="662" dur="1000"/>
                                        <p:tgtEl>
                                          <p:spTgt spid="39947">
                                            <p:txEl>
                                              <p:pRg st="8" end="8"/>
                                            </p:txEl>
                                          </p:spTgt>
                                        </p:tgtEl>
                                      </p:cBhvr>
                                    </p:animEffect>
                                    <p:set>
                                      <p:cBhvr>
                                        <p:cTn id="663" dur="1" fill="hold">
                                          <p:stCondLst>
                                            <p:cond delay="999"/>
                                          </p:stCondLst>
                                        </p:cTn>
                                        <p:tgtEl>
                                          <p:spTgt spid="39947">
                                            <p:txEl>
                                              <p:pRg st="8" end="8"/>
                                            </p:txEl>
                                          </p:spTgt>
                                        </p:tgtEl>
                                        <p:attrNameLst>
                                          <p:attrName>style.visibility</p:attrName>
                                        </p:attrNameLst>
                                      </p:cBhvr>
                                      <p:to>
                                        <p:strVal val="hidden"/>
                                      </p:to>
                                    </p:set>
                                  </p:childTnLst>
                                </p:cTn>
                              </p:par>
                              <p:par>
                                <p:cTn id="664" presetID="31" presetClass="exit" presetSubtype="0" fill="hold" grpId="2" nodeType="withEffect">
                                  <p:stCondLst>
                                    <p:cond delay="0"/>
                                  </p:stCondLst>
                                  <p:iterate type="lt">
                                    <p:tmPct val="5000"/>
                                  </p:iterate>
                                  <p:childTnLst>
                                    <p:anim calcmode="lin" valueType="num">
                                      <p:cBhvr>
                                        <p:cTn id="665" dur="1000"/>
                                        <p:tgtEl>
                                          <p:spTgt spid="39947">
                                            <p:txEl>
                                              <p:pRg st="9" end="9"/>
                                            </p:txEl>
                                          </p:spTgt>
                                        </p:tgtEl>
                                        <p:attrNameLst>
                                          <p:attrName>ppt_w</p:attrName>
                                        </p:attrNameLst>
                                      </p:cBhvr>
                                      <p:tavLst>
                                        <p:tav tm="0">
                                          <p:val>
                                            <p:strVal val="ppt_w"/>
                                          </p:val>
                                        </p:tav>
                                        <p:tav tm="100000">
                                          <p:val>
                                            <p:fltVal val="0"/>
                                          </p:val>
                                        </p:tav>
                                      </p:tavLst>
                                    </p:anim>
                                    <p:anim calcmode="lin" valueType="num">
                                      <p:cBhvr>
                                        <p:cTn id="666" dur="1000"/>
                                        <p:tgtEl>
                                          <p:spTgt spid="39947">
                                            <p:txEl>
                                              <p:pRg st="9" end="9"/>
                                            </p:txEl>
                                          </p:spTgt>
                                        </p:tgtEl>
                                        <p:attrNameLst>
                                          <p:attrName>ppt_h</p:attrName>
                                        </p:attrNameLst>
                                      </p:cBhvr>
                                      <p:tavLst>
                                        <p:tav tm="0">
                                          <p:val>
                                            <p:strVal val="ppt_h"/>
                                          </p:val>
                                        </p:tav>
                                        <p:tav tm="100000">
                                          <p:val>
                                            <p:fltVal val="0"/>
                                          </p:val>
                                        </p:tav>
                                      </p:tavLst>
                                    </p:anim>
                                    <p:anim calcmode="lin" valueType="num">
                                      <p:cBhvr>
                                        <p:cTn id="667" dur="1000"/>
                                        <p:tgtEl>
                                          <p:spTgt spid="39947">
                                            <p:txEl>
                                              <p:pRg st="9" end="9"/>
                                            </p:txEl>
                                          </p:spTgt>
                                        </p:tgtEl>
                                        <p:attrNameLst>
                                          <p:attrName>style.rotation</p:attrName>
                                        </p:attrNameLst>
                                      </p:cBhvr>
                                      <p:tavLst>
                                        <p:tav tm="0">
                                          <p:val>
                                            <p:fltVal val="0"/>
                                          </p:val>
                                        </p:tav>
                                        <p:tav tm="100000">
                                          <p:val>
                                            <p:fltVal val="90"/>
                                          </p:val>
                                        </p:tav>
                                      </p:tavLst>
                                    </p:anim>
                                    <p:animEffect transition="out" filter="fade">
                                      <p:cBhvr>
                                        <p:cTn id="668" dur="1000"/>
                                        <p:tgtEl>
                                          <p:spTgt spid="39947">
                                            <p:txEl>
                                              <p:pRg st="9" end="9"/>
                                            </p:txEl>
                                          </p:spTgt>
                                        </p:tgtEl>
                                      </p:cBhvr>
                                    </p:animEffect>
                                    <p:set>
                                      <p:cBhvr>
                                        <p:cTn id="669" dur="1" fill="hold">
                                          <p:stCondLst>
                                            <p:cond delay="999"/>
                                          </p:stCondLst>
                                        </p:cTn>
                                        <p:tgtEl>
                                          <p:spTgt spid="39947">
                                            <p:txEl>
                                              <p:pRg st="9" end="9"/>
                                            </p:txEl>
                                          </p:spTgt>
                                        </p:tgtEl>
                                        <p:attrNameLst>
                                          <p:attrName>style.visibility</p:attrName>
                                        </p:attrNameLst>
                                      </p:cBhvr>
                                      <p:to>
                                        <p:strVal val="hidden"/>
                                      </p:to>
                                    </p:set>
                                  </p:childTnLst>
                                </p:cTn>
                              </p:par>
                              <p:par>
                                <p:cTn id="670" presetID="31" presetClass="exit" presetSubtype="0" fill="hold" grpId="2" nodeType="withEffect">
                                  <p:stCondLst>
                                    <p:cond delay="0"/>
                                  </p:stCondLst>
                                  <p:iterate type="lt">
                                    <p:tmPct val="5000"/>
                                  </p:iterate>
                                  <p:childTnLst>
                                    <p:anim calcmode="lin" valueType="num">
                                      <p:cBhvr>
                                        <p:cTn id="671" dur="1000"/>
                                        <p:tgtEl>
                                          <p:spTgt spid="39947">
                                            <p:txEl>
                                              <p:pRg st="10" end="10"/>
                                            </p:txEl>
                                          </p:spTgt>
                                        </p:tgtEl>
                                        <p:attrNameLst>
                                          <p:attrName>ppt_w</p:attrName>
                                        </p:attrNameLst>
                                      </p:cBhvr>
                                      <p:tavLst>
                                        <p:tav tm="0">
                                          <p:val>
                                            <p:strVal val="ppt_w"/>
                                          </p:val>
                                        </p:tav>
                                        <p:tav tm="100000">
                                          <p:val>
                                            <p:fltVal val="0"/>
                                          </p:val>
                                        </p:tav>
                                      </p:tavLst>
                                    </p:anim>
                                    <p:anim calcmode="lin" valueType="num">
                                      <p:cBhvr>
                                        <p:cTn id="672" dur="1000"/>
                                        <p:tgtEl>
                                          <p:spTgt spid="39947">
                                            <p:txEl>
                                              <p:pRg st="10" end="10"/>
                                            </p:txEl>
                                          </p:spTgt>
                                        </p:tgtEl>
                                        <p:attrNameLst>
                                          <p:attrName>ppt_h</p:attrName>
                                        </p:attrNameLst>
                                      </p:cBhvr>
                                      <p:tavLst>
                                        <p:tav tm="0">
                                          <p:val>
                                            <p:strVal val="ppt_h"/>
                                          </p:val>
                                        </p:tav>
                                        <p:tav tm="100000">
                                          <p:val>
                                            <p:fltVal val="0"/>
                                          </p:val>
                                        </p:tav>
                                      </p:tavLst>
                                    </p:anim>
                                    <p:anim calcmode="lin" valueType="num">
                                      <p:cBhvr>
                                        <p:cTn id="673" dur="1000"/>
                                        <p:tgtEl>
                                          <p:spTgt spid="39947">
                                            <p:txEl>
                                              <p:pRg st="10" end="10"/>
                                            </p:txEl>
                                          </p:spTgt>
                                        </p:tgtEl>
                                        <p:attrNameLst>
                                          <p:attrName>style.rotation</p:attrName>
                                        </p:attrNameLst>
                                      </p:cBhvr>
                                      <p:tavLst>
                                        <p:tav tm="0">
                                          <p:val>
                                            <p:fltVal val="0"/>
                                          </p:val>
                                        </p:tav>
                                        <p:tav tm="100000">
                                          <p:val>
                                            <p:fltVal val="90"/>
                                          </p:val>
                                        </p:tav>
                                      </p:tavLst>
                                    </p:anim>
                                    <p:animEffect transition="out" filter="fade">
                                      <p:cBhvr>
                                        <p:cTn id="674" dur="1000"/>
                                        <p:tgtEl>
                                          <p:spTgt spid="39947">
                                            <p:txEl>
                                              <p:pRg st="10" end="10"/>
                                            </p:txEl>
                                          </p:spTgt>
                                        </p:tgtEl>
                                      </p:cBhvr>
                                    </p:animEffect>
                                    <p:set>
                                      <p:cBhvr>
                                        <p:cTn id="675" dur="1" fill="hold">
                                          <p:stCondLst>
                                            <p:cond delay="999"/>
                                          </p:stCondLst>
                                        </p:cTn>
                                        <p:tgtEl>
                                          <p:spTgt spid="39947">
                                            <p:txEl>
                                              <p:pRg st="10" end="10"/>
                                            </p:txEl>
                                          </p:spTgt>
                                        </p:tgtEl>
                                        <p:attrNameLst>
                                          <p:attrName>style.visibility</p:attrName>
                                        </p:attrNameLst>
                                      </p:cBhvr>
                                      <p:to>
                                        <p:strVal val="hidden"/>
                                      </p:to>
                                    </p:set>
                                  </p:childTnLst>
                                </p:cTn>
                              </p:par>
                              <p:par>
                                <p:cTn id="676" presetID="31" presetClass="exit" presetSubtype="0" fill="hold" grpId="2" nodeType="withEffect">
                                  <p:stCondLst>
                                    <p:cond delay="0"/>
                                  </p:stCondLst>
                                  <p:iterate type="lt">
                                    <p:tmPct val="5000"/>
                                  </p:iterate>
                                  <p:childTnLst>
                                    <p:anim calcmode="lin" valueType="num">
                                      <p:cBhvr>
                                        <p:cTn id="677" dur="1000"/>
                                        <p:tgtEl>
                                          <p:spTgt spid="39947">
                                            <p:txEl>
                                              <p:pRg st="12" end="12"/>
                                            </p:txEl>
                                          </p:spTgt>
                                        </p:tgtEl>
                                        <p:attrNameLst>
                                          <p:attrName>ppt_w</p:attrName>
                                        </p:attrNameLst>
                                      </p:cBhvr>
                                      <p:tavLst>
                                        <p:tav tm="0">
                                          <p:val>
                                            <p:strVal val="ppt_w"/>
                                          </p:val>
                                        </p:tav>
                                        <p:tav tm="100000">
                                          <p:val>
                                            <p:fltVal val="0"/>
                                          </p:val>
                                        </p:tav>
                                      </p:tavLst>
                                    </p:anim>
                                    <p:anim calcmode="lin" valueType="num">
                                      <p:cBhvr>
                                        <p:cTn id="678" dur="1000"/>
                                        <p:tgtEl>
                                          <p:spTgt spid="39947">
                                            <p:txEl>
                                              <p:pRg st="12" end="12"/>
                                            </p:txEl>
                                          </p:spTgt>
                                        </p:tgtEl>
                                        <p:attrNameLst>
                                          <p:attrName>ppt_h</p:attrName>
                                        </p:attrNameLst>
                                      </p:cBhvr>
                                      <p:tavLst>
                                        <p:tav tm="0">
                                          <p:val>
                                            <p:strVal val="ppt_h"/>
                                          </p:val>
                                        </p:tav>
                                        <p:tav tm="100000">
                                          <p:val>
                                            <p:fltVal val="0"/>
                                          </p:val>
                                        </p:tav>
                                      </p:tavLst>
                                    </p:anim>
                                    <p:anim calcmode="lin" valueType="num">
                                      <p:cBhvr>
                                        <p:cTn id="679" dur="1000"/>
                                        <p:tgtEl>
                                          <p:spTgt spid="39947">
                                            <p:txEl>
                                              <p:pRg st="12" end="12"/>
                                            </p:txEl>
                                          </p:spTgt>
                                        </p:tgtEl>
                                        <p:attrNameLst>
                                          <p:attrName>style.rotation</p:attrName>
                                        </p:attrNameLst>
                                      </p:cBhvr>
                                      <p:tavLst>
                                        <p:tav tm="0">
                                          <p:val>
                                            <p:fltVal val="0"/>
                                          </p:val>
                                        </p:tav>
                                        <p:tav tm="100000">
                                          <p:val>
                                            <p:fltVal val="90"/>
                                          </p:val>
                                        </p:tav>
                                      </p:tavLst>
                                    </p:anim>
                                    <p:animEffect transition="out" filter="fade">
                                      <p:cBhvr>
                                        <p:cTn id="680" dur="1000"/>
                                        <p:tgtEl>
                                          <p:spTgt spid="39947">
                                            <p:txEl>
                                              <p:pRg st="12" end="12"/>
                                            </p:txEl>
                                          </p:spTgt>
                                        </p:tgtEl>
                                      </p:cBhvr>
                                    </p:animEffect>
                                    <p:set>
                                      <p:cBhvr>
                                        <p:cTn id="681" dur="1" fill="hold">
                                          <p:stCondLst>
                                            <p:cond delay="999"/>
                                          </p:stCondLst>
                                        </p:cTn>
                                        <p:tgtEl>
                                          <p:spTgt spid="39947">
                                            <p:txEl>
                                              <p:pRg st="12" end="12"/>
                                            </p:txEl>
                                          </p:spTgt>
                                        </p:tgtEl>
                                        <p:attrNameLst>
                                          <p:attrName>style.visibility</p:attrName>
                                        </p:attrNameLst>
                                      </p:cBhvr>
                                      <p:to>
                                        <p:strVal val="hidden"/>
                                      </p:to>
                                    </p:set>
                                  </p:childTnLst>
                                </p:cTn>
                              </p:par>
                            </p:childTnLst>
                          </p:cTn>
                        </p:par>
                      </p:childTnLst>
                    </p:cTn>
                  </p:par>
                  <p:par>
                    <p:cTn id="682" fill="hold">
                      <p:stCondLst>
                        <p:cond delay="indefinite"/>
                      </p:stCondLst>
                      <p:childTnLst>
                        <p:par>
                          <p:cTn id="683" fill="hold">
                            <p:stCondLst>
                              <p:cond delay="0"/>
                            </p:stCondLst>
                            <p:childTnLst>
                              <p:par>
                                <p:cTn id="684" presetID="51" presetClass="entr" presetSubtype="0" fill="hold" nodeType="clickEffect">
                                  <p:stCondLst>
                                    <p:cond delay="0"/>
                                  </p:stCondLst>
                                  <p:childTnLst>
                                    <p:set>
                                      <p:cBhvr>
                                        <p:cTn id="685" dur="1" fill="hold">
                                          <p:stCondLst>
                                            <p:cond delay="0"/>
                                          </p:stCondLst>
                                        </p:cTn>
                                        <p:tgtEl>
                                          <p:spTgt spid="39940">
                                            <p:txEl>
                                              <p:pRg st="3" end="3"/>
                                            </p:txEl>
                                          </p:spTgt>
                                        </p:tgtEl>
                                        <p:attrNameLst>
                                          <p:attrName>style.visibility</p:attrName>
                                        </p:attrNameLst>
                                      </p:cBhvr>
                                      <p:to>
                                        <p:strVal val="visible"/>
                                      </p:to>
                                    </p:set>
                                    <p:animEffect transition="in" filter="fade">
                                      <p:cBhvr>
                                        <p:cTn id="686" dur="770" decel="100000"/>
                                        <p:tgtEl>
                                          <p:spTgt spid="39940">
                                            <p:txEl>
                                              <p:pRg st="3" end="3"/>
                                            </p:txEl>
                                          </p:spTgt>
                                        </p:tgtEl>
                                      </p:cBhvr>
                                    </p:animEffect>
                                    <p:animScale>
                                      <p:cBhvr>
                                        <p:cTn id="687" dur="770" decel="100000"/>
                                        <p:tgtEl>
                                          <p:spTgt spid="39940">
                                            <p:txEl>
                                              <p:pRg st="3" end="3"/>
                                            </p:txEl>
                                          </p:spTgt>
                                        </p:tgtEl>
                                      </p:cBhvr>
                                      <p:from x="10000" y="10000"/>
                                      <p:to x="200000" y="450000"/>
                                    </p:animScale>
                                    <p:animScale>
                                      <p:cBhvr>
                                        <p:cTn id="688" dur="1230" accel="100000" fill="hold">
                                          <p:stCondLst>
                                            <p:cond delay="770"/>
                                          </p:stCondLst>
                                        </p:cTn>
                                        <p:tgtEl>
                                          <p:spTgt spid="39940">
                                            <p:txEl>
                                              <p:pRg st="3" end="3"/>
                                            </p:txEl>
                                          </p:spTgt>
                                        </p:tgtEl>
                                      </p:cBhvr>
                                      <p:from x="200000" y="450000"/>
                                      <p:to x="100000" y="100000"/>
                                    </p:animScale>
                                    <p:set>
                                      <p:cBhvr>
                                        <p:cTn id="689" dur="770" fill="hold"/>
                                        <p:tgtEl>
                                          <p:spTgt spid="39940">
                                            <p:txEl>
                                              <p:pRg st="3" end="3"/>
                                            </p:txEl>
                                          </p:spTgt>
                                        </p:tgtEl>
                                        <p:attrNameLst>
                                          <p:attrName>ppt_x</p:attrName>
                                        </p:attrNameLst>
                                      </p:cBhvr>
                                      <p:to>
                                        <p:strVal val="(0.5)"/>
                                      </p:to>
                                    </p:set>
                                    <p:anim from="(0.5)" to="(#ppt_x)" calcmode="lin" valueType="num">
                                      <p:cBhvr>
                                        <p:cTn id="690" dur="1230" accel="100000" fill="hold">
                                          <p:stCondLst>
                                            <p:cond delay="770"/>
                                          </p:stCondLst>
                                        </p:cTn>
                                        <p:tgtEl>
                                          <p:spTgt spid="39940">
                                            <p:txEl>
                                              <p:pRg st="3" end="3"/>
                                            </p:txEl>
                                          </p:spTgt>
                                        </p:tgtEl>
                                        <p:attrNameLst>
                                          <p:attrName>ppt_x</p:attrName>
                                        </p:attrNameLst>
                                      </p:cBhvr>
                                    </p:anim>
                                    <p:set>
                                      <p:cBhvr>
                                        <p:cTn id="691" dur="770" fill="hold"/>
                                        <p:tgtEl>
                                          <p:spTgt spid="39940">
                                            <p:txEl>
                                              <p:pRg st="3" end="3"/>
                                            </p:txEl>
                                          </p:spTgt>
                                        </p:tgtEl>
                                        <p:attrNameLst>
                                          <p:attrName>ppt_y</p:attrName>
                                        </p:attrNameLst>
                                      </p:cBhvr>
                                      <p:to>
                                        <p:strVal val="(#ppt_y+0.4)"/>
                                      </p:to>
                                    </p:set>
                                    <p:anim from="(#ppt_y+0.4)" to="(#ppt_y)" calcmode="lin" valueType="num">
                                      <p:cBhvr>
                                        <p:cTn id="692" dur="1230" accel="100000" fill="hold">
                                          <p:stCondLst>
                                            <p:cond delay="770"/>
                                          </p:stCondLst>
                                        </p:cTn>
                                        <p:tgtEl>
                                          <p:spTgt spid="39940">
                                            <p:txEl>
                                              <p:pRg st="3" end="3"/>
                                            </p:txEl>
                                          </p:spTgt>
                                        </p:tgtEl>
                                        <p:attrNameLst>
                                          <p:attrName>ppt_y</p:attrName>
                                        </p:attrNameLst>
                                      </p:cBhvr>
                                    </p:anim>
                                  </p:childTnLst>
                                </p:cTn>
                              </p:par>
                            </p:childTnLst>
                          </p:cTn>
                        </p:par>
                      </p:childTnLst>
                    </p:cTn>
                  </p:par>
                  <p:par>
                    <p:cTn id="693" fill="hold">
                      <p:stCondLst>
                        <p:cond delay="indefinite"/>
                      </p:stCondLst>
                      <p:childTnLst>
                        <p:par>
                          <p:cTn id="694" fill="hold">
                            <p:stCondLst>
                              <p:cond delay="0"/>
                            </p:stCondLst>
                            <p:childTnLst>
                              <p:par>
                                <p:cTn id="695" presetID="15" presetClass="entr" presetSubtype="0" fill="hold" nodeType="clickEffect">
                                  <p:stCondLst>
                                    <p:cond delay="0"/>
                                  </p:stCondLst>
                                  <p:childTnLst>
                                    <p:set>
                                      <p:cBhvr>
                                        <p:cTn id="696" dur="1" fill="hold">
                                          <p:stCondLst>
                                            <p:cond delay="0"/>
                                          </p:stCondLst>
                                        </p:cTn>
                                        <p:tgtEl>
                                          <p:spTgt spid="39948">
                                            <p:txEl>
                                              <p:pRg st="0" end="0"/>
                                            </p:txEl>
                                          </p:spTgt>
                                        </p:tgtEl>
                                        <p:attrNameLst>
                                          <p:attrName>style.visibility</p:attrName>
                                        </p:attrNameLst>
                                      </p:cBhvr>
                                      <p:to>
                                        <p:strVal val="visible"/>
                                      </p:to>
                                    </p:set>
                                    <p:anim calcmode="lin" valueType="num">
                                      <p:cBhvr>
                                        <p:cTn id="697" dur="1000" fill="hold"/>
                                        <p:tgtEl>
                                          <p:spTgt spid="39948">
                                            <p:txEl>
                                              <p:pRg st="0" end="0"/>
                                            </p:txEl>
                                          </p:spTgt>
                                        </p:tgtEl>
                                        <p:attrNameLst>
                                          <p:attrName>ppt_w</p:attrName>
                                        </p:attrNameLst>
                                      </p:cBhvr>
                                      <p:tavLst>
                                        <p:tav tm="0">
                                          <p:val>
                                            <p:fltVal val="0"/>
                                          </p:val>
                                        </p:tav>
                                        <p:tav tm="100000">
                                          <p:val>
                                            <p:strVal val="#ppt_w"/>
                                          </p:val>
                                        </p:tav>
                                      </p:tavLst>
                                    </p:anim>
                                    <p:anim calcmode="lin" valueType="num">
                                      <p:cBhvr>
                                        <p:cTn id="698" dur="1000" fill="hold"/>
                                        <p:tgtEl>
                                          <p:spTgt spid="39948">
                                            <p:txEl>
                                              <p:pRg st="0" end="0"/>
                                            </p:txEl>
                                          </p:spTgt>
                                        </p:tgtEl>
                                        <p:attrNameLst>
                                          <p:attrName>ppt_h</p:attrName>
                                        </p:attrNameLst>
                                      </p:cBhvr>
                                      <p:tavLst>
                                        <p:tav tm="0">
                                          <p:val>
                                            <p:fltVal val="0"/>
                                          </p:val>
                                        </p:tav>
                                        <p:tav tm="100000">
                                          <p:val>
                                            <p:strVal val="#ppt_h"/>
                                          </p:val>
                                        </p:tav>
                                      </p:tavLst>
                                    </p:anim>
                                    <p:anim calcmode="lin" valueType="num">
                                      <p:cBhvr>
                                        <p:cTn id="699" dur="1000" fill="hold"/>
                                        <p:tgtEl>
                                          <p:spTgt spid="3994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00" dur="1000" fill="hold"/>
                                        <p:tgtEl>
                                          <p:spTgt spid="3994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1" fill="hold">
                      <p:stCondLst>
                        <p:cond delay="indefinite"/>
                      </p:stCondLst>
                      <p:childTnLst>
                        <p:par>
                          <p:cTn id="702" fill="hold">
                            <p:stCondLst>
                              <p:cond delay="0"/>
                            </p:stCondLst>
                            <p:childTnLst>
                              <p:par>
                                <p:cTn id="703" presetID="15" presetClass="entr" presetSubtype="0" fill="hold" nodeType="clickEffect">
                                  <p:stCondLst>
                                    <p:cond delay="0"/>
                                  </p:stCondLst>
                                  <p:childTnLst>
                                    <p:set>
                                      <p:cBhvr>
                                        <p:cTn id="704" dur="1" fill="hold">
                                          <p:stCondLst>
                                            <p:cond delay="0"/>
                                          </p:stCondLst>
                                        </p:cTn>
                                        <p:tgtEl>
                                          <p:spTgt spid="39948">
                                            <p:txEl>
                                              <p:pRg st="1" end="1"/>
                                            </p:txEl>
                                          </p:spTgt>
                                        </p:tgtEl>
                                        <p:attrNameLst>
                                          <p:attrName>style.visibility</p:attrName>
                                        </p:attrNameLst>
                                      </p:cBhvr>
                                      <p:to>
                                        <p:strVal val="visible"/>
                                      </p:to>
                                    </p:set>
                                    <p:anim calcmode="lin" valueType="num">
                                      <p:cBhvr>
                                        <p:cTn id="705" dur="1000" fill="hold"/>
                                        <p:tgtEl>
                                          <p:spTgt spid="39948">
                                            <p:txEl>
                                              <p:pRg st="1" end="1"/>
                                            </p:txEl>
                                          </p:spTgt>
                                        </p:tgtEl>
                                        <p:attrNameLst>
                                          <p:attrName>ppt_w</p:attrName>
                                        </p:attrNameLst>
                                      </p:cBhvr>
                                      <p:tavLst>
                                        <p:tav tm="0">
                                          <p:val>
                                            <p:fltVal val="0"/>
                                          </p:val>
                                        </p:tav>
                                        <p:tav tm="100000">
                                          <p:val>
                                            <p:strVal val="#ppt_w"/>
                                          </p:val>
                                        </p:tav>
                                      </p:tavLst>
                                    </p:anim>
                                    <p:anim calcmode="lin" valueType="num">
                                      <p:cBhvr>
                                        <p:cTn id="706" dur="1000" fill="hold"/>
                                        <p:tgtEl>
                                          <p:spTgt spid="39948">
                                            <p:txEl>
                                              <p:pRg st="1" end="1"/>
                                            </p:txEl>
                                          </p:spTgt>
                                        </p:tgtEl>
                                        <p:attrNameLst>
                                          <p:attrName>ppt_h</p:attrName>
                                        </p:attrNameLst>
                                      </p:cBhvr>
                                      <p:tavLst>
                                        <p:tav tm="0">
                                          <p:val>
                                            <p:fltVal val="0"/>
                                          </p:val>
                                        </p:tav>
                                        <p:tav tm="100000">
                                          <p:val>
                                            <p:strVal val="#ppt_h"/>
                                          </p:val>
                                        </p:tav>
                                      </p:tavLst>
                                    </p:anim>
                                    <p:anim calcmode="lin" valueType="num">
                                      <p:cBhvr>
                                        <p:cTn id="707" dur="1000" fill="hold"/>
                                        <p:tgtEl>
                                          <p:spTgt spid="3994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708" dur="1000" fill="hold"/>
                                        <p:tgtEl>
                                          <p:spTgt spid="3994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9" fill="hold">
                      <p:stCondLst>
                        <p:cond delay="indefinite"/>
                      </p:stCondLst>
                      <p:childTnLst>
                        <p:par>
                          <p:cTn id="710" fill="hold">
                            <p:stCondLst>
                              <p:cond delay="0"/>
                            </p:stCondLst>
                            <p:childTnLst>
                              <p:par>
                                <p:cTn id="711" presetID="15" presetClass="entr" presetSubtype="0" fill="hold" nodeType="clickEffect">
                                  <p:stCondLst>
                                    <p:cond delay="0"/>
                                  </p:stCondLst>
                                  <p:childTnLst>
                                    <p:set>
                                      <p:cBhvr>
                                        <p:cTn id="712" dur="1" fill="hold">
                                          <p:stCondLst>
                                            <p:cond delay="0"/>
                                          </p:stCondLst>
                                        </p:cTn>
                                        <p:tgtEl>
                                          <p:spTgt spid="39948">
                                            <p:txEl>
                                              <p:pRg st="2" end="2"/>
                                            </p:txEl>
                                          </p:spTgt>
                                        </p:tgtEl>
                                        <p:attrNameLst>
                                          <p:attrName>style.visibility</p:attrName>
                                        </p:attrNameLst>
                                      </p:cBhvr>
                                      <p:to>
                                        <p:strVal val="visible"/>
                                      </p:to>
                                    </p:set>
                                    <p:anim calcmode="lin" valueType="num">
                                      <p:cBhvr>
                                        <p:cTn id="713" dur="1000" fill="hold"/>
                                        <p:tgtEl>
                                          <p:spTgt spid="39948">
                                            <p:txEl>
                                              <p:pRg st="2" end="2"/>
                                            </p:txEl>
                                          </p:spTgt>
                                        </p:tgtEl>
                                        <p:attrNameLst>
                                          <p:attrName>ppt_w</p:attrName>
                                        </p:attrNameLst>
                                      </p:cBhvr>
                                      <p:tavLst>
                                        <p:tav tm="0">
                                          <p:val>
                                            <p:fltVal val="0"/>
                                          </p:val>
                                        </p:tav>
                                        <p:tav tm="100000">
                                          <p:val>
                                            <p:strVal val="#ppt_w"/>
                                          </p:val>
                                        </p:tav>
                                      </p:tavLst>
                                    </p:anim>
                                    <p:anim calcmode="lin" valueType="num">
                                      <p:cBhvr>
                                        <p:cTn id="714" dur="1000" fill="hold"/>
                                        <p:tgtEl>
                                          <p:spTgt spid="39948">
                                            <p:txEl>
                                              <p:pRg st="2" end="2"/>
                                            </p:txEl>
                                          </p:spTgt>
                                        </p:tgtEl>
                                        <p:attrNameLst>
                                          <p:attrName>ppt_h</p:attrName>
                                        </p:attrNameLst>
                                      </p:cBhvr>
                                      <p:tavLst>
                                        <p:tav tm="0">
                                          <p:val>
                                            <p:fltVal val="0"/>
                                          </p:val>
                                        </p:tav>
                                        <p:tav tm="100000">
                                          <p:val>
                                            <p:strVal val="#ppt_h"/>
                                          </p:val>
                                        </p:tav>
                                      </p:tavLst>
                                    </p:anim>
                                    <p:anim calcmode="lin" valueType="num">
                                      <p:cBhvr>
                                        <p:cTn id="715" dur="1000" fill="hold"/>
                                        <p:tgtEl>
                                          <p:spTgt spid="3994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716" dur="1000" fill="hold"/>
                                        <p:tgtEl>
                                          <p:spTgt spid="3994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7" fill="hold">
                      <p:stCondLst>
                        <p:cond delay="indefinite"/>
                      </p:stCondLst>
                      <p:childTnLst>
                        <p:par>
                          <p:cTn id="718" fill="hold">
                            <p:stCondLst>
                              <p:cond delay="0"/>
                            </p:stCondLst>
                            <p:childTnLst>
                              <p:par>
                                <p:cTn id="719" presetID="15" presetClass="entr" presetSubtype="0" fill="hold" nodeType="clickEffect">
                                  <p:stCondLst>
                                    <p:cond delay="0"/>
                                  </p:stCondLst>
                                  <p:childTnLst>
                                    <p:set>
                                      <p:cBhvr>
                                        <p:cTn id="720" dur="1" fill="hold">
                                          <p:stCondLst>
                                            <p:cond delay="0"/>
                                          </p:stCondLst>
                                        </p:cTn>
                                        <p:tgtEl>
                                          <p:spTgt spid="39948">
                                            <p:txEl>
                                              <p:pRg st="3" end="3"/>
                                            </p:txEl>
                                          </p:spTgt>
                                        </p:tgtEl>
                                        <p:attrNameLst>
                                          <p:attrName>style.visibility</p:attrName>
                                        </p:attrNameLst>
                                      </p:cBhvr>
                                      <p:to>
                                        <p:strVal val="visible"/>
                                      </p:to>
                                    </p:set>
                                    <p:anim calcmode="lin" valueType="num">
                                      <p:cBhvr>
                                        <p:cTn id="721" dur="1000" fill="hold"/>
                                        <p:tgtEl>
                                          <p:spTgt spid="39948">
                                            <p:txEl>
                                              <p:pRg st="3" end="3"/>
                                            </p:txEl>
                                          </p:spTgt>
                                        </p:tgtEl>
                                        <p:attrNameLst>
                                          <p:attrName>ppt_w</p:attrName>
                                        </p:attrNameLst>
                                      </p:cBhvr>
                                      <p:tavLst>
                                        <p:tav tm="0">
                                          <p:val>
                                            <p:fltVal val="0"/>
                                          </p:val>
                                        </p:tav>
                                        <p:tav tm="100000">
                                          <p:val>
                                            <p:strVal val="#ppt_w"/>
                                          </p:val>
                                        </p:tav>
                                      </p:tavLst>
                                    </p:anim>
                                    <p:anim calcmode="lin" valueType="num">
                                      <p:cBhvr>
                                        <p:cTn id="722" dur="1000" fill="hold"/>
                                        <p:tgtEl>
                                          <p:spTgt spid="39948">
                                            <p:txEl>
                                              <p:pRg st="3" end="3"/>
                                            </p:txEl>
                                          </p:spTgt>
                                        </p:tgtEl>
                                        <p:attrNameLst>
                                          <p:attrName>ppt_h</p:attrName>
                                        </p:attrNameLst>
                                      </p:cBhvr>
                                      <p:tavLst>
                                        <p:tav tm="0">
                                          <p:val>
                                            <p:fltVal val="0"/>
                                          </p:val>
                                        </p:tav>
                                        <p:tav tm="100000">
                                          <p:val>
                                            <p:strVal val="#ppt_h"/>
                                          </p:val>
                                        </p:tav>
                                      </p:tavLst>
                                    </p:anim>
                                    <p:anim calcmode="lin" valueType="num">
                                      <p:cBhvr>
                                        <p:cTn id="723" dur="1000" fill="hold"/>
                                        <p:tgtEl>
                                          <p:spTgt spid="3994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24" dur="1000" fill="hold"/>
                                        <p:tgtEl>
                                          <p:spTgt spid="3994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5" fill="hold">
                      <p:stCondLst>
                        <p:cond delay="indefinite"/>
                      </p:stCondLst>
                      <p:childTnLst>
                        <p:par>
                          <p:cTn id="726" fill="hold">
                            <p:stCondLst>
                              <p:cond delay="0"/>
                            </p:stCondLst>
                            <p:childTnLst>
                              <p:par>
                                <p:cTn id="727" presetID="15" presetClass="entr" presetSubtype="0" fill="hold" nodeType="clickEffect">
                                  <p:stCondLst>
                                    <p:cond delay="0"/>
                                  </p:stCondLst>
                                  <p:childTnLst>
                                    <p:set>
                                      <p:cBhvr>
                                        <p:cTn id="728" dur="1" fill="hold">
                                          <p:stCondLst>
                                            <p:cond delay="0"/>
                                          </p:stCondLst>
                                        </p:cTn>
                                        <p:tgtEl>
                                          <p:spTgt spid="39948">
                                            <p:txEl>
                                              <p:pRg st="4" end="4"/>
                                            </p:txEl>
                                          </p:spTgt>
                                        </p:tgtEl>
                                        <p:attrNameLst>
                                          <p:attrName>style.visibility</p:attrName>
                                        </p:attrNameLst>
                                      </p:cBhvr>
                                      <p:to>
                                        <p:strVal val="visible"/>
                                      </p:to>
                                    </p:set>
                                    <p:anim calcmode="lin" valueType="num">
                                      <p:cBhvr>
                                        <p:cTn id="729" dur="1000" fill="hold"/>
                                        <p:tgtEl>
                                          <p:spTgt spid="39948">
                                            <p:txEl>
                                              <p:pRg st="4" end="4"/>
                                            </p:txEl>
                                          </p:spTgt>
                                        </p:tgtEl>
                                        <p:attrNameLst>
                                          <p:attrName>ppt_w</p:attrName>
                                        </p:attrNameLst>
                                      </p:cBhvr>
                                      <p:tavLst>
                                        <p:tav tm="0">
                                          <p:val>
                                            <p:fltVal val="0"/>
                                          </p:val>
                                        </p:tav>
                                        <p:tav tm="100000">
                                          <p:val>
                                            <p:strVal val="#ppt_w"/>
                                          </p:val>
                                        </p:tav>
                                      </p:tavLst>
                                    </p:anim>
                                    <p:anim calcmode="lin" valueType="num">
                                      <p:cBhvr>
                                        <p:cTn id="730" dur="1000" fill="hold"/>
                                        <p:tgtEl>
                                          <p:spTgt spid="39948">
                                            <p:txEl>
                                              <p:pRg st="4" end="4"/>
                                            </p:txEl>
                                          </p:spTgt>
                                        </p:tgtEl>
                                        <p:attrNameLst>
                                          <p:attrName>ppt_h</p:attrName>
                                        </p:attrNameLst>
                                      </p:cBhvr>
                                      <p:tavLst>
                                        <p:tav tm="0">
                                          <p:val>
                                            <p:fltVal val="0"/>
                                          </p:val>
                                        </p:tav>
                                        <p:tav tm="100000">
                                          <p:val>
                                            <p:strVal val="#ppt_h"/>
                                          </p:val>
                                        </p:tav>
                                      </p:tavLst>
                                    </p:anim>
                                    <p:anim calcmode="lin" valueType="num">
                                      <p:cBhvr>
                                        <p:cTn id="731" dur="1000" fill="hold"/>
                                        <p:tgtEl>
                                          <p:spTgt spid="3994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732" dur="1000" fill="hold"/>
                                        <p:tgtEl>
                                          <p:spTgt spid="3994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3" fill="hold">
                      <p:stCondLst>
                        <p:cond delay="indefinite"/>
                      </p:stCondLst>
                      <p:childTnLst>
                        <p:par>
                          <p:cTn id="734" fill="hold">
                            <p:stCondLst>
                              <p:cond delay="0"/>
                            </p:stCondLst>
                            <p:childTnLst>
                              <p:par>
                                <p:cTn id="735" presetID="15" presetClass="entr" presetSubtype="0" fill="hold" nodeType="clickEffect">
                                  <p:stCondLst>
                                    <p:cond delay="0"/>
                                  </p:stCondLst>
                                  <p:childTnLst>
                                    <p:set>
                                      <p:cBhvr>
                                        <p:cTn id="736" dur="1" fill="hold">
                                          <p:stCondLst>
                                            <p:cond delay="0"/>
                                          </p:stCondLst>
                                        </p:cTn>
                                        <p:tgtEl>
                                          <p:spTgt spid="39948">
                                            <p:txEl>
                                              <p:pRg st="5" end="5"/>
                                            </p:txEl>
                                          </p:spTgt>
                                        </p:tgtEl>
                                        <p:attrNameLst>
                                          <p:attrName>style.visibility</p:attrName>
                                        </p:attrNameLst>
                                      </p:cBhvr>
                                      <p:to>
                                        <p:strVal val="visible"/>
                                      </p:to>
                                    </p:set>
                                    <p:anim calcmode="lin" valueType="num">
                                      <p:cBhvr>
                                        <p:cTn id="737" dur="1000" fill="hold"/>
                                        <p:tgtEl>
                                          <p:spTgt spid="39948">
                                            <p:txEl>
                                              <p:pRg st="5" end="5"/>
                                            </p:txEl>
                                          </p:spTgt>
                                        </p:tgtEl>
                                        <p:attrNameLst>
                                          <p:attrName>ppt_w</p:attrName>
                                        </p:attrNameLst>
                                      </p:cBhvr>
                                      <p:tavLst>
                                        <p:tav tm="0">
                                          <p:val>
                                            <p:fltVal val="0"/>
                                          </p:val>
                                        </p:tav>
                                        <p:tav tm="100000">
                                          <p:val>
                                            <p:strVal val="#ppt_w"/>
                                          </p:val>
                                        </p:tav>
                                      </p:tavLst>
                                    </p:anim>
                                    <p:anim calcmode="lin" valueType="num">
                                      <p:cBhvr>
                                        <p:cTn id="738" dur="1000" fill="hold"/>
                                        <p:tgtEl>
                                          <p:spTgt spid="39948">
                                            <p:txEl>
                                              <p:pRg st="5" end="5"/>
                                            </p:txEl>
                                          </p:spTgt>
                                        </p:tgtEl>
                                        <p:attrNameLst>
                                          <p:attrName>ppt_h</p:attrName>
                                        </p:attrNameLst>
                                      </p:cBhvr>
                                      <p:tavLst>
                                        <p:tav tm="0">
                                          <p:val>
                                            <p:fltVal val="0"/>
                                          </p:val>
                                        </p:tav>
                                        <p:tav tm="100000">
                                          <p:val>
                                            <p:strVal val="#ppt_h"/>
                                          </p:val>
                                        </p:tav>
                                      </p:tavLst>
                                    </p:anim>
                                    <p:anim calcmode="lin" valueType="num">
                                      <p:cBhvr>
                                        <p:cTn id="739" dur="1000" fill="hold"/>
                                        <p:tgtEl>
                                          <p:spTgt spid="3994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740" dur="1000" fill="hold"/>
                                        <p:tgtEl>
                                          <p:spTgt spid="3994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1" fill="hold">
                      <p:stCondLst>
                        <p:cond delay="indefinite"/>
                      </p:stCondLst>
                      <p:childTnLst>
                        <p:par>
                          <p:cTn id="742" fill="hold">
                            <p:stCondLst>
                              <p:cond delay="0"/>
                            </p:stCondLst>
                            <p:childTnLst>
                              <p:par>
                                <p:cTn id="743" presetID="15" presetClass="entr" presetSubtype="0" fill="hold" nodeType="clickEffect">
                                  <p:stCondLst>
                                    <p:cond delay="0"/>
                                  </p:stCondLst>
                                  <p:childTnLst>
                                    <p:set>
                                      <p:cBhvr>
                                        <p:cTn id="744" dur="1" fill="hold">
                                          <p:stCondLst>
                                            <p:cond delay="0"/>
                                          </p:stCondLst>
                                        </p:cTn>
                                        <p:tgtEl>
                                          <p:spTgt spid="39948">
                                            <p:txEl>
                                              <p:pRg st="6" end="6"/>
                                            </p:txEl>
                                          </p:spTgt>
                                        </p:tgtEl>
                                        <p:attrNameLst>
                                          <p:attrName>style.visibility</p:attrName>
                                        </p:attrNameLst>
                                      </p:cBhvr>
                                      <p:to>
                                        <p:strVal val="visible"/>
                                      </p:to>
                                    </p:set>
                                    <p:anim calcmode="lin" valueType="num">
                                      <p:cBhvr>
                                        <p:cTn id="745" dur="1000" fill="hold"/>
                                        <p:tgtEl>
                                          <p:spTgt spid="39948">
                                            <p:txEl>
                                              <p:pRg st="6" end="6"/>
                                            </p:txEl>
                                          </p:spTgt>
                                        </p:tgtEl>
                                        <p:attrNameLst>
                                          <p:attrName>ppt_w</p:attrName>
                                        </p:attrNameLst>
                                      </p:cBhvr>
                                      <p:tavLst>
                                        <p:tav tm="0">
                                          <p:val>
                                            <p:fltVal val="0"/>
                                          </p:val>
                                        </p:tav>
                                        <p:tav tm="100000">
                                          <p:val>
                                            <p:strVal val="#ppt_w"/>
                                          </p:val>
                                        </p:tav>
                                      </p:tavLst>
                                    </p:anim>
                                    <p:anim calcmode="lin" valueType="num">
                                      <p:cBhvr>
                                        <p:cTn id="746" dur="1000" fill="hold"/>
                                        <p:tgtEl>
                                          <p:spTgt spid="39948">
                                            <p:txEl>
                                              <p:pRg st="6" end="6"/>
                                            </p:txEl>
                                          </p:spTgt>
                                        </p:tgtEl>
                                        <p:attrNameLst>
                                          <p:attrName>ppt_h</p:attrName>
                                        </p:attrNameLst>
                                      </p:cBhvr>
                                      <p:tavLst>
                                        <p:tav tm="0">
                                          <p:val>
                                            <p:fltVal val="0"/>
                                          </p:val>
                                        </p:tav>
                                        <p:tav tm="100000">
                                          <p:val>
                                            <p:strVal val="#ppt_h"/>
                                          </p:val>
                                        </p:tav>
                                      </p:tavLst>
                                    </p:anim>
                                    <p:anim calcmode="lin" valueType="num">
                                      <p:cBhvr>
                                        <p:cTn id="747" dur="1000" fill="hold"/>
                                        <p:tgtEl>
                                          <p:spTgt spid="3994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48" dur="1000" fill="hold"/>
                                        <p:tgtEl>
                                          <p:spTgt spid="3994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9" fill="hold">
                      <p:stCondLst>
                        <p:cond delay="indefinite"/>
                      </p:stCondLst>
                      <p:childTnLst>
                        <p:par>
                          <p:cTn id="750" fill="hold">
                            <p:stCondLst>
                              <p:cond delay="0"/>
                            </p:stCondLst>
                            <p:childTnLst>
                              <p:par>
                                <p:cTn id="751" presetID="15" presetClass="entr" presetSubtype="0" fill="hold" nodeType="clickEffect">
                                  <p:stCondLst>
                                    <p:cond delay="0"/>
                                  </p:stCondLst>
                                  <p:childTnLst>
                                    <p:set>
                                      <p:cBhvr>
                                        <p:cTn id="752" dur="1" fill="hold">
                                          <p:stCondLst>
                                            <p:cond delay="0"/>
                                          </p:stCondLst>
                                        </p:cTn>
                                        <p:tgtEl>
                                          <p:spTgt spid="39948">
                                            <p:txEl>
                                              <p:pRg st="7" end="7"/>
                                            </p:txEl>
                                          </p:spTgt>
                                        </p:tgtEl>
                                        <p:attrNameLst>
                                          <p:attrName>style.visibility</p:attrName>
                                        </p:attrNameLst>
                                      </p:cBhvr>
                                      <p:to>
                                        <p:strVal val="visible"/>
                                      </p:to>
                                    </p:set>
                                    <p:anim calcmode="lin" valueType="num">
                                      <p:cBhvr>
                                        <p:cTn id="753" dur="1000" fill="hold"/>
                                        <p:tgtEl>
                                          <p:spTgt spid="39948">
                                            <p:txEl>
                                              <p:pRg st="7" end="7"/>
                                            </p:txEl>
                                          </p:spTgt>
                                        </p:tgtEl>
                                        <p:attrNameLst>
                                          <p:attrName>ppt_w</p:attrName>
                                        </p:attrNameLst>
                                      </p:cBhvr>
                                      <p:tavLst>
                                        <p:tav tm="0">
                                          <p:val>
                                            <p:fltVal val="0"/>
                                          </p:val>
                                        </p:tav>
                                        <p:tav tm="100000">
                                          <p:val>
                                            <p:strVal val="#ppt_w"/>
                                          </p:val>
                                        </p:tav>
                                      </p:tavLst>
                                    </p:anim>
                                    <p:anim calcmode="lin" valueType="num">
                                      <p:cBhvr>
                                        <p:cTn id="754" dur="1000" fill="hold"/>
                                        <p:tgtEl>
                                          <p:spTgt spid="39948">
                                            <p:txEl>
                                              <p:pRg st="7" end="7"/>
                                            </p:txEl>
                                          </p:spTgt>
                                        </p:tgtEl>
                                        <p:attrNameLst>
                                          <p:attrName>ppt_h</p:attrName>
                                        </p:attrNameLst>
                                      </p:cBhvr>
                                      <p:tavLst>
                                        <p:tav tm="0">
                                          <p:val>
                                            <p:fltVal val="0"/>
                                          </p:val>
                                        </p:tav>
                                        <p:tav tm="100000">
                                          <p:val>
                                            <p:strVal val="#ppt_h"/>
                                          </p:val>
                                        </p:tav>
                                      </p:tavLst>
                                    </p:anim>
                                    <p:anim calcmode="lin" valueType="num">
                                      <p:cBhvr>
                                        <p:cTn id="755" dur="1000" fill="hold"/>
                                        <p:tgtEl>
                                          <p:spTgt spid="3994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56" dur="1000" fill="hold"/>
                                        <p:tgtEl>
                                          <p:spTgt spid="39948">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7" fill="hold">
                      <p:stCondLst>
                        <p:cond delay="indefinite"/>
                      </p:stCondLst>
                      <p:childTnLst>
                        <p:par>
                          <p:cTn id="758" fill="hold">
                            <p:stCondLst>
                              <p:cond delay="0"/>
                            </p:stCondLst>
                            <p:childTnLst>
                              <p:par>
                                <p:cTn id="759" presetID="15" presetClass="entr" presetSubtype="0" fill="hold" nodeType="clickEffect">
                                  <p:stCondLst>
                                    <p:cond delay="0"/>
                                  </p:stCondLst>
                                  <p:childTnLst>
                                    <p:set>
                                      <p:cBhvr>
                                        <p:cTn id="760" dur="1" fill="hold">
                                          <p:stCondLst>
                                            <p:cond delay="0"/>
                                          </p:stCondLst>
                                        </p:cTn>
                                        <p:tgtEl>
                                          <p:spTgt spid="39948">
                                            <p:txEl>
                                              <p:pRg st="8" end="8"/>
                                            </p:txEl>
                                          </p:spTgt>
                                        </p:tgtEl>
                                        <p:attrNameLst>
                                          <p:attrName>style.visibility</p:attrName>
                                        </p:attrNameLst>
                                      </p:cBhvr>
                                      <p:to>
                                        <p:strVal val="visible"/>
                                      </p:to>
                                    </p:set>
                                    <p:anim calcmode="lin" valueType="num">
                                      <p:cBhvr>
                                        <p:cTn id="761" dur="1000" fill="hold"/>
                                        <p:tgtEl>
                                          <p:spTgt spid="39948">
                                            <p:txEl>
                                              <p:pRg st="8" end="8"/>
                                            </p:txEl>
                                          </p:spTgt>
                                        </p:tgtEl>
                                        <p:attrNameLst>
                                          <p:attrName>ppt_w</p:attrName>
                                        </p:attrNameLst>
                                      </p:cBhvr>
                                      <p:tavLst>
                                        <p:tav tm="0">
                                          <p:val>
                                            <p:fltVal val="0"/>
                                          </p:val>
                                        </p:tav>
                                        <p:tav tm="100000">
                                          <p:val>
                                            <p:strVal val="#ppt_w"/>
                                          </p:val>
                                        </p:tav>
                                      </p:tavLst>
                                    </p:anim>
                                    <p:anim calcmode="lin" valueType="num">
                                      <p:cBhvr>
                                        <p:cTn id="762" dur="1000" fill="hold"/>
                                        <p:tgtEl>
                                          <p:spTgt spid="39948">
                                            <p:txEl>
                                              <p:pRg st="8" end="8"/>
                                            </p:txEl>
                                          </p:spTgt>
                                        </p:tgtEl>
                                        <p:attrNameLst>
                                          <p:attrName>ppt_h</p:attrName>
                                        </p:attrNameLst>
                                      </p:cBhvr>
                                      <p:tavLst>
                                        <p:tav tm="0">
                                          <p:val>
                                            <p:fltVal val="0"/>
                                          </p:val>
                                        </p:tav>
                                        <p:tav tm="100000">
                                          <p:val>
                                            <p:strVal val="#ppt_h"/>
                                          </p:val>
                                        </p:tav>
                                      </p:tavLst>
                                    </p:anim>
                                    <p:anim calcmode="lin" valueType="num">
                                      <p:cBhvr>
                                        <p:cTn id="763" dur="1000" fill="hold"/>
                                        <p:tgtEl>
                                          <p:spTgt spid="39948">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64" dur="1000" fill="hold"/>
                                        <p:tgtEl>
                                          <p:spTgt spid="39948">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65" fill="hold">
                      <p:stCondLst>
                        <p:cond delay="indefinite"/>
                      </p:stCondLst>
                      <p:childTnLst>
                        <p:par>
                          <p:cTn id="766" fill="hold">
                            <p:stCondLst>
                              <p:cond delay="0"/>
                            </p:stCondLst>
                            <p:childTnLst>
                              <p:par>
                                <p:cTn id="767" presetID="15" presetClass="entr" presetSubtype="0" fill="hold" nodeType="clickEffect">
                                  <p:stCondLst>
                                    <p:cond delay="0"/>
                                  </p:stCondLst>
                                  <p:childTnLst>
                                    <p:set>
                                      <p:cBhvr>
                                        <p:cTn id="768" dur="1" fill="hold">
                                          <p:stCondLst>
                                            <p:cond delay="0"/>
                                          </p:stCondLst>
                                        </p:cTn>
                                        <p:tgtEl>
                                          <p:spTgt spid="39948">
                                            <p:txEl>
                                              <p:pRg st="9" end="9"/>
                                            </p:txEl>
                                          </p:spTgt>
                                        </p:tgtEl>
                                        <p:attrNameLst>
                                          <p:attrName>style.visibility</p:attrName>
                                        </p:attrNameLst>
                                      </p:cBhvr>
                                      <p:to>
                                        <p:strVal val="visible"/>
                                      </p:to>
                                    </p:set>
                                    <p:anim calcmode="lin" valueType="num">
                                      <p:cBhvr>
                                        <p:cTn id="769" dur="1000" fill="hold"/>
                                        <p:tgtEl>
                                          <p:spTgt spid="39948">
                                            <p:txEl>
                                              <p:pRg st="9" end="9"/>
                                            </p:txEl>
                                          </p:spTgt>
                                        </p:tgtEl>
                                        <p:attrNameLst>
                                          <p:attrName>ppt_w</p:attrName>
                                        </p:attrNameLst>
                                      </p:cBhvr>
                                      <p:tavLst>
                                        <p:tav tm="0">
                                          <p:val>
                                            <p:fltVal val="0"/>
                                          </p:val>
                                        </p:tav>
                                        <p:tav tm="100000">
                                          <p:val>
                                            <p:strVal val="#ppt_w"/>
                                          </p:val>
                                        </p:tav>
                                      </p:tavLst>
                                    </p:anim>
                                    <p:anim calcmode="lin" valueType="num">
                                      <p:cBhvr>
                                        <p:cTn id="770" dur="1000" fill="hold"/>
                                        <p:tgtEl>
                                          <p:spTgt spid="39948">
                                            <p:txEl>
                                              <p:pRg st="9" end="9"/>
                                            </p:txEl>
                                          </p:spTgt>
                                        </p:tgtEl>
                                        <p:attrNameLst>
                                          <p:attrName>ppt_h</p:attrName>
                                        </p:attrNameLst>
                                      </p:cBhvr>
                                      <p:tavLst>
                                        <p:tav tm="0">
                                          <p:val>
                                            <p:fltVal val="0"/>
                                          </p:val>
                                        </p:tav>
                                        <p:tav tm="100000">
                                          <p:val>
                                            <p:strVal val="#ppt_h"/>
                                          </p:val>
                                        </p:tav>
                                      </p:tavLst>
                                    </p:anim>
                                    <p:anim calcmode="lin" valueType="num">
                                      <p:cBhvr>
                                        <p:cTn id="771" dur="1000" fill="hold"/>
                                        <p:tgtEl>
                                          <p:spTgt spid="39948">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72" dur="1000" fill="hold"/>
                                        <p:tgtEl>
                                          <p:spTgt spid="39948">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3" fill="hold">
                      <p:stCondLst>
                        <p:cond delay="indefinite"/>
                      </p:stCondLst>
                      <p:childTnLst>
                        <p:par>
                          <p:cTn id="774" fill="hold">
                            <p:stCondLst>
                              <p:cond delay="0"/>
                            </p:stCondLst>
                            <p:childTnLst>
                              <p:par>
                                <p:cTn id="775" presetID="15" presetClass="entr" presetSubtype="0" fill="hold" nodeType="clickEffect">
                                  <p:stCondLst>
                                    <p:cond delay="0"/>
                                  </p:stCondLst>
                                  <p:childTnLst>
                                    <p:set>
                                      <p:cBhvr>
                                        <p:cTn id="776" dur="1" fill="hold">
                                          <p:stCondLst>
                                            <p:cond delay="0"/>
                                          </p:stCondLst>
                                        </p:cTn>
                                        <p:tgtEl>
                                          <p:spTgt spid="39948">
                                            <p:txEl>
                                              <p:pRg st="10" end="10"/>
                                            </p:txEl>
                                          </p:spTgt>
                                        </p:tgtEl>
                                        <p:attrNameLst>
                                          <p:attrName>style.visibility</p:attrName>
                                        </p:attrNameLst>
                                      </p:cBhvr>
                                      <p:to>
                                        <p:strVal val="visible"/>
                                      </p:to>
                                    </p:set>
                                    <p:anim calcmode="lin" valueType="num">
                                      <p:cBhvr>
                                        <p:cTn id="777" dur="1000" fill="hold"/>
                                        <p:tgtEl>
                                          <p:spTgt spid="39948">
                                            <p:txEl>
                                              <p:pRg st="10" end="10"/>
                                            </p:txEl>
                                          </p:spTgt>
                                        </p:tgtEl>
                                        <p:attrNameLst>
                                          <p:attrName>ppt_w</p:attrName>
                                        </p:attrNameLst>
                                      </p:cBhvr>
                                      <p:tavLst>
                                        <p:tav tm="0">
                                          <p:val>
                                            <p:fltVal val="0"/>
                                          </p:val>
                                        </p:tav>
                                        <p:tav tm="100000">
                                          <p:val>
                                            <p:strVal val="#ppt_w"/>
                                          </p:val>
                                        </p:tav>
                                      </p:tavLst>
                                    </p:anim>
                                    <p:anim calcmode="lin" valueType="num">
                                      <p:cBhvr>
                                        <p:cTn id="778" dur="1000" fill="hold"/>
                                        <p:tgtEl>
                                          <p:spTgt spid="39948">
                                            <p:txEl>
                                              <p:pRg st="10" end="10"/>
                                            </p:txEl>
                                          </p:spTgt>
                                        </p:tgtEl>
                                        <p:attrNameLst>
                                          <p:attrName>ppt_h</p:attrName>
                                        </p:attrNameLst>
                                      </p:cBhvr>
                                      <p:tavLst>
                                        <p:tav tm="0">
                                          <p:val>
                                            <p:fltVal val="0"/>
                                          </p:val>
                                        </p:tav>
                                        <p:tav tm="100000">
                                          <p:val>
                                            <p:strVal val="#ppt_h"/>
                                          </p:val>
                                        </p:tav>
                                      </p:tavLst>
                                    </p:anim>
                                    <p:anim calcmode="lin" valueType="num">
                                      <p:cBhvr>
                                        <p:cTn id="779" dur="1000" fill="hold"/>
                                        <p:tgtEl>
                                          <p:spTgt spid="39948">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780" dur="1000" fill="hold"/>
                                        <p:tgtEl>
                                          <p:spTgt spid="39948">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81" fill="hold">
                      <p:stCondLst>
                        <p:cond delay="indefinite"/>
                      </p:stCondLst>
                      <p:childTnLst>
                        <p:par>
                          <p:cTn id="782" fill="hold">
                            <p:stCondLst>
                              <p:cond delay="0"/>
                            </p:stCondLst>
                            <p:childTnLst>
                              <p:par>
                                <p:cTn id="783" presetID="15" presetClass="entr" presetSubtype="0" fill="hold" nodeType="clickEffect">
                                  <p:stCondLst>
                                    <p:cond delay="0"/>
                                  </p:stCondLst>
                                  <p:childTnLst>
                                    <p:set>
                                      <p:cBhvr>
                                        <p:cTn id="784" dur="1" fill="hold">
                                          <p:stCondLst>
                                            <p:cond delay="0"/>
                                          </p:stCondLst>
                                        </p:cTn>
                                        <p:tgtEl>
                                          <p:spTgt spid="39948">
                                            <p:txEl>
                                              <p:pRg st="11" end="11"/>
                                            </p:txEl>
                                          </p:spTgt>
                                        </p:tgtEl>
                                        <p:attrNameLst>
                                          <p:attrName>style.visibility</p:attrName>
                                        </p:attrNameLst>
                                      </p:cBhvr>
                                      <p:to>
                                        <p:strVal val="visible"/>
                                      </p:to>
                                    </p:set>
                                    <p:anim calcmode="lin" valueType="num">
                                      <p:cBhvr>
                                        <p:cTn id="785" dur="1000" fill="hold"/>
                                        <p:tgtEl>
                                          <p:spTgt spid="39948">
                                            <p:txEl>
                                              <p:pRg st="11" end="11"/>
                                            </p:txEl>
                                          </p:spTgt>
                                        </p:tgtEl>
                                        <p:attrNameLst>
                                          <p:attrName>ppt_w</p:attrName>
                                        </p:attrNameLst>
                                      </p:cBhvr>
                                      <p:tavLst>
                                        <p:tav tm="0">
                                          <p:val>
                                            <p:fltVal val="0"/>
                                          </p:val>
                                        </p:tav>
                                        <p:tav tm="100000">
                                          <p:val>
                                            <p:strVal val="#ppt_w"/>
                                          </p:val>
                                        </p:tav>
                                      </p:tavLst>
                                    </p:anim>
                                    <p:anim calcmode="lin" valueType="num">
                                      <p:cBhvr>
                                        <p:cTn id="786" dur="1000" fill="hold"/>
                                        <p:tgtEl>
                                          <p:spTgt spid="39948">
                                            <p:txEl>
                                              <p:pRg st="11" end="11"/>
                                            </p:txEl>
                                          </p:spTgt>
                                        </p:tgtEl>
                                        <p:attrNameLst>
                                          <p:attrName>ppt_h</p:attrName>
                                        </p:attrNameLst>
                                      </p:cBhvr>
                                      <p:tavLst>
                                        <p:tav tm="0">
                                          <p:val>
                                            <p:fltVal val="0"/>
                                          </p:val>
                                        </p:tav>
                                        <p:tav tm="100000">
                                          <p:val>
                                            <p:strVal val="#ppt_h"/>
                                          </p:val>
                                        </p:tav>
                                      </p:tavLst>
                                    </p:anim>
                                    <p:anim calcmode="lin" valueType="num">
                                      <p:cBhvr>
                                        <p:cTn id="787" dur="1000" fill="hold"/>
                                        <p:tgtEl>
                                          <p:spTgt spid="39948">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788" dur="1000" fill="hold"/>
                                        <p:tgtEl>
                                          <p:spTgt spid="39948">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89" fill="hold">
                      <p:stCondLst>
                        <p:cond delay="indefinite"/>
                      </p:stCondLst>
                      <p:childTnLst>
                        <p:par>
                          <p:cTn id="790" fill="hold">
                            <p:stCondLst>
                              <p:cond delay="0"/>
                            </p:stCondLst>
                            <p:childTnLst>
                              <p:par>
                                <p:cTn id="791" presetID="15" presetClass="entr" presetSubtype="0" fill="hold" nodeType="clickEffect">
                                  <p:stCondLst>
                                    <p:cond delay="0"/>
                                  </p:stCondLst>
                                  <p:childTnLst>
                                    <p:set>
                                      <p:cBhvr>
                                        <p:cTn id="792" dur="1" fill="hold">
                                          <p:stCondLst>
                                            <p:cond delay="0"/>
                                          </p:stCondLst>
                                        </p:cTn>
                                        <p:tgtEl>
                                          <p:spTgt spid="39948">
                                            <p:txEl>
                                              <p:pRg st="12" end="12"/>
                                            </p:txEl>
                                          </p:spTgt>
                                        </p:tgtEl>
                                        <p:attrNameLst>
                                          <p:attrName>style.visibility</p:attrName>
                                        </p:attrNameLst>
                                      </p:cBhvr>
                                      <p:to>
                                        <p:strVal val="visible"/>
                                      </p:to>
                                    </p:set>
                                    <p:anim calcmode="lin" valueType="num">
                                      <p:cBhvr>
                                        <p:cTn id="793" dur="1000" fill="hold"/>
                                        <p:tgtEl>
                                          <p:spTgt spid="39948">
                                            <p:txEl>
                                              <p:pRg st="12" end="12"/>
                                            </p:txEl>
                                          </p:spTgt>
                                        </p:tgtEl>
                                        <p:attrNameLst>
                                          <p:attrName>ppt_w</p:attrName>
                                        </p:attrNameLst>
                                      </p:cBhvr>
                                      <p:tavLst>
                                        <p:tav tm="0">
                                          <p:val>
                                            <p:fltVal val="0"/>
                                          </p:val>
                                        </p:tav>
                                        <p:tav tm="100000">
                                          <p:val>
                                            <p:strVal val="#ppt_w"/>
                                          </p:val>
                                        </p:tav>
                                      </p:tavLst>
                                    </p:anim>
                                    <p:anim calcmode="lin" valueType="num">
                                      <p:cBhvr>
                                        <p:cTn id="794" dur="1000" fill="hold"/>
                                        <p:tgtEl>
                                          <p:spTgt spid="39948">
                                            <p:txEl>
                                              <p:pRg st="12" end="12"/>
                                            </p:txEl>
                                          </p:spTgt>
                                        </p:tgtEl>
                                        <p:attrNameLst>
                                          <p:attrName>ppt_h</p:attrName>
                                        </p:attrNameLst>
                                      </p:cBhvr>
                                      <p:tavLst>
                                        <p:tav tm="0">
                                          <p:val>
                                            <p:fltVal val="0"/>
                                          </p:val>
                                        </p:tav>
                                        <p:tav tm="100000">
                                          <p:val>
                                            <p:strVal val="#ppt_h"/>
                                          </p:val>
                                        </p:tav>
                                      </p:tavLst>
                                    </p:anim>
                                    <p:anim calcmode="lin" valueType="num">
                                      <p:cBhvr>
                                        <p:cTn id="795" dur="1000" fill="hold"/>
                                        <p:tgtEl>
                                          <p:spTgt spid="39948">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796" dur="1000" fill="hold"/>
                                        <p:tgtEl>
                                          <p:spTgt spid="39948">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7" fill="hold">
                      <p:stCondLst>
                        <p:cond delay="indefinite"/>
                      </p:stCondLst>
                      <p:childTnLst>
                        <p:par>
                          <p:cTn id="798" fill="hold">
                            <p:stCondLst>
                              <p:cond delay="0"/>
                            </p:stCondLst>
                            <p:childTnLst>
                              <p:par>
                                <p:cTn id="799" presetID="15" presetClass="entr" presetSubtype="0" fill="hold" nodeType="clickEffect">
                                  <p:stCondLst>
                                    <p:cond delay="0"/>
                                  </p:stCondLst>
                                  <p:childTnLst>
                                    <p:set>
                                      <p:cBhvr>
                                        <p:cTn id="800" dur="1" fill="hold">
                                          <p:stCondLst>
                                            <p:cond delay="0"/>
                                          </p:stCondLst>
                                        </p:cTn>
                                        <p:tgtEl>
                                          <p:spTgt spid="39948">
                                            <p:txEl>
                                              <p:pRg st="13" end="13"/>
                                            </p:txEl>
                                          </p:spTgt>
                                        </p:tgtEl>
                                        <p:attrNameLst>
                                          <p:attrName>style.visibility</p:attrName>
                                        </p:attrNameLst>
                                      </p:cBhvr>
                                      <p:to>
                                        <p:strVal val="visible"/>
                                      </p:to>
                                    </p:set>
                                    <p:anim calcmode="lin" valueType="num">
                                      <p:cBhvr>
                                        <p:cTn id="801" dur="1000" fill="hold"/>
                                        <p:tgtEl>
                                          <p:spTgt spid="39948">
                                            <p:txEl>
                                              <p:pRg st="13" end="13"/>
                                            </p:txEl>
                                          </p:spTgt>
                                        </p:tgtEl>
                                        <p:attrNameLst>
                                          <p:attrName>ppt_w</p:attrName>
                                        </p:attrNameLst>
                                      </p:cBhvr>
                                      <p:tavLst>
                                        <p:tav tm="0">
                                          <p:val>
                                            <p:fltVal val="0"/>
                                          </p:val>
                                        </p:tav>
                                        <p:tav tm="100000">
                                          <p:val>
                                            <p:strVal val="#ppt_w"/>
                                          </p:val>
                                        </p:tav>
                                      </p:tavLst>
                                    </p:anim>
                                    <p:anim calcmode="lin" valueType="num">
                                      <p:cBhvr>
                                        <p:cTn id="802" dur="1000" fill="hold"/>
                                        <p:tgtEl>
                                          <p:spTgt spid="39948">
                                            <p:txEl>
                                              <p:pRg st="13" end="13"/>
                                            </p:txEl>
                                          </p:spTgt>
                                        </p:tgtEl>
                                        <p:attrNameLst>
                                          <p:attrName>ppt_h</p:attrName>
                                        </p:attrNameLst>
                                      </p:cBhvr>
                                      <p:tavLst>
                                        <p:tav tm="0">
                                          <p:val>
                                            <p:fltVal val="0"/>
                                          </p:val>
                                        </p:tav>
                                        <p:tav tm="100000">
                                          <p:val>
                                            <p:strVal val="#ppt_h"/>
                                          </p:val>
                                        </p:tav>
                                      </p:tavLst>
                                    </p:anim>
                                    <p:anim calcmode="lin" valueType="num">
                                      <p:cBhvr>
                                        <p:cTn id="803" dur="1000" fill="hold"/>
                                        <p:tgtEl>
                                          <p:spTgt spid="39948">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804" dur="1000" fill="hold"/>
                                        <p:tgtEl>
                                          <p:spTgt spid="39948">
                                            <p:txEl>
                                              <p:pRg st="13" end="1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5" fill="hold">
                      <p:stCondLst>
                        <p:cond delay="indefinite"/>
                      </p:stCondLst>
                      <p:childTnLst>
                        <p:par>
                          <p:cTn id="806" fill="hold">
                            <p:stCondLst>
                              <p:cond delay="0"/>
                            </p:stCondLst>
                            <p:childTnLst>
                              <p:par>
                                <p:cTn id="807" presetID="15" presetClass="entr" presetSubtype="0" fill="hold" nodeType="clickEffect">
                                  <p:stCondLst>
                                    <p:cond delay="0"/>
                                  </p:stCondLst>
                                  <p:childTnLst>
                                    <p:set>
                                      <p:cBhvr>
                                        <p:cTn id="808" dur="1" fill="hold">
                                          <p:stCondLst>
                                            <p:cond delay="0"/>
                                          </p:stCondLst>
                                        </p:cTn>
                                        <p:tgtEl>
                                          <p:spTgt spid="39948">
                                            <p:txEl>
                                              <p:pRg st="14" end="14"/>
                                            </p:txEl>
                                          </p:spTgt>
                                        </p:tgtEl>
                                        <p:attrNameLst>
                                          <p:attrName>style.visibility</p:attrName>
                                        </p:attrNameLst>
                                      </p:cBhvr>
                                      <p:to>
                                        <p:strVal val="visible"/>
                                      </p:to>
                                    </p:set>
                                    <p:anim calcmode="lin" valueType="num">
                                      <p:cBhvr>
                                        <p:cTn id="809" dur="1000" fill="hold"/>
                                        <p:tgtEl>
                                          <p:spTgt spid="39948">
                                            <p:txEl>
                                              <p:pRg st="14" end="14"/>
                                            </p:txEl>
                                          </p:spTgt>
                                        </p:tgtEl>
                                        <p:attrNameLst>
                                          <p:attrName>ppt_w</p:attrName>
                                        </p:attrNameLst>
                                      </p:cBhvr>
                                      <p:tavLst>
                                        <p:tav tm="0">
                                          <p:val>
                                            <p:fltVal val="0"/>
                                          </p:val>
                                        </p:tav>
                                        <p:tav tm="100000">
                                          <p:val>
                                            <p:strVal val="#ppt_w"/>
                                          </p:val>
                                        </p:tav>
                                      </p:tavLst>
                                    </p:anim>
                                    <p:anim calcmode="lin" valueType="num">
                                      <p:cBhvr>
                                        <p:cTn id="810" dur="1000" fill="hold"/>
                                        <p:tgtEl>
                                          <p:spTgt spid="39948">
                                            <p:txEl>
                                              <p:pRg st="14" end="14"/>
                                            </p:txEl>
                                          </p:spTgt>
                                        </p:tgtEl>
                                        <p:attrNameLst>
                                          <p:attrName>ppt_h</p:attrName>
                                        </p:attrNameLst>
                                      </p:cBhvr>
                                      <p:tavLst>
                                        <p:tav tm="0">
                                          <p:val>
                                            <p:fltVal val="0"/>
                                          </p:val>
                                        </p:tav>
                                        <p:tav tm="100000">
                                          <p:val>
                                            <p:strVal val="#ppt_h"/>
                                          </p:val>
                                        </p:tav>
                                      </p:tavLst>
                                    </p:anim>
                                    <p:anim calcmode="lin" valueType="num">
                                      <p:cBhvr>
                                        <p:cTn id="811" dur="1000" fill="hold"/>
                                        <p:tgtEl>
                                          <p:spTgt spid="39948">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812" dur="1000" fill="hold"/>
                                        <p:tgtEl>
                                          <p:spTgt spid="39948">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3" fill="hold">
                      <p:stCondLst>
                        <p:cond delay="indefinite"/>
                      </p:stCondLst>
                      <p:childTnLst>
                        <p:par>
                          <p:cTn id="814" fill="hold">
                            <p:stCondLst>
                              <p:cond delay="0"/>
                            </p:stCondLst>
                            <p:childTnLst>
                              <p:par>
                                <p:cTn id="815" presetID="15" presetClass="entr" presetSubtype="0" fill="hold" nodeType="clickEffect">
                                  <p:stCondLst>
                                    <p:cond delay="0"/>
                                  </p:stCondLst>
                                  <p:childTnLst>
                                    <p:set>
                                      <p:cBhvr>
                                        <p:cTn id="816" dur="1" fill="hold">
                                          <p:stCondLst>
                                            <p:cond delay="0"/>
                                          </p:stCondLst>
                                        </p:cTn>
                                        <p:tgtEl>
                                          <p:spTgt spid="39948">
                                            <p:txEl>
                                              <p:pRg st="15" end="15"/>
                                            </p:txEl>
                                          </p:spTgt>
                                        </p:tgtEl>
                                        <p:attrNameLst>
                                          <p:attrName>style.visibility</p:attrName>
                                        </p:attrNameLst>
                                      </p:cBhvr>
                                      <p:to>
                                        <p:strVal val="visible"/>
                                      </p:to>
                                    </p:set>
                                    <p:anim calcmode="lin" valueType="num">
                                      <p:cBhvr>
                                        <p:cTn id="817" dur="1000" fill="hold"/>
                                        <p:tgtEl>
                                          <p:spTgt spid="39948">
                                            <p:txEl>
                                              <p:pRg st="15" end="15"/>
                                            </p:txEl>
                                          </p:spTgt>
                                        </p:tgtEl>
                                        <p:attrNameLst>
                                          <p:attrName>ppt_w</p:attrName>
                                        </p:attrNameLst>
                                      </p:cBhvr>
                                      <p:tavLst>
                                        <p:tav tm="0">
                                          <p:val>
                                            <p:fltVal val="0"/>
                                          </p:val>
                                        </p:tav>
                                        <p:tav tm="100000">
                                          <p:val>
                                            <p:strVal val="#ppt_w"/>
                                          </p:val>
                                        </p:tav>
                                      </p:tavLst>
                                    </p:anim>
                                    <p:anim calcmode="lin" valueType="num">
                                      <p:cBhvr>
                                        <p:cTn id="818" dur="1000" fill="hold"/>
                                        <p:tgtEl>
                                          <p:spTgt spid="39948">
                                            <p:txEl>
                                              <p:pRg st="15" end="15"/>
                                            </p:txEl>
                                          </p:spTgt>
                                        </p:tgtEl>
                                        <p:attrNameLst>
                                          <p:attrName>ppt_h</p:attrName>
                                        </p:attrNameLst>
                                      </p:cBhvr>
                                      <p:tavLst>
                                        <p:tav tm="0">
                                          <p:val>
                                            <p:fltVal val="0"/>
                                          </p:val>
                                        </p:tav>
                                        <p:tav tm="100000">
                                          <p:val>
                                            <p:strVal val="#ppt_h"/>
                                          </p:val>
                                        </p:tav>
                                      </p:tavLst>
                                    </p:anim>
                                    <p:anim calcmode="lin" valueType="num">
                                      <p:cBhvr>
                                        <p:cTn id="819" dur="1000" fill="hold"/>
                                        <p:tgtEl>
                                          <p:spTgt spid="39948">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820" dur="1000" fill="hold"/>
                                        <p:tgtEl>
                                          <p:spTgt spid="39948">
                                            <p:txEl>
                                              <p:pRg st="15" end="1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1" fill="hold">
                      <p:stCondLst>
                        <p:cond delay="indefinite"/>
                      </p:stCondLst>
                      <p:childTnLst>
                        <p:par>
                          <p:cTn id="822" fill="hold">
                            <p:stCondLst>
                              <p:cond delay="0"/>
                            </p:stCondLst>
                            <p:childTnLst>
                              <p:par>
                                <p:cTn id="823" presetID="15" presetClass="entr" presetSubtype="0" fill="hold" nodeType="clickEffect">
                                  <p:stCondLst>
                                    <p:cond delay="0"/>
                                  </p:stCondLst>
                                  <p:childTnLst>
                                    <p:set>
                                      <p:cBhvr>
                                        <p:cTn id="824" dur="1" fill="hold">
                                          <p:stCondLst>
                                            <p:cond delay="0"/>
                                          </p:stCondLst>
                                        </p:cTn>
                                        <p:tgtEl>
                                          <p:spTgt spid="39948">
                                            <p:txEl>
                                              <p:pRg st="16" end="16"/>
                                            </p:txEl>
                                          </p:spTgt>
                                        </p:tgtEl>
                                        <p:attrNameLst>
                                          <p:attrName>style.visibility</p:attrName>
                                        </p:attrNameLst>
                                      </p:cBhvr>
                                      <p:to>
                                        <p:strVal val="visible"/>
                                      </p:to>
                                    </p:set>
                                    <p:anim calcmode="lin" valueType="num">
                                      <p:cBhvr>
                                        <p:cTn id="825" dur="1000" fill="hold"/>
                                        <p:tgtEl>
                                          <p:spTgt spid="39948">
                                            <p:txEl>
                                              <p:pRg st="16" end="16"/>
                                            </p:txEl>
                                          </p:spTgt>
                                        </p:tgtEl>
                                        <p:attrNameLst>
                                          <p:attrName>ppt_w</p:attrName>
                                        </p:attrNameLst>
                                      </p:cBhvr>
                                      <p:tavLst>
                                        <p:tav tm="0">
                                          <p:val>
                                            <p:fltVal val="0"/>
                                          </p:val>
                                        </p:tav>
                                        <p:tav tm="100000">
                                          <p:val>
                                            <p:strVal val="#ppt_w"/>
                                          </p:val>
                                        </p:tav>
                                      </p:tavLst>
                                    </p:anim>
                                    <p:anim calcmode="lin" valueType="num">
                                      <p:cBhvr>
                                        <p:cTn id="826" dur="1000" fill="hold"/>
                                        <p:tgtEl>
                                          <p:spTgt spid="39948">
                                            <p:txEl>
                                              <p:pRg st="16" end="16"/>
                                            </p:txEl>
                                          </p:spTgt>
                                        </p:tgtEl>
                                        <p:attrNameLst>
                                          <p:attrName>ppt_h</p:attrName>
                                        </p:attrNameLst>
                                      </p:cBhvr>
                                      <p:tavLst>
                                        <p:tav tm="0">
                                          <p:val>
                                            <p:fltVal val="0"/>
                                          </p:val>
                                        </p:tav>
                                        <p:tav tm="100000">
                                          <p:val>
                                            <p:strVal val="#ppt_h"/>
                                          </p:val>
                                        </p:tav>
                                      </p:tavLst>
                                    </p:anim>
                                    <p:anim calcmode="lin" valueType="num">
                                      <p:cBhvr>
                                        <p:cTn id="827" dur="1000" fill="hold"/>
                                        <p:tgtEl>
                                          <p:spTgt spid="39948">
                                            <p:txEl>
                                              <p:pRg st="16" end="16"/>
                                            </p:txEl>
                                          </p:spTgt>
                                        </p:tgtEl>
                                        <p:attrNameLst>
                                          <p:attrName>ppt_x</p:attrName>
                                        </p:attrNameLst>
                                      </p:cBhvr>
                                      <p:tavLst>
                                        <p:tav tm="0" fmla="#ppt_x+(cos(-2*pi*(1-$))*-#ppt_x-sin(-2*pi*(1-$))*(1-#ppt_y))*(1-$)">
                                          <p:val>
                                            <p:fltVal val="0"/>
                                          </p:val>
                                        </p:tav>
                                        <p:tav tm="100000">
                                          <p:val>
                                            <p:fltVal val="1"/>
                                          </p:val>
                                        </p:tav>
                                      </p:tavLst>
                                    </p:anim>
                                    <p:anim calcmode="lin" valueType="num">
                                      <p:cBhvr>
                                        <p:cTn id="828" dur="1000" fill="hold"/>
                                        <p:tgtEl>
                                          <p:spTgt spid="39948">
                                            <p:txEl>
                                              <p:pRg st="16" end="1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9" fill="hold">
                      <p:stCondLst>
                        <p:cond delay="indefinite"/>
                      </p:stCondLst>
                      <p:childTnLst>
                        <p:par>
                          <p:cTn id="830" fill="hold">
                            <p:stCondLst>
                              <p:cond delay="0"/>
                            </p:stCondLst>
                            <p:childTnLst>
                              <p:par>
                                <p:cTn id="831" presetID="15" presetClass="entr" presetSubtype="0" fill="hold" nodeType="clickEffect">
                                  <p:stCondLst>
                                    <p:cond delay="0"/>
                                  </p:stCondLst>
                                  <p:childTnLst>
                                    <p:set>
                                      <p:cBhvr>
                                        <p:cTn id="832" dur="1" fill="hold">
                                          <p:stCondLst>
                                            <p:cond delay="0"/>
                                          </p:stCondLst>
                                        </p:cTn>
                                        <p:tgtEl>
                                          <p:spTgt spid="39948">
                                            <p:txEl>
                                              <p:pRg st="17" end="17"/>
                                            </p:txEl>
                                          </p:spTgt>
                                        </p:tgtEl>
                                        <p:attrNameLst>
                                          <p:attrName>style.visibility</p:attrName>
                                        </p:attrNameLst>
                                      </p:cBhvr>
                                      <p:to>
                                        <p:strVal val="visible"/>
                                      </p:to>
                                    </p:set>
                                    <p:anim calcmode="lin" valueType="num">
                                      <p:cBhvr>
                                        <p:cTn id="833" dur="1000" fill="hold"/>
                                        <p:tgtEl>
                                          <p:spTgt spid="39948">
                                            <p:txEl>
                                              <p:pRg st="17" end="17"/>
                                            </p:txEl>
                                          </p:spTgt>
                                        </p:tgtEl>
                                        <p:attrNameLst>
                                          <p:attrName>ppt_w</p:attrName>
                                        </p:attrNameLst>
                                      </p:cBhvr>
                                      <p:tavLst>
                                        <p:tav tm="0">
                                          <p:val>
                                            <p:fltVal val="0"/>
                                          </p:val>
                                        </p:tav>
                                        <p:tav tm="100000">
                                          <p:val>
                                            <p:strVal val="#ppt_w"/>
                                          </p:val>
                                        </p:tav>
                                      </p:tavLst>
                                    </p:anim>
                                    <p:anim calcmode="lin" valueType="num">
                                      <p:cBhvr>
                                        <p:cTn id="834" dur="1000" fill="hold"/>
                                        <p:tgtEl>
                                          <p:spTgt spid="39948">
                                            <p:txEl>
                                              <p:pRg st="17" end="17"/>
                                            </p:txEl>
                                          </p:spTgt>
                                        </p:tgtEl>
                                        <p:attrNameLst>
                                          <p:attrName>ppt_h</p:attrName>
                                        </p:attrNameLst>
                                      </p:cBhvr>
                                      <p:tavLst>
                                        <p:tav tm="0">
                                          <p:val>
                                            <p:fltVal val="0"/>
                                          </p:val>
                                        </p:tav>
                                        <p:tav tm="100000">
                                          <p:val>
                                            <p:strVal val="#ppt_h"/>
                                          </p:val>
                                        </p:tav>
                                      </p:tavLst>
                                    </p:anim>
                                    <p:anim calcmode="lin" valueType="num">
                                      <p:cBhvr>
                                        <p:cTn id="835" dur="1000" fill="hold"/>
                                        <p:tgtEl>
                                          <p:spTgt spid="39948">
                                            <p:txEl>
                                              <p:pRg st="17" end="17"/>
                                            </p:txEl>
                                          </p:spTgt>
                                        </p:tgtEl>
                                        <p:attrNameLst>
                                          <p:attrName>ppt_x</p:attrName>
                                        </p:attrNameLst>
                                      </p:cBhvr>
                                      <p:tavLst>
                                        <p:tav tm="0" fmla="#ppt_x+(cos(-2*pi*(1-$))*-#ppt_x-sin(-2*pi*(1-$))*(1-#ppt_y))*(1-$)">
                                          <p:val>
                                            <p:fltVal val="0"/>
                                          </p:val>
                                        </p:tav>
                                        <p:tav tm="100000">
                                          <p:val>
                                            <p:fltVal val="1"/>
                                          </p:val>
                                        </p:tav>
                                      </p:tavLst>
                                    </p:anim>
                                    <p:anim calcmode="lin" valueType="num">
                                      <p:cBhvr>
                                        <p:cTn id="836" dur="1000" fill="hold"/>
                                        <p:tgtEl>
                                          <p:spTgt spid="39948">
                                            <p:txEl>
                                              <p:pRg st="17" end="1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7" fill="hold">
                      <p:stCondLst>
                        <p:cond delay="indefinite"/>
                      </p:stCondLst>
                      <p:childTnLst>
                        <p:par>
                          <p:cTn id="838" fill="hold">
                            <p:stCondLst>
                              <p:cond delay="0"/>
                            </p:stCondLst>
                            <p:childTnLst>
                              <p:par>
                                <p:cTn id="839" presetID="15" presetClass="entr" presetSubtype="0" fill="hold" nodeType="clickEffect">
                                  <p:stCondLst>
                                    <p:cond delay="0"/>
                                  </p:stCondLst>
                                  <p:childTnLst>
                                    <p:set>
                                      <p:cBhvr>
                                        <p:cTn id="840" dur="1" fill="hold">
                                          <p:stCondLst>
                                            <p:cond delay="0"/>
                                          </p:stCondLst>
                                        </p:cTn>
                                        <p:tgtEl>
                                          <p:spTgt spid="39948">
                                            <p:txEl>
                                              <p:pRg st="18" end="18"/>
                                            </p:txEl>
                                          </p:spTgt>
                                        </p:tgtEl>
                                        <p:attrNameLst>
                                          <p:attrName>style.visibility</p:attrName>
                                        </p:attrNameLst>
                                      </p:cBhvr>
                                      <p:to>
                                        <p:strVal val="visible"/>
                                      </p:to>
                                    </p:set>
                                    <p:anim calcmode="lin" valueType="num">
                                      <p:cBhvr>
                                        <p:cTn id="841" dur="1000" fill="hold"/>
                                        <p:tgtEl>
                                          <p:spTgt spid="39948">
                                            <p:txEl>
                                              <p:pRg st="18" end="18"/>
                                            </p:txEl>
                                          </p:spTgt>
                                        </p:tgtEl>
                                        <p:attrNameLst>
                                          <p:attrName>ppt_w</p:attrName>
                                        </p:attrNameLst>
                                      </p:cBhvr>
                                      <p:tavLst>
                                        <p:tav tm="0">
                                          <p:val>
                                            <p:fltVal val="0"/>
                                          </p:val>
                                        </p:tav>
                                        <p:tav tm="100000">
                                          <p:val>
                                            <p:strVal val="#ppt_w"/>
                                          </p:val>
                                        </p:tav>
                                      </p:tavLst>
                                    </p:anim>
                                    <p:anim calcmode="lin" valueType="num">
                                      <p:cBhvr>
                                        <p:cTn id="842" dur="1000" fill="hold"/>
                                        <p:tgtEl>
                                          <p:spTgt spid="39948">
                                            <p:txEl>
                                              <p:pRg st="18" end="18"/>
                                            </p:txEl>
                                          </p:spTgt>
                                        </p:tgtEl>
                                        <p:attrNameLst>
                                          <p:attrName>ppt_h</p:attrName>
                                        </p:attrNameLst>
                                      </p:cBhvr>
                                      <p:tavLst>
                                        <p:tav tm="0">
                                          <p:val>
                                            <p:fltVal val="0"/>
                                          </p:val>
                                        </p:tav>
                                        <p:tav tm="100000">
                                          <p:val>
                                            <p:strVal val="#ppt_h"/>
                                          </p:val>
                                        </p:tav>
                                      </p:tavLst>
                                    </p:anim>
                                    <p:anim calcmode="lin" valueType="num">
                                      <p:cBhvr>
                                        <p:cTn id="843" dur="1000" fill="hold"/>
                                        <p:tgtEl>
                                          <p:spTgt spid="39948">
                                            <p:txEl>
                                              <p:pRg st="18" end="18"/>
                                            </p:txEl>
                                          </p:spTgt>
                                        </p:tgtEl>
                                        <p:attrNameLst>
                                          <p:attrName>ppt_x</p:attrName>
                                        </p:attrNameLst>
                                      </p:cBhvr>
                                      <p:tavLst>
                                        <p:tav tm="0" fmla="#ppt_x+(cos(-2*pi*(1-$))*-#ppt_x-sin(-2*pi*(1-$))*(1-#ppt_y))*(1-$)">
                                          <p:val>
                                            <p:fltVal val="0"/>
                                          </p:val>
                                        </p:tav>
                                        <p:tav tm="100000">
                                          <p:val>
                                            <p:fltVal val="1"/>
                                          </p:val>
                                        </p:tav>
                                      </p:tavLst>
                                    </p:anim>
                                    <p:anim calcmode="lin" valueType="num">
                                      <p:cBhvr>
                                        <p:cTn id="844" dur="1000" fill="hold"/>
                                        <p:tgtEl>
                                          <p:spTgt spid="39948">
                                            <p:txEl>
                                              <p:pRg st="18" end="1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5" fill="hold">
                      <p:stCondLst>
                        <p:cond delay="indefinite"/>
                      </p:stCondLst>
                      <p:childTnLst>
                        <p:par>
                          <p:cTn id="846" fill="hold">
                            <p:stCondLst>
                              <p:cond delay="0"/>
                            </p:stCondLst>
                            <p:childTnLst>
                              <p:par>
                                <p:cTn id="847" presetID="15" presetClass="entr" presetSubtype="0" fill="hold" nodeType="clickEffect">
                                  <p:stCondLst>
                                    <p:cond delay="0"/>
                                  </p:stCondLst>
                                  <p:childTnLst>
                                    <p:set>
                                      <p:cBhvr>
                                        <p:cTn id="848" dur="1" fill="hold">
                                          <p:stCondLst>
                                            <p:cond delay="0"/>
                                          </p:stCondLst>
                                        </p:cTn>
                                        <p:tgtEl>
                                          <p:spTgt spid="39948">
                                            <p:txEl>
                                              <p:pRg st="19" end="19"/>
                                            </p:txEl>
                                          </p:spTgt>
                                        </p:tgtEl>
                                        <p:attrNameLst>
                                          <p:attrName>style.visibility</p:attrName>
                                        </p:attrNameLst>
                                      </p:cBhvr>
                                      <p:to>
                                        <p:strVal val="visible"/>
                                      </p:to>
                                    </p:set>
                                    <p:anim calcmode="lin" valueType="num">
                                      <p:cBhvr>
                                        <p:cTn id="849" dur="1000" fill="hold"/>
                                        <p:tgtEl>
                                          <p:spTgt spid="39948">
                                            <p:txEl>
                                              <p:pRg st="19" end="19"/>
                                            </p:txEl>
                                          </p:spTgt>
                                        </p:tgtEl>
                                        <p:attrNameLst>
                                          <p:attrName>ppt_w</p:attrName>
                                        </p:attrNameLst>
                                      </p:cBhvr>
                                      <p:tavLst>
                                        <p:tav tm="0">
                                          <p:val>
                                            <p:fltVal val="0"/>
                                          </p:val>
                                        </p:tav>
                                        <p:tav tm="100000">
                                          <p:val>
                                            <p:strVal val="#ppt_w"/>
                                          </p:val>
                                        </p:tav>
                                      </p:tavLst>
                                    </p:anim>
                                    <p:anim calcmode="lin" valueType="num">
                                      <p:cBhvr>
                                        <p:cTn id="850" dur="1000" fill="hold"/>
                                        <p:tgtEl>
                                          <p:spTgt spid="39948">
                                            <p:txEl>
                                              <p:pRg st="19" end="19"/>
                                            </p:txEl>
                                          </p:spTgt>
                                        </p:tgtEl>
                                        <p:attrNameLst>
                                          <p:attrName>ppt_h</p:attrName>
                                        </p:attrNameLst>
                                      </p:cBhvr>
                                      <p:tavLst>
                                        <p:tav tm="0">
                                          <p:val>
                                            <p:fltVal val="0"/>
                                          </p:val>
                                        </p:tav>
                                        <p:tav tm="100000">
                                          <p:val>
                                            <p:strVal val="#ppt_h"/>
                                          </p:val>
                                        </p:tav>
                                      </p:tavLst>
                                    </p:anim>
                                    <p:anim calcmode="lin" valueType="num">
                                      <p:cBhvr>
                                        <p:cTn id="851" dur="1000" fill="hold"/>
                                        <p:tgtEl>
                                          <p:spTgt spid="39948">
                                            <p:txEl>
                                              <p:pRg st="19" end="19"/>
                                            </p:txEl>
                                          </p:spTgt>
                                        </p:tgtEl>
                                        <p:attrNameLst>
                                          <p:attrName>ppt_x</p:attrName>
                                        </p:attrNameLst>
                                      </p:cBhvr>
                                      <p:tavLst>
                                        <p:tav tm="0" fmla="#ppt_x+(cos(-2*pi*(1-$))*-#ppt_x-sin(-2*pi*(1-$))*(1-#ppt_y))*(1-$)">
                                          <p:val>
                                            <p:fltVal val="0"/>
                                          </p:val>
                                        </p:tav>
                                        <p:tav tm="100000">
                                          <p:val>
                                            <p:fltVal val="1"/>
                                          </p:val>
                                        </p:tav>
                                      </p:tavLst>
                                    </p:anim>
                                    <p:anim calcmode="lin" valueType="num">
                                      <p:cBhvr>
                                        <p:cTn id="852" dur="1000" fill="hold"/>
                                        <p:tgtEl>
                                          <p:spTgt spid="39948">
                                            <p:txEl>
                                              <p:pRg st="19" end="1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53" fill="hold">
                      <p:stCondLst>
                        <p:cond delay="indefinite"/>
                      </p:stCondLst>
                      <p:childTnLst>
                        <p:par>
                          <p:cTn id="854" fill="hold">
                            <p:stCondLst>
                              <p:cond delay="0"/>
                            </p:stCondLst>
                            <p:childTnLst>
                              <p:par>
                                <p:cTn id="855" presetID="15" presetClass="entr" presetSubtype="0" fill="hold" nodeType="clickEffect">
                                  <p:stCondLst>
                                    <p:cond delay="0"/>
                                  </p:stCondLst>
                                  <p:childTnLst>
                                    <p:set>
                                      <p:cBhvr>
                                        <p:cTn id="856" dur="1" fill="hold">
                                          <p:stCondLst>
                                            <p:cond delay="0"/>
                                          </p:stCondLst>
                                        </p:cTn>
                                        <p:tgtEl>
                                          <p:spTgt spid="39948">
                                            <p:txEl>
                                              <p:pRg st="20" end="20"/>
                                            </p:txEl>
                                          </p:spTgt>
                                        </p:tgtEl>
                                        <p:attrNameLst>
                                          <p:attrName>style.visibility</p:attrName>
                                        </p:attrNameLst>
                                      </p:cBhvr>
                                      <p:to>
                                        <p:strVal val="visible"/>
                                      </p:to>
                                    </p:set>
                                    <p:anim calcmode="lin" valueType="num">
                                      <p:cBhvr>
                                        <p:cTn id="857" dur="1000" fill="hold"/>
                                        <p:tgtEl>
                                          <p:spTgt spid="39948">
                                            <p:txEl>
                                              <p:pRg st="20" end="20"/>
                                            </p:txEl>
                                          </p:spTgt>
                                        </p:tgtEl>
                                        <p:attrNameLst>
                                          <p:attrName>ppt_w</p:attrName>
                                        </p:attrNameLst>
                                      </p:cBhvr>
                                      <p:tavLst>
                                        <p:tav tm="0">
                                          <p:val>
                                            <p:fltVal val="0"/>
                                          </p:val>
                                        </p:tav>
                                        <p:tav tm="100000">
                                          <p:val>
                                            <p:strVal val="#ppt_w"/>
                                          </p:val>
                                        </p:tav>
                                      </p:tavLst>
                                    </p:anim>
                                    <p:anim calcmode="lin" valueType="num">
                                      <p:cBhvr>
                                        <p:cTn id="858" dur="1000" fill="hold"/>
                                        <p:tgtEl>
                                          <p:spTgt spid="39948">
                                            <p:txEl>
                                              <p:pRg st="20" end="20"/>
                                            </p:txEl>
                                          </p:spTgt>
                                        </p:tgtEl>
                                        <p:attrNameLst>
                                          <p:attrName>ppt_h</p:attrName>
                                        </p:attrNameLst>
                                      </p:cBhvr>
                                      <p:tavLst>
                                        <p:tav tm="0">
                                          <p:val>
                                            <p:fltVal val="0"/>
                                          </p:val>
                                        </p:tav>
                                        <p:tav tm="100000">
                                          <p:val>
                                            <p:strVal val="#ppt_h"/>
                                          </p:val>
                                        </p:tav>
                                      </p:tavLst>
                                    </p:anim>
                                    <p:anim calcmode="lin" valueType="num">
                                      <p:cBhvr>
                                        <p:cTn id="859" dur="1000" fill="hold"/>
                                        <p:tgtEl>
                                          <p:spTgt spid="39948">
                                            <p:txEl>
                                              <p:pRg st="20" end="20"/>
                                            </p:txEl>
                                          </p:spTgt>
                                        </p:tgtEl>
                                        <p:attrNameLst>
                                          <p:attrName>ppt_x</p:attrName>
                                        </p:attrNameLst>
                                      </p:cBhvr>
                                      <p:tavLst>
                                        <p:tav tm="0" fmla="#ppt_x+(cos(-2*pi*(1-$))*-#ppt_x-sin(-2*pi*(1-$))*(1-#ppt_y))*(1-$)">
                                          <p:val>
                                            <p:fltVal val="0"/>
                                          </p:val>
                                        </p:tav>
                                        <p:tav tm="100000">
                                          <p:val>
                                            <p:fltVal val="1"/>
                                          </p:val>
                                        </p:tav>
                                      </p:tavLst>
                                    </p:anim>
                                    <p:anim calcmode="lin" valueType="num">
                                      <p:cBhvr>
                                        <p:cTn id="860" dur="1000" fill="hold"/>
                                        <p:tgtEl>
                                          <p:spTgt spid="39948">
                                            <p:txEl>
                                              <p:pRg st="20" end="2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1" fill="hold">
                      <p:stCondLst>
                        <p:cond delay="indefinite"/>
                      </p:stCondLst>
                      <p:childTnLst>
                        <p:par>
                          <p:cTn id="862" fill="hold">
                            <p:stCondLst>
                              <p:cond delay="0"/>
                            </p:stCondLst>
                            <p:childTnLst>
                              <p:par>
                                <p:cTn id="863" presetID="15" presetClass="entr" presetSubtype="0" fill="hold" nodeType="clickEffect">
                                  <p:stCondLst>
                                    <p:cond delay="0"/>
                                  </p:stCondLst>
                                  <p:childTnLst>
                                    <p:set>
                                      <p:cBhvr>
                                        <p:cTn id="864" dur="1" fill="hold">
                                          <p:stCondLst>
                                            <p:cond delay="0"/>
                                          </p:stCondLst>
                                        </p:cTn>
                                        <p:tgtEl>
                                          <p:spTgt spid="39948">
                                            <p:txEl>
                                              <p:pRg st="21" end="21"/>
                                            </p:txEl>
                                          </p:spTgt>
                                        </p:tgtEl>
                                        <p:attrNameLst>
                                          <p:attrName>style.visibility</p:attrName>
                                        </p:attrNameLst>
                                      </p:cBhvr>
                                      <p:to>
                                        <p:strVal val="visible"/>
                                      </p:to>
                                    </p:set>
                                    <p:anim calcmode="lin" valueType="num">
                                      <p:cBhvr>
                                        <p:cTn id="865" dur="1000" fill="hold"/>
                                        <p:tgtEl>
                                          <p:spTgt spid="39948">
                                            <p:txEl>
                                              <p:pRg st="21" end="21"/>
                                            </p:txEl>
                                          </p:spTgt>
                                        </p:tgtEl>
                                        <p:attrNameLst>
                                          <p:attrName>ppt_w</p:attrName>
                                        </p:attrNameLst>
                                      </p:cBhvr>
                                      <p:tavLst>
                                        <p:tav tm="0">
                                          <p:val>
                                            <p:fltVal val="0"/>
                                          </p:val>
                                        </p:tav>
                                        <p:tav tm="100000">
                                          <p:val>
                                            <p:strVal val="#ppt_w"/>
                                          </p:val>
                                        </p:tav>
                                      </p:tavLst>
                                    </p:anim>
                                    <p:anim calcmode="lin" valueType="num">
                                      <p:cBhvr>
                                        <p:cTn id="866" dur="1000" fill="hold"/>
                                        <p:tgtEl>
                                          <p:spTgt spid="39948">
                                            <p:txEl>
                                              <p:pRg st="21" end="21"/>
                                            </p:txEl>
                                          </p:spTgt>
                                        </p:tgtEl>
                                        <p:attrNameLst>
                                          <p:attrName>ppt_h</p:attrName>
                                        </p:attrNameLst>
                                      </p:cBhvr>
                                      <p:tavLst>
                                        <p:tav tm="0">
                                          <p:val>
                                            <p:fltVal val="0"/>
                                          </p:val>
                                        </p:tav>
                                        <p:tav tm="100000">
                                          <p:val>
                                            <p:strVal val="#ppt_h"/>
                                          </p:val>
                                        </p:tav>
                                      </p:tavLst>
                                    </p:anim>
                                    <p:anim calcmode="lin" valueType="num">
                                      <p:cBhvr>
                                        <p:cTn id="867" dur="1000" fill="hold"/>
                                        <p:tgtEl>
                                          <p:spTgt spid="39948">
                                            <p:txEl>
                                              <p:pRg st="21" end="21"/>
                                            </p:txEl>
                                          </p:spTgt>
                                        </p:tgtEl>
                                        <p:attrNameLst>
                                          <p:attrName>ppt_x</p:attrName>
                                        </p:attrNameLst>
                                      </p:cBhvr>
                                      <p:tavLst>
                                        <p:tav tm="0" fmla="#ppt_x+(cos(-2*pi*(1-$))*-#ppt_x-sin(-2*pi*(1-$))*(1-#ppt_y))*(1-$)">
                                          <p:val>
                                            <p:fltVal val="0"/>
                                          </p:val>
                                        </p:tav>
                                        <p:tav tm="100000">
                                          <p:val>
                                            <p:fltVal val="1"/>
                                          </p:val>
                                        </p:tav>
                                      </p:tavLst>
                                    </p:anim>
                                    <p:anim calcmode="lin" valueType="num">
                                      <p:cBhvr>
                                        <p:cTn id="868" dur="1000" fill="hold"/>
                                        <p:tgtEl>
                                          <p:spTgt spid="39948">
                                            <p:txEl>
                                              <p:pRg st="21" end="2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9" fill="hold">
                      <p:stCondLst>
                        <p:cond delay="indefinite"/>
                      </p:stCondLst>
                      <p:childTnLst>
                        <p:par>
                          <p:cTn id="870" fill="hold">
                            <p:stCondLst>
                              <p:cond delay="0"/>
                            </p:stCondLst>
                            <p:childTnLst>
                              <p:par>
                                <p:cTn id="871" presetID="15" presetClass="entr" presetSubtype="0" fill="hold" nodeType="clickEffect">
                                  <p:stCondLst>
                                    <p:cond delay="0"/>
                                  </p:stCondLst>
                                  <p:childTnLst>
                                    <p:set>
                                      <p:cBhvr>
                                        <p:cTn id="872" dur="1" fill="hold">
                                          <p:stCondLst>
                                            <p:cond delay="0"/>
                                          </p:stCondLst>
                                        </p:cTn>
                                        <p:tgtEl>
                                          <p:spTgt spid="39948">
                                            <p:txEl>
                                              <p:pRg st="23" end="23"/>
                                            </p:txEl>
                                          </p:spTgt>
                                        </p:tgtEl>
                                        <p:attrNameLst>
                                          <p:attrName>style.visibility</p:attrName>
                                        </p:attrNameLst>
                                      </p:cBhvr>
                                      <p:to>
                                        <p:strVal val="visible"/>
                                      </p:to>
                                    </p:set>
                                    <p:anim calcmode="lin" valueType="num">
                                      <p:cBhvr>
                                        <p:cTn id="873" dur="1000" fill="hold"/>
                                        <p:tgtEl>
                                          <p:spTgt spid="39948">
                                            <p:txEl>
                                              <p:pRg st="23" end="23"/>
                                            </p:txEl>
                                          </p:spTgt>
                                        </p:tgtEl>
                                        <p:attrNameLst>
                                          <p:attrName>ppt_w</p:attrName>
                                        </p:attrNameLst>
                                      </p:cBhvr>
                                      <p:tavLst>
                                        <p:tav tm="0">
                                          <p:val>
                                            <p:fltVal val="0"/>
                                          </p:val>
                                        </p:tav>
                                        <p:tav tm="100000">
                                          <p:val>
                                            <p:strVal val="#ppt_w"/>
                                          </p:val>
                                        </p:tav>
                                      </p:tavLst>
                                    </p:anim>
                                    <p:anim calcmode="lin" valueType="num">
                                      <p:cBhvr>
                                        <p:cTn id="874" dur="1000" fill="hold"/>
                                        <p:tgtEl>
                                          <p:spTgt spid="39948">
                                            <p:txEl>
                                              <p:pRg st="23" end="23"/>
                                            </p:txEl>
                                          </p:spTgt>
                                        </p:tgtEl>
                                        <p:attrNameLst>
                                          <p:attrName>ppt_h</p:attrName>
                                        </p:attrNameLst>
                                      </p:cBhvr>
                                      <p:tavLst>
                                        <p:tav tm="0">
                                          <p:val>
                                            <p:fltVal val="0"/>
                                          </p:val>
                                        </p:tav>
                                        <p:tav tm="100000">
                                          <p:val>
                                            <p:strVal val="#ppt_h"/>
                                          </p:val>
                                        </p:tav>
                                      </p:tavLst>
                                    </p:anim>
                                    <p:anim calcmode="lin" valueType="num">
                                      <p:cBhvr>
                                        <p:cTn id="875" dur="1000" fill="hold"/>
                                        <p:tgtEl>
                                          <p:spTgt spid="39948">
                                            <p:txEl>
                                              <p:pRg st="23" end="23"/>
                                            </p:txEl>
                                          </p:spTgt>
                                        </p:tgtEl>
                                        <p:attrNameLst>
                                          <p:attrName>ppt_x</p:attrName>
                                        </p:attrNameLst>
                                      </p:cBhvr>
                                      <p:tavLst>
                                        <p:tav tm="0" fmla="#ppt_x+(cos(-2*pi*(1-$))*-#ppt_x-sin(-2*pi*(1-$))*(1-#ppt_y))*(1-$)">
                                          <p:val>
                                            <p:fltVal val="0"/>
                                          </p:val>
                                        </p:tav>
                                        <p:tav tm="100000">
                                          <p:val>
                                            <p:fltVal val="1"/>
                                          </p:val>
                                        </p:tav>
                                      </p:tavLst>
                                    </p:anim>
                                    <p:anim calcmode="lin" valueType="num">
                                      <p:cBhvr>
                                        <p:cTn id="876" dur="1000" fill="hold"/>
                                        <p:tgtEl>
                                          <p:spTgt spid="39948">
                                            <p:txEl>
                                              <p:pRg st="23" end="2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7" fill="hold">
                      <p:stCondLst>
                        <p:cond delay="indefinite"/>
                      </p:stCondLst>
                      <p:childTnLst>
                        <p:par>
                          <p:cTn id="878" fill="hold">
                            <p:stCondLst>
                              <p:cond delay="0"/>
                            </p:stCondLst>
                            <p:childTnLst>
                              <p:par>
                                <p:cTn id="879" presetID="15" presetClass="entr" presetSubtype="0" fill="hold" grpId="0" nodeType="clickEffect">
                                  <p:stCondLst>
                                    <p:cond delay="0"/>
                                  </p:stCondLst>
                                  <p:childTnLst>
                                    <p:set>
                                      <p:cBhvr>
                                        <p:cTn id="880" dur="1" fill="hold">
                                          <p:stCondLst>
                                            <p:cond delay="0"/>
                                          </p:stCondLst>
                                        </p:cTn>
                                        <p:tgtEl>
                                          <p:spTgt spid="39948">
                                            <p:txEl>
                                              <p:pRg st="0" end="0"/>
                                            </p:txEl>
                                          </p:spTgt>
                                        </p:tgtEl>
                                        <p:attrNameLst>
                                          <p:attrName>style.visibility</p:attrName>
                                        </p:attrNameLst>
                                      </p:cBhvr>
                                      <p:to>
                                        <p:strVal val="visible"/>
                                      </p:to>
                                    </p:set>
                                    <p:anim calcmode="lin" valueType="num">
                                      <p:cBhvr>
                                        <p:cTn id="881" dur="1000" fill="hold"/>
                                        <p:tgtEl>
                                          <p:spTgt spid="39948">
                                            <p:txEl>
                                              <p:pRg st="0" end="0"/>
                                            </p:txEl>
                                          </p:spTgt>
                                        </p:tgtEl>
                                        <p:attrNameLst>
                                          <p:attrName>ppt_w</p:attrName>
                                        </p:attrNameLst>
                                      </p:cBhvr>
                                      <p:tavLst>
                                        <p:tav tm="0">
                                          <p:val>
                                            <p:fltVal val="0"/>
                                          </p:val>
                                        </p:tav>
                                        <p:tav tm="100000">
                                          <p:val>
                                            <p:strVal val="#ppt_w"/>
                                          </p:val>
                                        </p:tav>
                                      </p:tavLst>
                                    </p:anim>
                                    <p:anim calcmode="lin" valueType="num">
                                      <p:cBhvr>
                                        <p:cTn id="882" dur="1000" fill="hold"/>
                                        <p:tgtEl>
                                          <p:spTgt spid="39948">
                                            <p:txEl>
                                              <p:pRg st="0" end="0"/>
                                            </p:txEl>
                                          </p:spTgt>
                                        </p:tgtEl>
                                        <p:attrNameLst>
                                          <p:attrName>ppt_h</p:attrName>
                                        </p:attrNameLst>
                                      </p:cBhvr>
                                      <p:tavLst>
                                        <p:tav tm="0">
                                          <p:val>
                                            <p:fltVal val="0"/>
                                          </p:val>
                                        </p:tav>
                                        <p:tav tm="100000">
                                          <p:val>
                                            <p:strVal val="#ppt_h"/>
                                          </p:val>
                                        </p:tav>
                                      </p:tavLst>
                                    </p:anim>
                                    <p:anim calcmode="lin" valueType="num">
                                      <p:cBhvr>
                                        <p:cTn id="883" dur="1000" fill="hold"/>
                                        <p:tgtEl>
                                          <p:spTgt spid="3994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884" dur="1000" fill="hold"/>
                                        <p:tgtEl>
                                          <p:spTgt spid="39948">
                                            <p:txEl>
                                              <p:pRg st="0" end="0"/>
                                            </p:txEl>
                                          </p:spTgt>
                                        </p:tgtEl>
                                        <p:attrNameLst>
                                          <p:attrName>ppt_y</p:attrName>
                                        </p:attrNameLst>
                                      </p:cBhvr>
                                      <p:tavLst>
                                        <p:tav tm="0" fmla="#ppt_y+(sin(-2*pi*(1-$))*-#ppt_x+cos(-2*pi*(1-$))*(1-#ppt_y))*(1-$)">
                                          <p:val>
                                            <p:fltVal val="0"/>
                                          </p:val>
                                        </p:tav>
                                        <p:tav tm="100000">
                                          <p:val>
                                            <p:fltVal val="1"/>
                                          </p:val>
                                        </p:tav>
                                      </p:tavLst>
                                    </p:anim>
                                  </p:childTnLst>
                                </p:cTn>
                              </p:par>
                              <p:par>
                                <p:cTn id="885" presetID="15" presetClass="entr" presetSubtype="0" fill="hold" grpId="0" nodeType="withEffect">
                                  <p:stCondLst>
                                    <p:cond delay="0"/>
                                  </p:stCondLst>
                                  <p:childTnLst>
                                    <p:set>
                                      <p:cBhvr>
                                        <p:cTn id="886" dur="1" fill="hold">
                                          <p:stCondLst>
                                            <p:cond delay="0"/>
                                          </p:stCondLst>
                                        </p:cTn>
                                        <p:tgtEl>
                                          <p:spTgt spid="39948">
                                            <p:txEl>
                                              <p:pRg st="1" end="1"/>
                                            </p:txEl>
                                          </p:spTgt>
                                        </p:tgtEl>
                                        <p:attrNameLst>
                                          <p:attrName>style.visibility</p:attrName>
                                        </p:attrNameLst>
                                      </p:cBhvr>
                                      <p:to>
                                        <p:strVal val="visible"/>
                                      </p:to>
                                    </p:set>
                                    <p:anim calcmode="lin" valueType="num">
                                      <p:cBhvr>
                                        <p:cTn id="887" dur="1000" fill="hold"/>
                                        <p:tgtEl>
                                          <p:spTgt spid="39948">
                                            <p:txEl>
                                              <p:pRg st="1" end="1"/>
                                            </p:txEl>
                                          </p:spTgt>
                                        </p:tgtEl>
                                        <p:attrNameLst>
                                          <p:attrName>ppt_w</p:attrName>
                                        </p:attrNameLst>
                                      </p:cBhvr>
                                      <p:tavLst>
                                        <p:tav tm="0">
                                          <p:val>
                                            <p:fltVal val="0"/>
                                          </p:val>
                                        </p:tav>
                                        <p:tav tm="100000">
                                          <p:val>
                                            <p:strVal val="#ppt_w"/>
                                          </p:val>
                                        </p:tav>
                                      </p:tavLst>
                                    </p:anim>
                                    <p:anim calcmode="lin" valueType="num">
                                      <p:cBhvr>
                                        <p:cTn id="888" dur="1000" fill="hold"/>
                                        <p:tgtEl>
                                          <p:spTgt spid="39948">
                                            <p:txEl>
                                              <p:pRg st="1" end="1"/>
                                            </p:txEl>
                                          </p:spTgt>
                                        </p:tgtEl>
                                        <p:attrNameLst>
                                          <p:attrName>ppt_h</p:attrName>
                                        </p:attrNameLst>
                                      </p:cBhvr>
                                      <p:tavLst>
                                        <p:tav tm="0">
                                          <p:val>
                                            <p:fltVal val="0"/>
                                          </p:val>
                                        </p:tav>
                                        <p:tav tm="100000">
                                          <p:val>
                                            <p:strVal val="#ppt_h"/>
                                          </p:val>
                                        </p:tav>
                                      </p:tavLst>
                                    </p:anim>
                                    <p:anim calcmode="lin" valueType="num">
                                      <p:cBhvr>
                                        <p:cTn id="889" dur="1000" fill="hold"/>
                                        <p:tgtEl>
                                          <p:spTgt spid="3994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890" dur="1000" fill="hold"/>
                                        <p:tgtEl>
                                          <p:spTgt spid="39948">
                                            <p:txEl>
                                              <p:pRg st="1" end="1"/>
                                            </p:txEl>
                                          </p:spTgt>
                                        </p:tgtEl>
                                        <p:attrNameLst>
                                          <p:attrName>ppt_y</p:attrName>
                                        </p:attrNameLst>
                                      </p:cBhvr>
                                      <p:tavLst>
                                        <p:tav tm="0" fmla="#ppt_y+(sin(-2*pi*(1-$))*-#ppt_x+cos(-2*pi*(1-$))*(1-#ppt_y))*(1-$)">
                                          <p:val>
                                            <p:fltVal val="0"/>
                                          </p:val>
                                        </p:tav>
                                        <p:tav tm="100000">
                                          <p:val>
                                            <p:fltVal val="1"/>
                                          </p:val>
                                        </p:tav>
                                      </p:tavLst>
                                    </p:anim>
                                  </p:childTnLst>
                                </p:cTn>
                              </p:par>
                              <p:par>
                                <p:cTn id="891" presetID="15" presetClass="entr" presetSubtype="0" fill="hold" grpId="0" nodeType="withEffect">
                                  <p:stCondLst>
                                    <p:cond delay="0"/>
                                  </p:stCondLst>
                                  <p:childTnLst>
                                    <p:set>
                                      <p:cBhvr>
                                        <p:cTn id="892" dur="1" fill="hold">
                                          <p:stCondLst>
                                            <p:cond delay="0"/>
                                          </p:stCondLst>
                                        </p:cTn>
                                        <p:tgtEl>
                                          <p:spTgt spid="39948">
                                            <p:txEl>
                                              <p:pRg st="2" end="2"/>
                                            </p:txEl>
                                          </p:spTgt>
                                        </p:tgtEl>
                                        <p:attrNameLst>
                                          <p:attrName>style.visibility</p:attrName>
                                        </p:attrNameLst>
                                      </p:cBhvr>
                                      <p:to>
                                        <p:strVal val="visible"/>
                                      </p:to>
                                    </p:set>
                                    <p:anim calcmode="lin" valueType="num">
                                      <p:cBhvr>
                                        <p:cTn id="893" dur="1000" fill="hold"/>
                                        <p:tgtEl>
                                          <p:spTgt spid="39948">
                                            <p:txEl>
                                              <p:pRg st="2" end="2"/>
                                            </p:txEl>
                                          </p:spTgt>
                                        </p:tgtEl>
                                        <p:attrNameLst>
                                          <p:attrName>ppt_w</p:attrName>
                                        </p:attrNameLst>
                                      </p:cBhvr>
                                      <p:tavLst>
                                        <p:tav tm="0">
                                          <p:val>
                                            <p:fltVal val="0"/>
                                          </p:val>
                                        </p:tav>
                                        <p:tav tm="100000">
                                          <p:val>
                                            <p:strVal val="#ppt_w"/>
                                          </p:val>
                                        </p:tav>
                                      </p:tavLst>
                                    </p:anim>
                                    <p:anim calcmode="lin" valueType="num">
                                      <p:cBhvr>
                                        <p:cTn id="894" dur="1000" fill="hold"/>
                                        <p:tgtEl>
                                          <p:spTgt spid="39948">
                                            <p:txEl>
                                              <p:pRg st="2" end="2"/>
                                            </p:txEl>
                                          </p:spTgt>
                                        </p:tgtEl>
                                        <p:attrNameLst>
                                          <p:attrName>ppt_h</p:attrName>
                                        </p:attrNameLst>
                                      </p:cBhvr>
                                      <p:tavLst>
                                        <p:tav tm="0">
                                          <p:val>
                                            <p:fltVal val="0"/>
                                          </p:val>
                                        </p:tav>
                                        <p:tav tm="100000">
                                          <p:val>
                                            <p:strVal val="#ppt_h"/>
                                          </p:val>
                                        </p:tav>
                                      </p:tavLst>
                                    </p:anim>
                                    <p:anim calcmode="lin" valueType="num">
                                      <p:cBhvr>
                                        <p:cTn id="895" dur="1000" fill="hold"/>
                                        <p:tgtEl>
                                          <p:spTgt spid="3994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896" dur="1000" fill="hold"/>
                                        <p:tgtEl>
                                          <p:spTgt spid="39948">
                                            <p:txEl>
                                              <p:pRg st="2" end="2"/>
                                            </p:txEl>
                                          </p:spTgt>
                                        </p:tgtEl>
                                        <p:attrNameLst>
                                          <p:attrName>ppt_y</p:attrName>
                                        </p:attrNameLst>
                                      </p:cBhvr>
                                      <p:tavLst>
                                        <p:tav tm="0" fmla="#ppt_y+(sin(-2*pi*(1-$))*-#ppt_x+cos(-2*pi*(1-$))*(1-#ppt_y))*(1-$)">
                                          <p:val>
                                            <p:fltVal val="0"/>
                                          </p:val>
                                        </p:tav>
                                        <p:tav tm="100000">
                                          <p:val>
                                            <p:fltVal val="1"/>
                                          </p:val>
                                        </p:tav>
                                      </p:tavLst>
                                    </p:anim>
                                  </p:childTnLst>
                                </p:cTn>
                              </p:par>
                              <p:par>
                                <p:cTn id="897" presetID="15" presetClass="entr" presetSubtype="0" fill="hold" grpId="0" nodeType="withEffect">
                                  <p:stCondLst>
                                    <p:cond delay="0"/>
                                  </p:stCondLst>
                                  <p:childTnLst>
                                    <p:set>
                                      <p:cBhvr>
                                        <p:cTn id="898" dur="1" fill="hold">
                                          <p:stCondLst>
                                            <p:cond delay="0"/>
                                          </p:stCondLst>
                                        </p:cTn>
                                        <p:tgtEl>
                                          <p:spTgt spid="39948">
                                            <p:txEl>
                                              <p:pRg st="3" end="3"/>
                                            </p:txEl>
                                          </p:spTgt>
                                        </p:tgtEl>
                                        <p:attrNameLst>
                                          <p:attrName>style.visibility</p:attrName>
                                        </p:attrNameLst>
                                      </p:cBhvr>
                                      <p:to>
                                        <p:strVal val="visible"/>
                                      </p:to>
                                    </p:set>
                                    <p:anim calcmode="lin" valueType="num">
                                      <p:cBhvr>
                                        <p:cTn id="899" dur="1000" fill="hold"/>
                                        <p:tgtEl>
                                          <p:spTgt spid="39948">
                                            <p:txEl>
                                              <p:pRg st="3" end="3"/>
                                            </p:txEl>
                                          </p:spTgt>
                                        </p:tgtEl>
                                        <p:attrNameLst>
                                          <p:attrName>ppt_w</p:attrName>
                                        </p:attrNameLst>
                                      </p:cBhvr>
                                      <p:tavLst>
                                        <p:tav tm="0">
                                          <p:val>
                                            <p:fltVal val="0"/>
                                          </p:val>
                                        </p:tav>
                                        <p:tav tm="100000">
                                          <p:val>
                                            <p:strVal val="#ppt_w"/>
                                          </p:val>
                                        </p:tav>
                                      </p:tavLst>
                                    </p:anim>
                                    <p:anim calcmode="lin" valueType="num">
                                      <p:cBhvr>
                                        <p:cTn id="900" dur="1000" fill="hold"/>
                                        <p:tgtEl>
                                          <p:spTgt spid="39948">
                                            <p:txEl>
                                              <p:pRg st="3" end="3"/>
                                            </p:txEl>
                                          </p:spTgt>
                                        </p:tgtEl>
                                        <p:attrNameLst>
                                          <p:attrName>ppt_h</p:attrName>
                                        </p:attrNameLst>
                                      </p:cBhvr>
                                      <p:tavLst>
                                        <p:tav tm="0">
                                          <p:val>
                                            <p:fltVal val="0"/>
                                          </p:val>
                                        </p:tav>
                                        <p:tav tm="100000">
                                          <p:val>
                                            <p:strVal val="#ppt_h"/>
                                          </p:val>
                                        </p:tav>
                                      </p:tavLst>
                                    </p:anim>
                                    <p:anim calcmode="lin" valueType="num">
                                      <p:cBhvr>
                                        <p:cTn id="901" dur="1000" fill="hold"/>
                                        <p:tgtEl>
                                          <p:spTgt spid="3994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902" dur="1000" fill="hold"/>
                                        <p:tgtEl>
                                          <p:spTgt spid="39948">
                                            <p:txEl>
                                              <p:pRg st="3" end="3"/>
                                            </p:txEl>
                                          </p:spTgt>
                                        </p:tgtEl>
                                        <p:attrNameLst>
                                          <p:attrName>ppt_y</p:attrName>
                                        </p:attrNameLst>
                                      </p:cBhvr>
                                      <p:tavLst>
                                        <p:tav tm="0" fmla="#ppt_y+(sin(-2*pi*(1-$))*-#ppt_x+cos(-2*pi*(1-$))*(1-#ppt_y))*(1-$)">
                                          <p:val>
                                            <p:fltVal val="0"/>
                                          </p:val>
                                        </p:tav>
                                        <p:tav tm="100000">
                                          <p:val>
                                            <p:fltVal val="1"/>
                                          </p:val>
                                        </p:tav>
                                      </p:tavLst>
                                    </p:anim>
                                  </p:childTnLst>
                                </p:cTn>
                              </p:par>
                              <p:par>
                                <p:cTn id="903" presetID="15" presetClass="entr" presetSubtype="0" fill="hold" grpId="0" nodeType="withEffect">
                                  <p:stCondLst>
                                    <p:cond delay="0"/>
                                  </p:stCondLst>
                                  <p:childTnLst>
                                    <p:set>
                                      <p:cBhvr>
                                        <p:cTn id="904" dur="1" fill="hold">
                                          <p:stCondLst>
                                            <p:cond delay="0"/>
                                          </p:stCondLst>
                                        </p:cTn>
                                        <p:tgtEl>
                                          <p:spTgt spid="39948">
                                            <p:txEl>
                                              <p:pRg st="4" end="4"/>
                                            </p:txEl>
                                          </p:spTgt>
                                        </p:tgtEl>
                                        <p:attrNameLst>
                                          <p:attrName>style.visibility</p:attrName>
                                        </p:attrNameLst>
                                      </p:cBhvr>
                                      <p:to>
                                        <p:strVal val="visible"/>
                                      </p:to>
                                    </p:set>
                                    <p:anim calcmode="lin" valueType="num">
                                      <p:cBhvr>
                                        <p:cTn id="905" dur="1000" fill="hold"/>
                                        <p:tgtEl>
                                          <p:spTgt spid="39948">
                                            <p:txEl>
                                              <p:pRg st="4" end="4"/>
                                            </p:txEl>
                                          </p:spTgt>
                                        </p:tgtEl>
                                        <p:attrNameLst>
                                          <p:attrName>ppt_w</p:attrName>
                                        </p:attrNameLst>
                                      </p:cBhvr>
                                      <p:tavLst>
                                        <p:tav tm="0">
                                          <p:val>
                                            <p:fltVal val="0"/>
                                          </p:val>
                                        </p:tav>
                                        <p:tav tm="100000">
                                          <p:val>
                                            <p:strVal val="#ppt_w"/>
                                          </p:val>
                                        </p:tav>
                                      </p:tavLst>
                                    </p:anim>
                                    <p:anim calcmode="lin" valueType="num">
                                      <p:cBhvr>
                                        <p:cTn id="906" dur="1000" fill="hold"/>
                                        <p:tgtEl>
                                          <p:spTgt spid="39948">
                                            <p:txEl>
                                              <p:pRg st="4" end="4"/>
                                            </p:txEl>
                                          </p:spTgt>
                                        </p:tgtEl>
                                        <p:attrNameLst>
                                          <p:attrName>ppt_h</p:attrName>
                                        </p:attrNameLst>
                                      </p:cBhvr>
                                      <p:tavLst>
                                        <p:tav tm="0">
                                          <p:val>
                                            <p:fltVal val="0"/>
                                          </p:val>
                                        </p:tav>
                                        <p:tav tm="100000">
                                          <p:val>
                                            <p:strVal val="#ppt_h"/>
                                          </p:val>
                                        </p:tav>
                                      </p:tavLst>
                                    </p:anim>
                                    <p:anim calcmode="lin" valueType="num">
                                      <p:cBhvr>
                                        <p:cTn id="907" dur="1000" fill="hold"/>
                                        <p:tgtEl>
                                          <p:spTgt spid="3994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908" dur="1000" fill="hold"/>
                                        <p:tgtEl>
                                          <p:spTgt spid="39948">
                                            <p:txEl>
                                              <p:pRg st="4" end="4"/>
                                            </p:txEl>
                                          </p:spTgt>
                                        </p:tgtEl>
                                        <p:attrNameLst>
                                          <p:attrName>ppt_y</p:attrName>
                                        </p:attrNameLst>
                                      </p:cBhvr>
                                      <p:tavLst>
                                        <p:tav tm="0" fmla="#ppt_y+(sin(-2*pi*(1-$))*-#ppt_x+cos(-2*pi*(1-$))*(1-#ppt_y))*(1-$)">
                                          <p:val>
                                            <p:fltVal val="0"/>
                                          </p:val>
                                        </p:tav>
                                        <p:tav tm="100000">
                                          <p:val>
                                            <p:fltVal val="1"/>
                                          </p:val>
                                        </p:tav>
                                      </p:tavLst>
                                    </p:anim>
                                  </p:childTnLst>
                                </p:cTn>
                              </p:par>
                              <p:par>
                                <p:cTn id="909" presetID="15" presetClass="entr" presetSubtype="0" fill="hold" grpId="0" nodeType="withEffect">
                                  <p:stCondLst>
                                    <p:cond delay="0"/>
                                  </p:stCondLst>
                                  <p:childTnLst>
                                    <p:set>
                                      <p:cBhvr>
                                        <p:cTn id="910" dur="1" fill="hold">
                                          <p:stCondLst>
                                            <p:cond delay="0"/>
                                          </p:stCondLst>
                                        </p:cTn>
                                        <p:tgtEl>
                                          <p:spTgt spid="39948">
                                            <p:txEl>
                                              <p:pRg st="5" end="5"/>
                                            </p:txEl>
                                          </p:spTgt>
                                        </p:tgtEl>
                                        <p:attrNameLst>
                                          <p:attrName>style.visibility</p:attrName>
                                        </p:attrNameLst>
                                      </p:cBhvr>
                                      <p:to>
                                        <p:strVal val="visible"/>
                                      </p:to>
                                    </p:set>
                                    <p:anim calcmode="lin" valueType="num">
                                      <p:cBhvr>
                                        <p:cTn id="911" dur="1000" fill="hold"/>
                                        <p:tgtEl>
                                          <p:spTgt spid="39948">
                                            <p:txEl>
                                              <p:pRg st="5" end="5"/>
                                            </p:txEl>
                                          </p:spTgt>
                                        </p:tgtEl>
                                        <p:attrNameLst>
                                          <p:attrName>ppt_w</p:attrName>
                                        </p:attrNameLst>
                                      </p:cBhvr>
                                      <p:tavLst>
                                        <p:tav tm="0">
                                          <p:val>
                                            <p:fltVal val="0"/>
                                          </p:val>
                                        </p:tav>
                                        <p:tav tm="100000">
                                          <p:val>
                                            <p:strVal val="#ppt_w"/>
                                          </p:val>
                                        </p:tav>
                                      </p:tavLst>
                                    </p:anim>
                                    <p:anim calcmode="lin" valueType="num">
                                      <p:cBhvr>
                                        <p:cTn id="912" dur="1000" fill="hold"/>
                                        <p:tgtEl>
                                          <p:spTgt spid="39948">
                                            <p:txEl>
                                              <p:pRg st="5" end="5"/>
                                            </p:txEl>
                                          </p:spTgt>
                                        </p:tgtEl>
                                        <p:attrNameLst>
                                          <p:attrName>ppt_h</p:attrName>
                                        </p:attrNameLst>
                                      </p:cBhvr>
                                      <p:tavLst>
                                        <p:tav tm="0">
                                          <p:val>
                                            <p:fltVal val="0"/>
                                          </p:val>
                                        </p:tav>
                                        <p:tav tm="100000">
                                          <p:val>
                                            <p:strVal val="#ppt_h"/>
                                          </p:val>
                                        </p:tav>
                                      </p:tavLst>
                                    </p:anim>
                                    <p:anim calcmode="lin" valueType="num">
                                      <p:cBhvr>
                                        <p:cTn id="913" dur="1000" fill="hold"/>
                                        <p:tgtEl>
                                          <p:spTgt spid="3994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914" dur="1000" fill="hold"/>
                                        <p:tgtEl>
                                          <p:spTgt spid="39948">
                                            <p:txEl>
                                              <p:pRg st="5" end="5"/>
                                            </p:txEl>
                                          </p:spTgt>
                                        </p:tgtEl>
                                        <p:attrNameLst>
                                          <p:attrName>ppt_y</p:attrName>
                                        </p:attrNameLst>
                                      </p:cBhvr>
                                      <p:tavLst>
                                        <p:tav tm="0" fmla="#ppt_y+(sin(-2*pi*(1-$))*-#ppt_x+cos(-2*pi*(1-$))*(1-#ppt_y))*(1-$)">
                                          <p:val>
                                            <p:fltVal val="0"/>
                                          </p:val>
                                        </p:tav>
                                        <p:tav tm="100000">
                                          <p:val>
                                            <p:fltVal val="1"/>
                                          </p:val>
                                        </p:tav>
                                      </p:tavLst>
                                    </p:anim>
                                  </p:childTnLst>
                                </p:cTn>
                              </p:par>
                              <p:par>
                                <p:cTn id="915" presetID="15" presetClass="entr" presetSubtype="0" fill="hold" grpId="0" nodeType="withEffect">
                                  <p:stCondLst>
                                    <p:cond delay="0"/>
                                  </p:stCondLst>
                                  <p:childTnLst>
                                    <p:set>
                                      <p:cBhvr>
                                        <p:cTn id="916" dur="1" fill="hold">
                                          <p:stCondLst>
                                            <p:cond delay="0"/>
                                          </p:stCondLst>
                                        </p:cTn>
                                        <p:tgtEl>
                                          <p:spTgt spid="39948">
                                            <p:txEl>
                                              <p:pRg st="6" end="6"/>
                                            </p:txEl>
                                          </p:spTgt>
                                        </p:tgtEl>
                                        <p:attrNameLst>
                                          <p:attrName>style.visibility</p:attrName>
                                        </p:attrNameLst>
                                      </p:cBhvr>
                                      <p:to>
                                        <p:strVal val="visible"/>
                                      </p:to>
                                    </p:set>
                                    <p:anim calcmode="lin" valueType="num">
                                      <p:cBhvr>
                                        <p:cTn id="917" dur="1000" fill="hold"/>
                                        <p:tgtEl>
                                          <p:spTgt spid="39948">
                                            <p:txEl>
                                              <p:pRg st="6" end="6"/>
                                            </p:txEl>
                                          </p:spTgt>
                                        </p:tgtEl>
                                        <p:attrNameLst>
                                          <p:attrName>ppt_w</p:attrName>
                                        </p:attrNameLst>
                                      </p:cBhvr>
                                      <p:tavLst>
                                        <p:tav tm="0">
                                          <p:val>
                                            <p:fltVal val="0"/>
                                          </p:val>
                                        </p:tav>
                                        <p:tav tm="100000">
                                          <p:val>
                                            <p:strVal val="#ppt_w"/>
                                          </p:val>
                                        </p:tav>
                                      </p:tavLst>
                                    </p:anim>
                                    <p:anim calcmode="lin" valueType="num">
                                      <p:cBhvr>
                                        <p:cTn id="918" dur="1000" fill="hold"/>
                                        <p:tgtEl>
                                          <p:spTgt spid="39948">
                                            <p:txEl>
                                              <p:pRg st="6" end="6"/>
                                            </p:txEl>
                                          </p:spTgt>
                                        </p:tgtEl>
                                        <p:attrNameLst>
                                          <p:attrName>ppt_h</p:attrName>
                                        </p:attrNameLst>
                                      </p:cBhvr>
                                      <p:tavLst>
                                        <p:tav tm="0">
                                          <p:val>
                                            <p:fltVal val="0"/>
                                          </p:val>
                                        </p:tav>
                                        <p:tav tm="100000">
                                          <p:val>
                                            <p:strVal val="#ppt_h"/>
                                          </p:val>
                                        </p:tav>
                                      </p:tavLst>
                                    </p:anim>
                                    <p:anim calcmode="lin" valueType="num">
                                      <p:cBhvr>
                                        <p:cTn id="919" dur="1000" fill="hold"/>
                                        <p:tgtEl>
                                          <p:spTgt spid="3994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920" dur="1000" fill="hold"/>
                                        <p:tgtEl>
                                          <p:spTgt spid="39948">
                                            <p:txEl>
                                              <p:pRg st="6" end="6"/>
                                            </p:txEl>
                                          </p:spTgt>
                                        </p:tgtEl>
                                        <p:attrNameLst>
                                          <p:attrName>ppt_y</p:attrName>
                                        </p:attrNameLst>
                                      </p:cBhvr>
                                      <p:tavLst>
                                        <p:tav tm="0" fmla="#ppt_y+(sin(-2*pi*(1-$))*-#ppt_x+cos(-2*pi*(1-$))*(1-#ppt_y))*(1-$)">
                                          <p:val>
                                            <p:fltVal val="0"/>
                                          </p:val>
                                        </p:tav>
                                        <p:tav tm="100000">
                                          <p:val>
                                            <p:fltVal val="1"/>
                                          </p:val>
                                        </p:tav>
                                      </p:tavLst>
                                    </p:anim>
                                  </p:childTnLst>
                                </p:cTn>
                              </p:par>
                              <p:par>
                                <p:cTn id="921" presetID="15" presetClass="entr" presetSubtype="0" fill="hold" grpId="0" nodeType="withEffect">
                                  <p:stCondLst>
                                    <p:cond delay="0"/>
                                  </p:stCondLst>
                                  <p:childTnLst>
                                    <p:set>
                                      <p:cBhvr>
                                        <p:cTn id="922" dur="1" fill="hold">
                                          <p:stCondLst>
                                            <p:cond delay="0"/>
                                          </p:stCondLst>
                                        </p:cTn>
                                        <p:tgtEl>
                                          <p:spTgt spid="39948">
                                            <p:txEl>
                                              <p:pRg st="7" end="7"/>
                                            </p:txEl>
                                          </p:spTgt>
                                        </p:tgtEl>
                                        <p:attrNameLst>
                                          <p:attrName>style.visibility</p:attrName>
                                        </p:attrNameLst>
                                      </p:cBhvr>
                                      <p:to>
                                        <p:strVal val="visible"/>
                                      </p:to>
                                    </p:set>
                                    <p:anim calcmode="lin" valueType="num">
                                      <p:cBhvr>
                                        <p:cTn id="923" dur="1000" fill="hold"/>
                                        <p:tgtEl>
                                          <p:spTgt spid="39948">
                                            <p:txEl>
                                              <p:pRg st="7" end="7"/>
                                            </p:txEl>
                                          </p:spTgt>
                                        </p:tgtEl>
                                        <p:attrNameLst>
                                          <p:attrName>ppt_w</p:attrName>
                                        </p:attrNameLst>
                                      </p:cBhvr>
                                      <p:tavLst>
                                        <p:tav tm="0">
                                          <p:val>
                                            <p:fltVal val="0"/>
                                          </p:val>
                                        </p:tav>
                                        <p:tav tm="100000">
                                          <p:val>
                                            <p:strVal val="#ppt_w"/>
                                          </p:val>
                                        </p:tav>
                                      </p:tavLst>
                                    </p:anim>
                                    <p:anim calcmode="lin" valueType="num">
                                      <p:cBhvr>
                                        <p:cTn id="924" dur="1000" fill="hold"/>
                                        <p:tgtEl>
                                          <p:spTgt spid="39948">
                                            <p:txEl>
                                              <p:pRg st="7" end="7"/>
                                            </p:txEl>
                                          </p:spTgt>
                                        </p:tgtEl>
                                        <p:attrNameLst>
                                          <p:attrName>ppt_h</p:attrName>
                                        </p:attrNameLst>
                                      </p:cBhvr>
                                      <p:tavLst>
                                        <p:tav tm="0">
                                          <p:val>
                                            <p:fltVal val="0"/>
                                          </p:val>
                                        </p:tav>
                                        <p:tav tm="100000">
                                          <p:val>
                                            <p:strVal val="#ppt_h"/>
                                          </p:val>
                                        </p:tav>
                                      </p:tavLst>
                                    </p:anim>
                                    <p:anim calcmode="lin" valueType="num">
                                      <p:cBhvr>
                                        <p:cTn id="925" dur="1000" fill="hold"/>
                                        <p:tgtEl>
                                          <p:spTgt spid="3994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926" dur="1000" fill="hold"/>
                                        <p:tgtEl>
                                          <p:spTgt spid="39948">
                                            <p:txEl>
                                              <p:pRg st="7" end="7"/>
                                            </p:txEl>
                                          </p:spTgt>
                                        </p:tgtEl>
                                        <p:attrNameLst>
                                          <p:attrName>ppt_y</p:attrName>
                                        </p:attrNameLst>
                                      </p:cBhvr>
                                      <p:tavLst>
                                        <p:tav tm="0" fmla="#ppt_y+(sin(-2*pi*(1-$))*-#ppt_x+cos(-2*pi*(1-$))*(1-#ppt_y))*(1-$)">
                                          <p:val>
                                            <p:fltVal val="0"/>
                                          </p:val>
                                        </p:tav>
                                        <p:tav tm="100000">
                                          <p:val>
                                            <p:fltVal val="1"/>
                                          </p:val>
                                        </p:tav>
                                      </p:tavLst>
                                    </p:anim>
                                  </p:childTnLst>
                                </p:cTn>
                              </p:par>
                              <p:par>
                                <p:cTn id="927" presetID="15" presetClass="entr" presetSubtype="0" fill="hold" grpId="0" nodeType="withEffect">
                                  <p:stCondLst>
                                    <p:cond delay="0"/>
                                  </p:stCondLst>
                                  <p:childTnLst>
                                    <p:set>
                                      <p:cBhvr>
                                        <p:cTn id="928" dur="1" fill="hold">
                                          <p:stCondLst>
                                            <p:cond delay="0"/>
                                          </p:stCondLst>
                                        </p:cTn>
                                        <p:tgtEl>
                                          <p:spTgt spid="39948">
                                            <p:txEl>
                                              <p:pRg st="8" end="8"/>
                                            </p:txEl>
                                          </p:spTgt>
                                        </p:tgtEl>
                                        <p:attrNameLst>
                                          <p:attrName>style.visibility</p:attrName>
                                        </p:attrNameLst>
                                      </p:cBhvr>
                                      <p:to>
                                        <p:strVal val="visible"/>
                                      </p:to>
                                    </p:set>
                                    <p:anim calcmode="lin" valueType="num">
                                      <p:cBhvr>
                                        <p:cTn id="929" dur="1000" fill="hold"/>
                                        <p:tgtEl>
                                          <p:spTgt spid="39948">
                                            <p:txEl>
                                              <p:pRg st="8" end="8"/>
                                            </p:txEl>
                                          </p:spTgt>
                                        </p:tgtEl>
                                        <p:attrNameLst>
                                          <p:attrName>ppt_w</p:attrName>
                                        </p:attrNameLst>
                                      </p:cBhvr>
                                      <p:tavLst>
                                        <p:tav tm="0">
                                          <p:val>
                                            <p:fltVal val="0"/>
                                          </p:val>
                                        </p:tav>
                                        <p:tav tm="100000">
                                          <p:val>
                                            <p:strVal val="#ppt_w"/>
                                          </p:val>
                                        </p:tav>
                                      </p:tavLst>
                                    </p:anim>
                                    <p:anim calcmode="lin" valueType="num">
                                      <p:cBhvr>
                                        <p:cTn id="930" dur="1000" fill="hold"/>
                                        <p:tgtEl>
                                          <p:spTgt spid="39948">
                                            <p:txEl>
                                              <p:pRg st="8" end="8"/>
                                            </p:txEl>
                                          </p:spTgt>
                                        </p:tgtEl>
                                        <p:attrNameLst>
                                          <p:attrName>ppt_h</p:attrName>
                                        </p:attrNameLst>
                                      </p:cBhvr>
                                      <p:tavLst>
                                        <p:tav tm="0">
                                          <p:val>
                                            <p:fltVal val="0"/>
                                          </p:val>
                                        </p:tav>
                                        <p:tav tm="100000">
                                          <p:val>
                                            <p:strVal val="#ppt_h"/>
                                          </p:val>
                                        </p:tav>
                                      </p:tavLst>
                                    </p:anim>
                                    <p:anim calcmode="lin" valueType="num">
                                      <p:cBhvr>
                                        <p:cTn id="931" dur="1000" fill="hold"/>
                                        <p:tgtEl>
                                          <p:spTgt spid="39948">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932" dur="1000" fill="hold"/>
                                        <p:tgtEl>
                                          <p:spTgt spid="39948">
                                            <p:txEl>
                                              <p:pRg st="8" end="8"/>
                                            </p:txEl>
                                          </p:spTgt>
                                        </p:tgtEl>
                                        <p:attrNameLst>
                                          <p:attrName>ppt_y</p:attrName>
                                        </p:attrNameLst>
                                      </p:cBhvr>
                                      <p:tavLst>
                                        <p:tav tm="0" fmla="#ppt_y+(sin(-2*pi*(1-$))*-#ppt_x+cos(-2*pi*(1-$))*(1-#ppt_y))*(1-$)">
                                          <p:val>
                                            <p:fltVal val="0"/>
                                          </p:val>
                                        </p:tav>
                                        <p:tav tm="100000">
                                          <p:val>
                                            <p:fltVal val="1"/>
                                          </p:val>
                                        </p:tav>
                                      </p:tavLst>
                                    </p:anim>
                                  </p:childTnLst>
                                </p:cTn>
                              </p:par>
                              <p:par>
                                <p:cTn id="933" presetID="15" presetClass="entr" presetSubtype="0" fill="hold" grpId="0" nodeType="withEffect">
                                  <p:stCondLst>
                                    <p:cond delay="0"/>
                                  </p:stCondLst>
                                  <p:childTnLst>
                                    <p:set>
                                      <p:cBhvr>
                                        <p:cTn id="934" dur="1" fill="hold">
                                          <p:stCondLst>
                                            <p:cond delay="0"/>
                                          </p:stCondLst>
                                        </p:cTn>
                                        <p:tgtEl>
                                          <p:spTgt spid="39948">
                                            <p:txEl>
                                              <p:pRg st="9" end="9"/>
                                            </p:txEl>
                                          </p:spTgt>
                                        </p:tgtEl>
                                        <p:attrNameLst>
                                          <p:attrName>style.visibility</p:attrName>
                                        </p:attrNameLst>
                                      </p:cBhvr>
                                      <p:to>
                                        <p:strVal val="visible"/>
                                      </p:to>
                                    </p:set>
                                    <p:anim calcmode="lin" valueType="num">
                                      <p:cBhvr>
                                        <p:cTn id="935" dur="1000" fill="hold"/>
                                        <p:tgtEl>
                                          <p:spTgt spid="39948">
                                            <p:txEl>
                                              <p:pRg st="9" end="9"/>
                                            </p:txEl>
                                          </p:spTgt>
                                        </p:tgtEl>
                                        <p:attrNameLst>
                                          <p:attrName>ppt_w</p:attrName>
                                        </p:attrNameLst>
                                      </p:cBhvr>
                                      <p:tavLst>
                                        <p:tav tm="0">
                                          <p:val>
                                            <p:fltVal val="0"/>
                                          </p:val>
                                        </p:tav>
                                        <p:tav tm="100000">
                                          <p:val>
                                            <p:strVal val="#ppt_w"/>
                                          </p:val>
                                        </p:tav>
                                      </p:tavLst>
                                    </p:anim>
                                    <p:anim calcmode="lin" valueType="num">
                                      <p:cBhvr>
                                        <p:cTn id="936" dur="1000" fill="hold"/>
                                        <p:tgtEl>
                                          <p:spTgt spid="39948">
                                            <p:txEl>
                                              <p:pRg st="9" end="9"/>
                                            </p:txEl>
                                          </p:spTgt>
                                        </p:tgtEl>
                                        <p:attrNameLst>
                                          <p:attrName>ppt_h</p:attrName>
                                        </p:attrNameLst>
                                      </p:cBhvr>
                                      <p:tavLst>
                                        <p:tav tm="0">
                                          <p:val>
                                            <p:fltVal val="0"/>
                                          </p:val>
                                        </p:tav>
                                        <p:tav tm="100000">
                                          <p:val>
                                            <p:strVal val="#ppt_h"/>
                                          </p:val>
                                        </p:tav>
                                      </p:tavLst>
                                    </p:anim>
                                    <p:anim calcmode="lin" valueType="num">
                                      <p:cBhvr>
                                        <p:cTn id="937" dur="1000" fill="hold"/>
                                        <p:tgtEl>
                                          <p:spTgt spid="39948">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938" dur="1000" fill="hold"/>
                                        <p:tgtEl>
                                          <p:spTgt spid="39948">
                                            <p:txEl>
                                              <p:pRg st="9" end="9"/>
                                            </p:txEl>
                                          </p:spTgt>
                                        </p:tgtEl>
                                        <p:attrNameLst>
                                          <p:attrName>ppt_y</p:attrName>
                                        </p:attrNameLst>
                                      </p:cBhvr>
                                      <p:tavLst>
                                        <p:tav tm="0" fmla="#ppt_y+(sin(-2*pi*(1-$))*-#ppt_x+cos(-2*pi*(1-$))*(1-#ppt_y))*(1-$)">
                                          <p:val>
                                            <p:fltVal val="0"/>
                                          </p:val>
                                        </p:tav>
                                        <p:tav tm="100000">
                                          <p:val>
                                            <p:fltVal val="1"/>
                                          </p:val>
                                        </p:tav>
                                      </p:tavLst>
                                    </p:anim>
                                  </p:childTnLst>
                                </p:cTn>
                              </p:par>
                              <p:par>
                                <p:cTn id="939" presetID="15" presetClass="entr" presetSubtype="0" fill="hold" grpId="0" nodeType="withEffect">
                                  <p:stCondLst>
                                    <p:cond delay="0"/>
                                  </p:stCondLst>
                                  <p:childTnLst>
                                    <p:set>
                                      <p:cBhvr>
                                        <p:cTn id="940" dur="1" fill="hold">
                                          <p:stCondLst>
                                            <p:cond delay="0"/>
                                          </p:stCondLst>
                                        </p:cTn>
                                        <p:tgtEl>
                                          <p:spTgt spid="39948">
                                            <p:txEl>
                                              <p:pRg st="10" end="10"/>
                                            </p:txEl>
                                          </p:spTgt>
                                        </p:tgtEl>
                                        <p:attrNameLst>
                                          <p:attrName>style.visibility</p:attrName>
                                        </p:attrNameLst>
                                      </p:cBhvr>
                                      <p:to>
                                        <p:strVal val="visible"/>
                                      </p:to>
                                    </p:set>
                                    <p:anim calcmode="lin" valueType="num">
                                      <p:cBhvr>
                                        <p:cTn id="941" dur="1000" fill="hold"/>
                                        <p:tgtEl>
                                          <p:spTgt spid="39948">
                                            <p:txEl>
                                              <p:pRg st="10" end="10"/>
                                            </p:txEl>
                                          </p:spTgt>
                                        </p:tgtEl>
                                        <p:attrNameLst>
                                          <p:attrName>ppt_w</p:attrName>
                                        </p:attrNameLst>
                                      </p:cBhvr>
                                      <p:tavLst>
                                        <p:tav tm="0">
                                          <p:val>
                                            <p:fltVal val="0"/>
                                          </p:val>
                                        </p:tav>
                                        <p:tav tm="100000">
                                          <p:val>
                                            <p:strVal val="#ppt_w"/>
                                          </p:val>
                                        </p:tav>
                                      </p:tavLst>
                                    </p:anim>
                                    <p:anim calcmode="lin" valueType="num">
                                      <p:cBhvr>
                                        <p:cTn id="942" dur="1000" fill="hold"/>
                                        <p:tgtEl>
                                          <p:spTgt spid="39948">
                                            <p:txEl>
                                              <p:pRg st="10" end="10"/>
                                            </p:txEl>
                                          </p:spTgt>
                                        </p:tgtEl>
                                        <p:attrNameLst>
                                          <p:attrName>ppt_h</p:attrName>
                                        </p:attrNameLst>
                                      </p:cBhvr>
                                      <p:tavLst>
                                        <p:tav tm="0">
                                          <p:val>
                                            <p:fltVal val="0"/>
                                          </p:val>
                                        </p:tav>
                                        <p:tav tm="100000">
                                          <p:val>
                                            <p:strVal val="#ppt_h"/>
                                          </p:val>
                                        </p:tav>
                                      </p:tavLst>
                                    </p:anim>
                                    <p:anim calcmode="lin" valueType="num">
                                      <p:cBhvr>
                                        <p:cTn id="943" dur="1000" fill="hold"/>
                                        <p:tgtEl>
                                          <p:spTgt spid="39948">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944" dur="1000" fill="hold"/>
                                        <p:tgtEl>
                                          <p:spTgt spid="39948">
                                            <p:txEl>
                                              <p:pRg st="10" end="10"/>
                                            </p:txEl>
                                          </p:spTgt>
                                        </p:tgtEl>
                                        <p:attrNameLst>
                                          <p:attrName>ppt_y</p:attrName>
                                        </p:attrNameLst>
                                      </p:cBhvr>
                                      <p:tavLst>
                                        <p:tav tm="0" fmla="#ppt_y+(sin(-2*pi*(1-$))*-#ppt_x+cos(-2*pi*(1-$))*(1-#ppt_y))*(1-$)">
                                          <p:val>
                                            <p:fltVal val="0"/>
                                          </p:val>
                                        </p:tav>
                                        <p:tav tm="100000">
                                          <p:val>
                                            <p:fltVal val="1"/>
                                          </p:val>
                                        </p:tav>
                                      </p:tavLst>
                                    </p:anim>
                                  </p:childTnLst>
                                </p:cTn>
                              </p:par>
                              <p:par>
                                <p:cTn id="945" presetID="15" presetClass="entr" presetSubtype="0" fill="hold" grpId="0" nodeType="withEffect">
                                  <p:stCondLst>
                                    <p:cond delay="0"/>
                                  </p:stCondLst>
                                  <p:childTnLst>
                                    <p:set>
                                      <p:cBhvr>
                                        <p:cTn id="946" dur="1" fill="hold">
                                          <p:stCondLst>
                                            <p:cond delay="0"/>
                                          </p:stCondLst>
                                        </p:cTn>
                                        <p:tgtEl>
                                          <p:spTgt spid="39948">
                                            <p:txEl>
                                              <p:pRg st="11" end="11"/>
                                            </p:txEl>
                                          </p:spTgt>
                                        </p:tgtEl>
                                        <p:attrNameLst>
                                          <p:attrName>style.visibility</p:attrName>
                                        </p:attrNameLst>
                                      </p:cBhvr>
                                      <p:to>
                                        <p:strVal val="visible"/>
                                      </p:to>
                                    </p:set>
                                    <p:anim calcmode="lin" valueType="num">
                                      <p:cBhvr>
                                        <p:cTn id="947" dur="1000" fill="hold"/>
                                        <p:tgtEl>
                                          <p:spTgt spid="39948">
                                            <p:txEl>
                                              <p:pRg st="11" end="11"/>
                                            </p:txEl>
                                          </p:spTgt>
                                        </p:tgtEl>
                                        <p:attrNameLst>
                                          <p:attrName>ppt_w</p:attrName>
                                        </p:attrNameLst>
                                      </p:cBhvr>
                                      <p:tavLst>
                                        <p:tav tm="0">
                                          <p:val>
                                            <p:fltVal val="0"/>
                                          </p:val>
                                        </p:tav>
                                        <p:tav tm="100000">
                                          <p:val>
                                            <p:strVal val="#ppt_w"/>
                                          </p:val>
                                        </p:tav>
                                      </p:tavLst>
                                    </p:anim>
                                    <p:anim calcmode="lin" valueType="num">
                                      <p:cBhvr>
                                        <p:cTn id="948" dur="1000" fill="hold"/>
                                        <p:tgtEl>
                                          <p:spTgt spid="39948">
                                            <p:txEl>
                                              <p:pRg st="11" end="11"/>
                                            </p:txEl>
                                          </p:spTgt>
                                        </p:tgtEl>
                                        <p:attrNameLst>
                                          <p:attrName>ppt_h</p:attrName>
                                        </p:attrNameLst>
                                      </p:cBhvr>
                                      <p:tavLst>
                                        <p:tav tm="0">
                                          <p:val>
                                            <p:fltVal val="0"/>
                                          </p:val>
                                        </p:tav>
                                        <p:tav tm="100000">
                                          <p:val>
                                            <p:strVal val="#ppt_h"/>
                                          </p:val>
                                        </p:tav>
                                      </p:tavLst>
                                    </p:anim>
                                    <p:anim calcmode="lin" valueType="num">
                                      <p:cBhvr>
                                        <p:cTn id="949" dur="1000" fill="hold"/>
                                        <p:tgtEl>
                                          <p:spTgt spid="39948">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950" dur="1000" fill="hold"/>
                                        <p:tgtEl>
                                          <p:spTgt spid="39948">
                                            <p:txEl>
                                              <p:pRg st="11" end="11"/>
                                            </p:txEl>
                                          </p:spTgt>
                                        </p:tgtEl>
                                        <p:attrNameLst>
                                          <p:attrName>ppt_y</p:attrName>
                                        </p:attrNameLst>
                                      </p:cBhvr>
                                      <p:tavLst>
                                        <p:tav tm="0" fmla="#ppt_y+(sin(-2*pi*(1-$))*-#ppt_x+cos(-2*pi*(1-$))*(1-#ppt_y))*(1-$)">
                                          <p:val>
                                            <p:fltVal val="0"/>
                                          </p:val>
                                        </p:tav>
                                        <p:tav tm="100000">
                                          <p:val>
                                            <p:fltVal val="1"/>
                                          </p:val>
                                        </p:tav>
                                      </p:tavLst>
                                    </p:anim>
                                  </p:childTnLst>
                                </p:cTn>
                              </p:par>
                              <p:par>
                                <p:cTn id="951" presetID="15" presetClass="entr" presetSubtype="0" fill="hold" grpId="0" nodeType="withEffect">
                                  <p:stCondLst>
                                    <p:cond delay="0"/>
                                  </p:stCondLst>
                                  <p:childTnLst>
                                    <p:set>
                                      <p:cBhvr>
                                        <p:cTn id="952" dur="1" fill="hold">
                                          <p:stCondLst>
                                            <p:cond delay="0"/>
                                          </p:stCondLst>
                                        </p:cTn>
                                        <p:tgtEl>
                                          <p:spTgt spid="39948">
                                            <p:txEl>
                                              <p:pRg st="12" end="12"/>
                                            </p:txEl>
                                          </p:spTgt>
                                        </p:tgtEl>
                                        <p:attrNameLst>
                                          <p:attrName>style.visibility</p:attrName>
                                        </p:attrNameLst>
                                      </p:cBhvr>
                                      <p:to>
                                        <p:strVal val="visible"/>
                                      </p:to>
                                    </p:set>
                                    <p:anim calcmode="lin" valueType="num">
                                      <p:cBhvr>
                                        <p:cTn id="953" dur="1000" fill="hold"/>
                                        <p:tgtEl>
                                          <p:spTgt spid="39948">
                                            <p:txEl>
                                              <p:pRg st="12" end="12"/>
                                            </p:txEl>
                                          </p:spTgt>
                                        </p:tgtEl>
                                        <p:attrNameLst>
                                          <p:attrName>ppt_w</p:attrName>
                                        </p:attrNameLst>
                                      </p:cBhvr>
                                      <p:tavLst>
                                        <p:tav tm="0">
                                          <p:val>
                                            <p:fltVal val="0"/>
                                          </p:val>
                                        </p:tav>
                                        <p:tav tm="100000">
                                          <p:val>
                                            <p:strVal val="#ppt_w"/>
                                          </p:val>
                                        </p:tav>
                                      </p:tavLst>
                                    </p:anim>
                                    <p:anim calcmode="lin" valueType="num">
                                      <p:cBhvr>
                                        <p:cTn id="954" dur="1000" fill="hold"/>
                                        <p:tgtEl>
                                          <p:spTgt spid="39948">
                                            <p:txEl>
                                              <p:pRg st="12" end="12"/>
                                            </p:txEl>
                                          </p:spTgt>
                                        </p:tgtEl>
                                        <p:attrNameLst>
                                          <p:attrName>ppt_h</p:attrName>
                                        </p:attrNameLst>
                                      </p:cBhvr>
                                      <p:tavLst>
                                        <p:tav tm="0">
                                          <p:val>
                                            <p:fltVal val="0"/>
                                          </p:val>
                                        </p:tav>
                                        <p:tav tm="100000">
                                          <p:val>
                                            <p:strVal val="#ppt_h"/>
                                          </p:val>
                                        </p:tav>
                                      </p:tavLst>
                                    </p:anim>
                                    <p:anim calcmode="lin" valueType="num">
                                      <p:cBhvr>
                                        <p:cTn id="955" dur="1000" fill="hold"/>
                                        <p:tgtEl>
                                          <p:spTgt spid="39948">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956" dur="1000" fill="hold"/>
                                        <p:tgtEl>
                                          <p:spTgt spid="39948">
                                            <p:txEl>
                                              <p:pRg st="12" end="12"/>
                                            </p:txEl>
                                          </p:spTgt>
                                        </p:tgtEl>
                                        <p:attrNameLst>
                                          <p:attrName>ppt_y</p:attrName>
                                        </p:attrNameLst>
                                      </p:cBhvr>
                                      <p:tavLst>
                                        <p:tav tm="0" fmla="#ppt_y+(sin(-2*pi*(1-$))*-#ppt_x+cos(-2*pi*(1-$))*(1-#ppt_y))*(1-$)">
                                          <p:val>
                                            <p:fltVal val="0"/>
                                          </p:val>
                                        </p:tav>
                                        <p:tav tm="100000">
                                          <p:val>
                                            <p:fltVal val="1"/>
                                          </p:val>
                                        </p:tav>
                                      </p:tavLst>
                                    </p:anim>
                                  </p:childTnLst>
                                </p:cTn>
                              </p:par>
                              <p:par>
                                <p:cTn id="957" presetID="15" presetClass="entr" presetSubtype="0" fill="hold" grpId="0" nodeType="withEffect">
                                  <p:stCondLst>
                                    <p:cond delay="0"/>
                                  </p:stCondLst>
                                  <p:childTnLst>
                                    <p:set>
                                      <p:cBhvr>
                                        <p:cTn id="958" dur="1" fill="hold">
                                          <p:stCondLst>
                                            <p:cond delay="0"/>
                                          </p:stCondLst>
                                        </p:cTn>
                                        <p:tgtEl>
                                          <p:spTgt spid="39948">
                                            <p:txEl>
                                              <p:pRg st="13" end="13"/>
                                            </p:txEl>
                                          </p:spTgt>
                                        </p:tgtEl>
                                        <p:attrNameLst>
                                          <p:attrName>style.visibility</p:attrName>
                                        </p:attrNameLst>
                                      </p:cBhvr>
                                      <p:to>
                                        <p:strVal val="visible"/>
                                      </p:to>
                                    </p:set>
                                    <p:anim calcmode="lin" valueType="num">
                                      <p:cBhvr>
                                        <p:cTn id="959" dur="1000" fill="hold"/>
                                        <p:tgtEl>
                                          <p:spTgt spid="39948">
                                            <p:txEl>
                                              <p:pRg st="13" end="13"/>
                                            </p:txEl>
                                          </p:spTgt>
                                        </p:tgtEl>
                                        <p:attrNameLst>
                                          <p:attrName>ppt_w</p:attrName>
                                        </p:attrNameLst>
                                      </p:cBhvr>
                                      <p:tavLst>
                                        <p:tav tm="0">
                                          <p:val>
                                            <p:fltVal val="0"/>
                                          </p:val>
                                        </p:tav>
                                        <p:tav tm="100000">
                                          <p:val>
                                            <p:strVal val="#ppt_w"/>
                                          </p:val>
                                        </p:tav>
                                      </p:tavLst>
                                    </p:anim>
                                    <p:anim calcmode="lin" valueType="num">
                                      <p:cBhvr>
                                        <p:cTn id="960" dur="1000" fill="hold"/>
                                        <p:tgtEl>
                                          <p:spTgt spid="39948">
                                            <p:txEl>
                                              <p:pRg st="13" end="13"/>
                                            </p:txEl>
                                          </p:spTgt>
                                        </p:tgtEl>
                                        <p:attrNameLst>
                                          <p:attrName>ppt_h</p:attrName>
                                        </p:attrNameLst>
                                      </p:cBhvr>
                                      <p:tavLst>
                                        <p:tav tm="0">
                                          <p:val>
                                            <p:fltVal val="0"/>
                                          </p:val>
                                        </p:tav>
                                        <p:tav tm="100000">
                                          <p:val>
                                            <p:strVal val="#ppt_h"/>
                                          </p:val>
                                        </p:tav>
                                      </p:tavLst>
                                    </p:anim>
                                    <p:anim calcmode="lin" valueType="num">
                                      <p:cBhvr>
                                        <p:cTn id="961" dur="1000" fill="hold"/>
                                        <p:tgtEl>
                                          <p:spTgt spid="39948">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962" dur="1000" fill="hold"/>
                                        <p:tgtEl>
                                          <p:spTgt spid="39948">
                                            <p:txEl>
                                              <p:pRg st="13" end="13"/>
                                            </p:txEl>
                                          </p:spTgt>
                                        </p:tgtEl>
                                        <p:attrNameLst>
                                          <p:attrName>ppt_y</p:attrName>
                                        </p:attrNameLst>
                                      </p:cBhvr>
                                      <p:tavLst>
                                        <p:tav tm="0" fmla="#ppt_y+(sin(-2*pi*(1-$))*-#ppt_x+cos(-2*pi*(1-$))*(1-#ppt_y))*(1-$)">
                                          <p:val>
                                            <p:fltVal val="0"/>
                                          </p:val>
                                        </p:tav>
                                        <p:tav tm="100000">
                                          <p:val>
                                            <p:fltVal val="1"/>
                                          </p:val>
                                        </p:tav>
                                      </p:tavLst>
                                    </p:anim>
                                  </p:childTnLst>
                                </p:cTn>
                              </p:par>
                              <p:par>
                                <p:cTn id="963" presetID="15" presetClass="entr" presetSubtype="0" fill="hold" grpId="0" nodeType="withEffect">
                                  <p:stCondLst>
                                    <p:cond delay="0"/>
                                  </p:stCondLst>
                                  <p:childTnLst>
                                    <p:set>
                                      <p:cBhvr>
                                        <p:cTn id="964" dur="1" fill="hold">
                                          <p:stCondLst>
                                            <p:cond delay="0"/>
                                          </p:stCondLst>
                                        </p:cTn>
                                        <p:tgtEl>
                                          <p:spTgt spid="39948">
                                            <p:txEl>
                                              <p:pRg st="14" end="14"/>
                                            </p:txEl>
                                          </p:spTgt>
                                        </p:tgtEl>
                                        <p:attrNameLst>
                                          <p:attrName>style.visibility</p:attrName>
                                        </p:attrNameLst>
                                      </p:cBhvr>
                                      <p:to>
                                        <p:strVal val="visible"/>
                                      </p:to>
                                    </p:set>
                                    <p:anim calcmode="lin" valueType="num">
                                      <p:cBhvr>
                                        <p:cTn id="965" dur="1000" fill="hold"/>
                                        <p:tgtEl>
                                          <p:spTgt spid="39948">
                                            <p:txEl>
                                              <p:pRg st="14" end="14"/>
                                            </p:txEl>
                                          </p:spTgt>
                                        </p:tgtEl>
                                        <p:attrNameLst>
                                          <p:attrName>ppt_w</p:attrName>
                                        </p:attrNameLst>
                                      </p:cBhvr>
                                      <p:tavLst>
                                        <p:tav tm="0">
                                          <p:val>
                                            <p:fltVal val="0"/>
                                          </p:val>
                                        </p:tav>
                                        <p:tav tm="100000">
                                          <p:val>
                                            <p:strVal val="#ppt_w"/>
                                          </p:val>
                                        </p:tav>
                                      </p:tavLst>
                                    </p:anim>
                                    <p:anim calcmode="lin" valueType="num">
                                      <p:cBhvr>
                                        <p:cTn id="966" dur="1000" fill="hold"/>
                                        <p:tgtEl>
                                          <p:spTgt spid="39948">
                                            <p:txEl>
                                              <p:pRg st="14" end="14"/>
                                            </p:txEl>
                                          </p:spTgt>
                                        </p:tgtEl>
                                        <p:attrNameLst>
                                          <p:attrName>ppt_h</p:attrName>
                                        </p:attrNameLst>
                                      </p:cBhvr>
                                      <p:tavLst>
                                        <p:tav tm="0">
                                          <p:val>
                                            <p:fltVal val="0"/>
                                          </p:val>
                                        </p:tav>
                                        <p:tav tm="100000">
                                          <p:val>
                                            <p:strVal val="#ppt_h"/>
                                          </p:val>
                                        </p:tav>
                                      </p:tavLst>
                                    </p:anim>
                                    <p:anim calcmode="lin" valueType="num">
                                      <p:cBhvr>
                                        <p:cTn id="967" dur="1000" fill="hold"/>
                                        <p:tgtEl>
                                          <p:spTgt spid="39948">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968" dur="1000" fill="hold"/>
                                        <p:tgtEl>
                                          <p:spTgt spid="39948">
                                            <p:txEl>
                                              <p:pRg st="14" end="14"/>
                                            </p:txEl>
                                          </p:spTgt>
                                        </p:tgtEl>
                                        <p:attrNameLst>
                                          <p:attrName>ppt_y</p:attrName>
                                        </p:attrNameLst>
                                      </p:cBhvr>
                                      <p:tavLst>
                                        <p:tav tm="0" fmla="#ppt_y+(sin(-2*pi*(1-$))*-#ppt_x+cos(-2*pi*(1-$))*(1-#ppt_y))*(1-$)">
                                          <p:val>
                                            <p:fltVal val="0"/>
                                          </p:val>
                                        </p:tav>
                                        <p:tav tm="100000">
                                          <p:val>
                                            <p:fltVal val="1"/>
                                          </p:val>
                                        </p:tav>
                                      </p:tavLst>
                                    </p:anim>
                                  </p:childTnLst>
                                </p:cTn>
                              </p:par>
                              <p:par>
                                <p:cTn id="969" presetID="15" presetClass="entr" presetSubtype="0" fill="hold" grpId="0" nodeType="withEffect">
                                  <p:stCondLst>
                                    <p:cond delay="0"/>
                                  </p:stCondLst>
                                  <p:childTnLst>
                                    <p:set>
                                      <p:cBhvr>
                                        <p:cTn id="970" dur="1" fill="hold">
                                          <p:stCondLst>
                                            <p:cond delay="0"/>
                                          </p:stCondLst>
                                        </p:cTn>
                                        <p:tgtEl>
                                          <p:spTgt spid="39948">
                                            <p:txEl>
                                              <p:pRg st="15" end="15"/>
                                            </p:txEl>
                                          </p:spTgt>
                                        </p:tgtEl>
                                        <p:attrNameLst>
                                          <p:attrName>style.visibility</p:attrName>
                                        </p:attrNameLst>
                                      </p:cBhvr>
                                      <p:to>
                                        <p:strVal val="visible"/>
                                      </p:to>
                                    </p:set>
                                    <p:anim calcmode="lin" valueType="num">
                                      <p:cBhvr>
                                        <p:cTn id="971" dur="1000" fill="hold"/>
                                        <p:tgtEl>
                                          <p:spTgt spid="39948">
                                            <p:txEl>
                                              <p:pRg st="15" end="15"/>
                                            </p:txEl>
                                          </p:spTgt>
                                        </p:tgtEl>
                                        <p:attrNameLst>
                                          <p:attrName>ppt_w</p:attrName>
                                        </p:attrNameLst>
                                      </p:cBhvr>
                                      <p:tavLst>
                                        <p:tav tm="0">
                                          <p:val>
                                            <p:fltVal val="0"/>
                                          </p:val>
                                        </p:tav>
                                        <p:tav tm="100000">
                                          <p:val>
                                            <p:strVal val="#ppt_w"/>
                                          </p:val>
                                        </p:tav>
                                      </p:tavLst>
                                    </p:anim>
                                    <p:anim calcmode="lin" valueType="num">
                                      <p:cBhvr>
                                        <p:cTn id="972" dur="1000" fill="hold"/>
                                        <p:tgtEl>
                                          <p:spTgt spid="39948">
                                            <p:txEl>
                                              <p:pRg st="15" end="15"/>
                                            </p:txEl>
                                          </p:spTgt>
                                        </p:tgtEl>
                                        <p:attrNameLst>
                                          <p:attrName>ppt_h</p:attrName>
                                        </p:attrNameLst>
                                      </p:cBhvr>
                                      <p:tavLst>
                                        <p:tav tm="0">
                                          <p:val>
                                            <p:fltVal val="0"/>
                                          </p:val>
                                        </p:tav>
                                        <p:tav tm="100000">
                                          <p:val>
                                            <p:strVal val="#ppt_h"/>
                                          </p:val>
                                        </p:tav>
                                      </p:tavLst>
                                    </p:anim>
                                    <p:anim calcmode="lin" valueType="num">
                                      <p:cBhvr>
                                        <p:cTn id="973" dur="1000" fill="hold"/>
                                        <p:tgtEl>
                                          <p:spTgt spid="39948">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974" dur="1000" fill="hold"/>
                                        <p:tgtEl>
                                          <p:spTgt spid="39948">
                                            <p:txEl>
                                              <p:pRg st="15" end="15"/>
                                            </p:txEl>
                                          </p:spTgt>
                                        </p:tgtEl>
                                        <p:attrNameLst>
                                          <p:attrName>ppt_y</p:attrName>
                                        </p:attrNameLst>
                                      </p:cBhvr>
                                      <p:tavLst>
                                        <p:tav tm="0" fmla="#ppt_y+(sin(-2*pi*(1-$))*-#ppt_x+cos(-2*pi*(1-$))*(1-#ppt_y))*(1-$)">
                                          <p:val>
                                            <p:fltVal val="0"/>
                                          </p:val>
                                        </p:tav>
                                        <p:tav tm="100000">
                                          <p:val>
                                            <p:fltVal val="1"/>
                                          </p:val>
                                        </p:tav>
                                      </p:tavLst>
                                    </p:anim>
                                  </p:childTnLst>
                                </p:cTn>
                              </p:par>
                              <p:par>
                                <p:cTn id="975" presetID="15" presetClass="entr" presetSubtype="0" fill="hold" grpId="0" nodeType="withEffect">
                                  <p:stCondLst>
                                    <p:cond delay="0"/>
                                  </p:stCondLst>
                                  <p:childTnLst>
                                    <p:set>
                                      <p:cBhvr>
                                        <p:cTn id="976" dur="1" fill="hold">
                                          <p:stCondLst>
                                            <p:cond delay="0"/>
                                          </p:stCondLst>
                                        </p:cTn>
                                        <p:tgtEl>
                                          <p:spTgt spid="39948">
                                            <p:txEl>
                                              <p:pRg st="16" end="16"/>
                                            </p:txEl>
                                          </p:spTgt>
                                        </p:tgtEl>
                                        <p:attrNameLst>
                                          <p:attrName>style.visibility</p:attrName>
                                        </p:attrNameLst>
                                      </p:cBhvr>
                                      <p:to>
                                        <p:strVal val="visible"/>
                                      </p:to>
                                    </p:set>
                                    <p:anim calcmode="lin" valueType="num">
                                      <p:cBhvr>
                                        <p:cTn id="977" dur="1000" fill="hold"/>
                                        <p:tgtEl>
                                          <p:spTgt spid="39948">
                                            <p:txEl>
                                              <p:pRg st="16" end="16"/>
                                            </p:txEl>
                                          </p:spTgt>
                                        </p:tgtEl>
                                        <p:attrNameLst>
                                          <p:attrName>ppt_w</p:attrName>
                                        </p:attrNameLst>
                                      </p:cBhvr>
                                      <p:tavLst>
                                        <p:tav tm="0">
                                          <p:val>
                                            <p:fltVal val="0"/>
                                          </p:val>
                                        </p:tav>
                                        <p:tav tm="100000">
                                          <p:val>
                                            <p:strVal val="#ppt_w"/>
                                          </p:val>
                                        </p:tav>
                                      </p:tavLst>
                                    </p:anim>
                                    <p:anim calcmode="lin" valueType="num">
                                      <p:cBhvr>
                                        <p:cTn id="978" dur="1000" fill="hold"/>
                                        <p:tgtEl>
                                          <p:spTgt spid="39948">
                                            <p:txEl>
                                              <p:pRg st="16" end="16"/>
                                            </p:txEl>
                                          </p:spTgt>
                                        </p:tgtEl>
                                        <p:attrNameLst>
                                          <p:attrName>ppt_h</p:attrName>
                                        </p:attrNameLst>
                                      </p:cBhvr>
                                      <p:tavLst>
                                        <p:tav tm="0">
                                          <p:val>
                                            <p:fltVal val="0"/>
                                          </p:val>
                                        </p:tav>
                                        <p:tav tm="100000">
                                          <p:val>
                                            <p:strVal val="#ppt_h"/>
                                          </p:val>
                                        </p:tav>
                                      </p:tavLst>
                                    </p:anim>
                                    <p:anim calcmode="lin" valueType="num">
                                      <p:cBhvr>
                                        <p:cTn id="979" dur="1000" fill="hold"/>
                                        <p:tgtEl>
                                          <p:spTgt spid="39948">
                                            <p:txEl>
                                              <p:pRg st="16" end="16"/>
                                            </p:txEl>
                                          </p:spTgt>
                                        </p:tgtEl>
                                        <p:attrNameLst>
                                          <p:attrName>ppt_x</p:attrName>
                                        </p:attrNameLst>
                                      </p:cBhvr>
                                      <p:tavLst>
                                        <p:tav tm="0" fmla="#ppt_x+(cos(-2*pi*(1-$))*-#ppt_x-sin(-2*pi*(1-$))*(1-#ppt_y))*(1-$)">
                                          <p:val>
                                            <p:fltVal val="0"/>
                                          </p:val>
                                        </p:tav>
                                        <p:tav tm="100000">
                                          <p:val>
                                            <p:fltVal val="1"/>
                                          </p:val>
                                        </p:tav>
                                      </p:tavLst>
                                    </p:anim>
                                    <p:anim calcmode="lin" valueType="num">
                                      <p:cBhvr>
                                        <p:cTn id="980" dur="1000" fill="hold"/>
                                        <p:tgtEl>
                                          <p:spTgt spid="39948">
                                            <p:txEl>
                                              <p:pRg st="16" end="16"/>
                                            </p:txEl>
                                          </p:spTgt>
                                        </p:tgtEl>
                                        <p:attrNameLst>
                                          <p:attrName>ppt_y</p:attrName>
                                        </p:attrNameLst>
                                      </p:cBhvr>
                                      <p:tavLst>
                                        <p:tav tm="0" fmla="#ppt_y+(sin(-2*pi*(1-$))*-#ppt_x+cos(-2*pi*(1-$))*(1-#ppt_y))*(1-$)">
                                          <p:val>
                                            <p:fltVal val="0"/>
                                          </p:val>
                                        </p:tav>
                                        <p:tav tm="100000">
                                          <p:val>
                                            <p:fltVal val="1"/>
                                          </p:val>
                                        </p:tav>
                                      </p:tavLst>
                                    </p:anim>
                                  </p:childTnLst>
                                </p:cTn>
                              </p:par>
                              <p:par>
                                <p:cTn id="981" presetID="15" presetClass="entr" presetSubtype="0" fill="hold" grpId="0" nodeType="withEffect">
                                  <p:stCondLst>
                                    <p:cond delay="0"/>
                                  </p:stCondLst>
                                  <p:childTnLst>
                                    <p:set>
                                      <p:cBhvr>
                                        <p:cTn id="982" dur="1" fill="hold">
                                          <p:stCondLst>
                                            <p:cond delay="0"/>
                                          </p:stCondLst>
                                        </p:cTn>
                                        <p:tgtEl>
                                          <p:spTgt spid="39948">
                                            <p:txEl>
                                              <p:pRg st="17" end="17"/>
                                            </p:txEl>
                                          </p:spTgt>
                                        </p:tgtEl>
                                        <p:attrNameLst>
                                          <p:attrName>style.visibility</p:attrName>
                                        </p:attrNameLst>
                                      </p:cBhvr>
                                      <p:to>
                                        <p:strVal val="visible"/>
                                      </p:to>
                                    </p:set>
                                    <p:anim calcmode="lin" valueType="num">
                                      <p:cBhvr>
                                        <p:cTn id="983" dur="1000" fill="hold"/>
                                        <p:tgtEl>
                                          <p:spTgt spid="39948">
                                            <p:txEl>
                                              <p:pRg st="17" end="17"/>
                                            </p:txEl>
                                          </p:spTgt>
                                        </p:tgtEl>
                                        <p:attrNameLst>
                                          <p:attrName>ppt_w</p:attrName>
                                        </p:attrNameLst>
                                      </p:cBhvr>
                                      <p:tavLst>
                                        <p:tav tm="0">
                                          <p:val>
                                            <p:fltVal val="0"/>
                                          </p:val>
                                        </p:tav>
                                        <p:tav tm="100000">
                                          <p:val>
                                            <p:strVal val="#ppt_w"/>
                                          </p:val>
                                        </p:tav>
                                      </p:tavLst>
                                    </p:anim>
                                    <p:anim calcmode="lin" valueType="num">
                                      <p:cBhvr>
                                        <p:cTn id="984" dur="1000" fill="hold"/>
                                        <p:tgtEl>
                                          <p:spTgt spid="39948">
                                            <p:txEl>
                                              <p:pRg st="17" end="17"/>
                                            </p:txEl>
                                          </p:spTgt>
                                        </p:tgtEl>
                                        <p:attrNameLst>
                                          <p:attrName>ppt_h</p:attrName>
                                        </p:attrNameLst>
                                      </p:cBhvr>
                                      <p:tavLst>
                                        <p:tav tm="0">
                                          <p:val>
                                            <p:fltVal val="0"/>
                                          </p:val>
                                        </p:tav>
                                        <p:tav tm="100000">
                                          <p:val>
                                            <p:strVal val="#ppt_h"/>
                                          </p:val>
                                        </p:tav>
                                      </p:tavLst>
                                    </p:anim>
                                    <p:anim calcmode="lin" valueType="num">
                                      <p:cBhvr>
                                        <p:cTn id="985" dur="1000" fill="hold"/>
                                        <p:tgtEl>
                                          <p:spTgt spid="39948">
                                            <p:txEl>
                                              <p:pRg st="17" end="17"/>
                                            </p:txEl>
                                          </p:spTgt>
                                        </p:tgtEl>
                                        <p:attrNameLst>
                                          <p:attrName>ppt_x</p:attrName>
                                        </p:attrNameLst>
                                      </p:cBhvr>
                                      <p:tavLst>
                                        <p:tav tm="0" fmla="#ppt_x+(cos(-2*pi*(1-$))*-#ppt_x-sin(-2*pi*(1-$))*(1-#ppt_y))*(1-$)">
                                          <p:val>
                                            <p:fltVal val="0"/>
                                          </p:val>
                                        </p:tav>
                                        <p:tav tm="100000">
                                          <p:val>
                                            <p:fltVal val="1"/>
                                          </p:val>
                                        </p:tav>
                                      </p:tavLst>
                                    </p:anim>
                                    <p:anim calcmode="lin" valueType="num">
                                      <p:cBhvr>
                                        <p:cTn id="986" dur="1000" fill="hold"/>
                                        <p:tgtEl>
                                          <p:spTgt spid="39948">
                                            <p:txEl>
                                              <p:pRg st="17" end="17"/>
                                            </p:txEl>
                                          </p:spTgt>
                                        </p:tgtEl>
                                        <p:attrNameLst>
                                          <p:attrName>ppt_y</p:attrName>
                                        </p:attrNameLst>
                                      </p:cBhvr>
                                      <p:tavLst>
                                        <p:tav tm="0" fmla="#ppt_y+(sin(-2*pi*(1-$))*-#ppt_x+cos(-2*pi*(1-$))*(1-#ppt_y))*(1-$)">
                                          <p:val>
                                            <p:fltVal val="0"/>
                                          </p:val>
                                        </p:tav>
                                        <p:tav tm="100000">
                                          <p:val>
                                            <p:fltVal val="1"/>
                                          </p:val>
                                        </p:tav>
                                      </p:tavLst>
                                    </p:anim>
                                  </p:childTnLst>
                                </p:cTn>
                              </p:par>
                              <p:par>
                                <p:cTn id="987" presetID="15" presetClass="entr" presetSubtype="0" fill="hold" grpId="0" nodeType="withEffect">
                                  <p:stCondLst>
                                    <p:cond delay="0"/>
                                  </p:stCondLst>
                                  <p:childTnLst>
                                    <p:set>
                                      <p:cBhvr>
                                        <p:cTn id="988" dur="1" fill="hold">
                                          <p:stCondLst>
                                            <p:cond delay="0"/>
                                          </p:stCondLst>
                                        </p:cTn>
                                        <p:tgtEl>
                                          <p:spTgt spid="39948">
                                            <p:txEl>
                                              <p:pRg st="18" end="18"/>
                                            </p:txEl>
                                          </p:spTgt>
                                        </p:tgtEl>
                                        <p:attrNameLst>
                                          <p:attrName>style.visibility</p:attrName>
                                        </p:attrNameLst>
                                      </p:cBhvr>
                                      <p:to>
                                        <p:strVal val="visible"/>
                                      </p:to>
                                    </p:set>
                                    <p:anim calcmode="lin" valueType="num">
                                      <p:cBhvr>
                                        <p:cTn id="989" dur="1000" fill="hold"/>
                                        <p:tgtEl>
                                          <p:spTgt spid="39948">
                                            <p:txEl>
                                              <p:pRg st="18" end="18"/>
                                            </p:txEl>
                                          </p:spTgt>
                                        </p:tgtEl>
                                        <p:attrNameLst>
                                          <p:attrName>ppt_w</p:attrName>
                                        </p:attrNameLst>
                                      </p:cBhvr>
                                      <p:tavLst>
                                        <p:tav tm="0">
                                          <p:val>
                                            <p:fltVal val="0"/>
                                          </p:val>
                                        </p:tav>
                                        <p:tav tm="100000">
                                          <p:val>
                                            <p:strVal val="#ppt_w"/>
                                          </p:val>
                                        </p:tav>
                                      </p:tavLst>
                                    </p:anim>
                                    <p:anim calcmode="lin" valueType="num">
                                      <p:cBhvr>
                                        <p:cTn id="990" dur="1000" fill="hold"/>
                                        <p:tgtEl>
                                          <p:spTgt spid="39948">
                                            <p:txEl>
                                              <p:pRg st="18" end="18"/>
                                            </p:txEl>
                                          </p:spTgt>
                                        </p:tgtEl>
                                        <p:attrNameLst>
                                          <p:attrName>ppt_h</p:attrName>
                                        </p:attrNameLst>
                                      </p:cBhvr>
                                      <p:tavLst>
                                        <p:tav tm="0">
                                          <p:val>
                                            <p:fltVal val="0"/>
                                          </p:val>
                                        </p:tav>
                                        <p:tav tm="100000">
                                          <p:val>
                                            <p:strVal val="#ppt_h"/>
                                          </p:val>
                                        </p:tav>
                                      </p:tavLst>
                                    </p:anim>
                                    <p:anim calcmode="lin" valueType="num">
                                      <p:cBhvr>
                                        <p:cTn id="991" dur="1000" fill="hold"/>
                                        <p:tgtEl>
                                          <p:spTgt spid="39948">
                                            <p:txEl>
                                              <p:pRg st="18" end="18"/>
                                            </p:txEl>
                                          </p:spTgt>
                                        </p:tgtEl>
                                        <p:attrNameLst>
                                          <p:attrName>ppt_x</p:attrName>
                                        </p:attrNameLst>
                                      </p:cBhvr>
                                      <p:tavLst>
                                        <p:tav tm="0" fmla="#ppt_x+(cos(-2*pi*(1-$))*-#ppt_x-sin(-2*pi*(1-$))*(1-#ppt_y))*(1-$)">
                                          <p:val>
                                            <p:fltVal val="0"/>
                                          </p:val>
                                        </p:tav>
                                        <p:tav tm="100000">
                                          <p:val>
                                            <p:fltVal val="1"/>
                                          </p:val>
                                        </p:tav>
                                      </p:tavLst>
                                    </p:anim>
                                    <p:anim calcmode="lin" valueType="num">
                                      <p:cBhvr>
                                        <p:cTn id="992" dur="1000" fill="hold"/>
                                        <p:tgtEl>
                                          <p:spTgt spid="39948">
                                            <p:txEl>
                                              <p:pRg st="18" end="18"/>
                                            </p:txEl>
                                          </p:spTgt>
                                        </p:tgtEl>
                                        <p:attrNameLst>
                                          <p:attrName>ppt_y</p:attrName>
                                        </p:attrNameLst>
                                      </p:cBhvr>
                                      <p:tavLst>
                                        <p:tav tm="0" fmla="#ppt_y+(sin(-2*pi*(1-$))*-#ppt_x+cos(-2*pi*(1-$))*(1-#ppt_y))*(1-$)">
                                          <p:val>
                                            <p:fltVal val="0"/>
                                          </p:val>
                                        </p:tav>
                                        <p:tav tm="100000">
                                          <p:val>
                                            <p:fltVal val="1"/>
                                          </p:val>
                                        </p:tav>
                                      </p:tavLst>
                                    </p:anim>
                                  </p:childTnLst>
                                </p:cTn>
                              </p:par>
                              <p:par>
                                <p:cTn id="993" presetID="15" presetClass="entr" presetSubtype="0" fill="hold" grpId="0" nodeType="withEffect">
                                  <p:stCondLst>
                                    <p:cond delay="0"/>
                                  </p:stCondLst>
                                  <p:childTnLst>
                                    <p:set>
                                      <p:cBhvr>
                                        <p:cTn id="994" dur="1" fill="hold">
                                          <p:stCondLst>
                                            <p:cond delay="0"/>
                                          </p:stCondLst>
                                        </p:cTn>
                                        <p:tgtEl>
                                          <p:spTgt spid="39948">
                                            <p:txEl>
                                              <p:pRg st="19" end="19"/>
                                            </p:txEl>
                                          </p:spTgt>
                                        </p:tgtEl>
                                        <p:attrNameLst>
                                          <p:attrName>style.visibility</p:attrName>
                                        </p:attrNameLst>
                                      </p:cBhvr>
                                      <p:to>
                                        <p:strVal val="visible"/>
                                      </p:to>
                                    </p:set>
                                    <p:anim calcmode="lin" valueType="num">
                                      <p:cBhvr>
                                        <p:cTn id="995" dur="1000" fill="hold"/>
                                        <p:tgtEl>
                                          <p:spTgt spid="39948">
                                            <p:txEl>
                                              <p:pRg st="19" end="19"/>
                                            </p:txEl>
                                          </p:spTgt>
                                        </p:tgtEl>
                                        <p:attrNameLst>
                                          <p:attrName>ppt_w</p:attrName>
                                        </p:attrNameLst>
                                      </p:cBhvr>
                                      <p:tavLst>
                                        <p:tav tm="0">
                                          <p:val>
                                            <p:fltVal val="0"/>
                                          </p:val>
                                        </p:tav>
                                        <p:tav tm="100000">
                                          <p:val>
                                            <p:strVal val="#ppt_w"/>
                                          </p:val>
                                        </p:tav>
                                      </p:tavLst>
                                    </p:anim>
                                    <p:anim calcmode="lin" valueType="num">
                                      <p:cBhvr>
                                        <p:cTn id="996" dur="1000" fill="hold"/>
                                        <p:tgtEl>
                                          <p:spTgt spid="39948">
                                            <p:txEl>
                                              <p:pRg st="19" end="19"/>
                                            </p:txEl>
                                          </p:spTgt>
                                        </p:tgtEl>
                                        <p:attrNameLst>
                                          <p:attrName>ppt_h</p:attrName>
                                        </p:attrNameLst>
                                      </p:cBhvr>
                                      <p:tavLst>
                                        <p:tav tm="0">
                                          <p:val>
                                            <p:fltVal val="0"/>
                                          </p:val>
                                        </p:tav>
                                        <p:tav tm="100000">
                                          <p:val>
                                            <p:strVal val="#ppt_h"/>
                                          </p:val>
                                        </p:tav>
                                      </p:tavLst>
                                    </p:anim>
                                    <p:anim calcmode="lin" valueType="num">
                                      <p:cBhvr>
                                        <p:cTn id="997" dur="1000" fill="hold"/>
                                        <p:tgtEl>
                                          <p:spTgt spid="39948">
                                            <p:txEl>
                                              <p:pRg st="19" end="19"/>
                                            </p:txEl>
                                          </p:spTgt>
                                        </p:tgtEl>
                                        <p:attrNameLst>
                                          <p:attrName>ppt_x</p:attrName>
                                        </p:attrNameLst>
                                      </p:cBhvr>
                                      <p:tavLst>
                                        <p:tav tm="0" fmla="#ppt_x+(cos(-2*pi*(1-$))*-#ppt_x-sin(-2*pi*(1-$))*(1-#ppt_y))*(1-$)">
                                          <p:val>
                                            <p:fltVal val="0"/>
                                          </p:val>
                                        </p:tav>
                                        <p:tav tm="100000">
                                          <p:val>
                                            <p:fltVal val="1"/>
                                          </p:val>
                                        </p:tav>
                                      </p:tavLst>
                                    </p:anim>
                                    <p:anim calcmode="lin" valueType="num">
                                      <p:cBhvr>
                                        <p:cTn id="998" dur="1000" fill="hold"/>
                                        <p:tgtEl>
                                          <p:spTgt spid="39948">
                                            <p:txEl>
                                              <p:pRg st="19" end="19"/>
                                            </p:txEl>
                                          </p:spTgt>
                                        </p:tgtEl>
                                        <p:attrNameLst>
                                          <p:attrName>ppt_y</p:attrName>
                                        </p:attrNameLst>
                                      </p:cBhvr>
                                      <p:tavLst>
                                        <p:tav tm="0" fmla="#ppt_y+(sin(-2*pi*(1-$))*-#ppt_x+cos(-2*pi*(1-$))*(1-#ppt_y))*(1-$)">
                                          <p:val>
                                            <p:fltVal val="0"/>
                                          </p:val>
                                        </p:tav>
                                        <p:tav tm="100000">
                                          <p:val>
                                            <p:fltVal val="1"/>
                                          </p:val>
                                        </p:tav>
                                      </p:tavLst>
                                    </p:anim>
                                  </p:childTnLst>
                                </p:cTn>
                              </p:par>
                              <p:par>
                                <p:cTn id="999" presetID="15" presetClass="entr" presetSubtype="0" fill="hold" grpId="0" nodeType="withEffect">
                                  <p:stCondLst>
                                    <p:cond delay="0"/>
                                  </p:stCondLst>
                                  <p:childTnLst>
                                    <p:set>
                                      <p:cBhvr>
                                        <p:cTn id="1000" dur="1" fill="hold">
                                          <p:stCondLst>
                                            <p:cond delay="0"/>
                                          </p:stCondLst>
                                        </p:cTn>
                                        <p:tgtEl>
                                          <p:spTgt spid="39948">
                                            <p:txEl>
                                              <p:pRg st="20" end="20"/>
                                            </p:txEl>
                                          </p:spTgt>
                                        </p:tgtEl>
                                        <p:attrNameLst>
                                          <p:attrName>style.visibility</p:attrName>
                                        </p:attrNameLst>
                                      </p:cBhvr>
                                      <p:to>
                                        <p:strVal val="visible"/>
                                      </p:to>
                                    </p:set>
                                    <p:anim calcmode="lin" valueType="num">
                                      <p:cBhvr>
                                        <p:cTn id="1001" dur="1000" fill="hold"/>
                                        <p:tgtEl>
                                          <p:spTgt spid="39948">
                                            <p:txEl>
                                              <p:pRg st="20" end="20"/>
                                            </p:txEl>
                                          </p:spTgt>
                                        </p:tgtEl>
                                        <p:attrNameLst>
                                          <p:attrName>ppt_w</p:attrName>
                                        </p:attrNameLst>
                                      </p:cBhvr>
                                      <p:tavLst>
                                        <p:tav tm="0">
                                          <p:val>
                                            <p:fltVal val="0"/>
                                          </p:val>
                                        </p:tav>
                                        <p:tav tm="100000">
                                          <p:val>
                                            <p:strVal val="#ppt_w"/>
                                          </p:val>
                                        </p:tav>
                                      </p:tavLst>
                                    </p:anim>
                                    <p:anim calcmode="lin" valueType="num">
                                      <p:cBhvr>
                                        <p:cTn id="1002" dur="1000" fill="hold"/>
                                        <p:tgtEl>
                                          <p:spTgt spid="39948">
                                            <p:txEl>
                                              <p:pRg st="20" end="20"/>
                                            </p:txEl>
                                          </p:spTgt>
                                        </p:tgtEl>
                                        <p:attrNameLst>
                                          <p:attrName>ppt_h</p:attrName>
                                        </p:attrNameLst>
                                      </p:cBhvr>
                                      <p:tavLst>
                                        <p:tav tm="0">
                                          <p:val>
                                            <p:fltVal val="0"/>
                                          </p:val>
                                        </p:tav>
                                        <p:tav tm="100000">
                                          <p:val>
                                            <p:strVal val="#ppt_h"/>
                                          </p:val>
                                        </p:tav>
                                      </p:tavLst>
                                    </p:anim>
                                    <p:anim calcmode="lin" valueType="num">
                                      <p:cBhvr>
                                        <p:cTn id="1003" dur="1000" fill="hold"/>
                                        <p:tgtEl>
                                          <p:spTgt spid="39948">
                                            <p:txEl>
                                              <p:pRg st="20" end="20"/>
                                            </p:txEl>
                                          </p:spTgt>
                                        </p:tgtEl>
                                        <p:attrNameLst>
                                          <p:attrName>ppt_x</p:attrName>
                                        </p:attrNameLst>
                                      </p:cBhvr>
                                      <p:tavLst>
                                        <p:tav tm="0" fmla="#ppt_x+(cos(-2*pi*(1-$))*-#ppt_x-sin(-2*pi*(1-$))*(1-#ppt_y))*(1-$)">
                                          <p:val>
                                            <p:fltVal val="0"/>
                                          </p:val>
                                        </p:tav>
                                        <p:tav tm="100000">
                                          <p:val>
                                            <p:fltVal val="1"/>
                                          </p:val>
                                        </p:tav>
                                      </p:tavLst>
                                    </p:anim>
                                    <p:anim calcmode="lin" valueType="num">
                                      <p:cBhvr>
                                        <p:cTn id="1004" dur="1000" fill="hold"/>
                                        <p:tgtEl>
                                          <p:spTgt spid="39948">
                                            <p:txEl>
                                              <p:pRg st="20" end="20"/>
                                            </p:txEl>
                                          </p:spTgt>
                                        </p:tgtEl>
                                        <p:attrNameLst>
                                          <p:attrName>ppt_y</p:attrName>
                                        </p:attrNameLst>
                                      </p:cBhvr>
                                      <p:tavLst>
                                        <p:tav tm="0" fmla="#ppt_y+(sin(-2*pi*(1-$))*-#ppt_x+cos(-2*pi*(1-$))*(1-#ppt_y))*(1-$)">
                                          <p:val>
                                            <p:fltVal val="0"/>
                                          </p:val>
                                        </p:tav>
                                        <p:tav tm="100000">
                                          <p:val>
                                            <p:fltVal val="1"/>
                                          </p:val>
                                        </p:tav>
                                      </p:tavLst>
                                    </p:anim>
                                  </p:childTnLst>
                                </p:cTn>
                              </p:par>
                              <p:par>
                                <p:cTn id="1005" presetID="15" presetClass="entr" presetSubtype="0" fill="hold" grpId="0" nodeType="withEffect">
                                  <p:stCondLst>
                                    <p:cond delay="0"/>
                                  </p:stCondLst>
                                  <p:childTnLst>
                                    <p:set>
                                      <p:cBhvr>
                                        <p:cTn id="1006" dur="1" fill="hold">
                                          <p:stCondLst>
                                            <p:cond delay="0"/>
                                          </p:stCondLst>
                                        </p:cTn>
                                        <p:tgtEl>
                                          <p:spTgt spid="39948">
                                            <p:txEl>
                                              <p:pRg st="21" end="21"/>
                                            </p:txEl>
                                          </p:spTgt>
                                        </p:tgtEl>
                                        <p:attrNameLst>
                                          <p:attrName>style.visibility</p:attrName>
                                        </p:attrNameLst>
                                      </p:cBhvr>
                                      <p:to>
                                        <p:strVal val="visible"/>
                                      </p:to>
                                    </p:set>
                                    <p:anim calcmode="lin" valueType="num">
                                      <p:cBhvr>
                                        <p:cTn id="1007" dur="1000" fill="hold"/>
                                        <p:tgtEl>
                                          <p:spTgt spid="39948">
                                            <p:txEl>
                                              <p:pRg st="21" end="21"/>
                                            </p:txEl>
                                          </p:spTgt>
                                        </p:tgtEl>
                                        <p:attrNameLst>
                                          <p:attrName>ppt_w</p:attrName>
                                        </p:attrNameLst>
                                      </p:cBhvr>
                                      <p:tavLst>
                                        <p:tav tm="0">
                                          <p:val>
                                            <p:fltVal val="0"/>
                                          </p:val>
                                        </p:tav>
                                        <p:tav tm="100000">
                                          <p:val>
                                            <p:strVal val="#ppt_w"/>
                                          </p:val>
                                        </p:tav>
                                      </p:tavLst>
                                    </p:anim>
                                    <p:anim calcmode="lin" valueType="num">
                                      <p:cBhvr>
                                        <p:cTn id="1008" dur="1000" fill="hold"/>
                                        <p:tgtEl>
                                          <p:spTgt spid="39948">
                                            <p:txEl>
                                              <p:pRg st="21" end="21"/>
                                            </p:txEl>
                                          </p:spTgt>
                                        </p:tgtEl>
                                        <p:attrNameLst>
                                          <p:attrName>ppt_h</p:attrName>
                                        </p:attrNameLst>
                                      </p:cBhvr>
                                      <p:tavLst>
                                        <p:tav tm="0">
                                          <p:val>
                                            <p:fltVal val="0"/>
                                          </p:val>
                                        </p:tav>
                                        <p:tav tm="100000">
                                          <p:val>
                                            <p:strVal val="#ppt_h"/>
                                          </p:val>
                                        </p:tav>
                                      </p:tavLst>
                                    </p:anim>
                                    <p:anim calcmode="lin" valueType="num">
                                      <p:cBhvr>
                                        <p:cTn id="1009" dur="1000" fill="hold"/>
                                        <p:tgtEl>
                                          <p:spTgt spid="39948">
                                            <p:txEl>
                                              <p:pRg st="21" end="21"/>
                                            </p:txEl>
                                          </p:spTgt>
                                        </p:tgtEl>
                                        <p:attrNameLst>
                                          <p:attrName>ppt_x</p:attrName>
                                        </p:attrNameLst>
                                      </p:cBhvr>
                                      <p:tavLst>
                                        <p:tav tm="0" fmla="#ppt_x+(cos(-2*pi*(1-$))*-#ppt_x-sin(-2*pi*(1-$))*(1-#ppt_y))*(1-$)">
                                          <p:val>
                                            <p:fltVal val="0"/>
                                          </p:val>
                                        </p:tav>
                                        <p:tav tm="100000">
                                          <p:val>
                                            <p:fltVal val="1"/>
                                          </p:val>
                                        </p:tav>
                                      </p:tavLst>
                                    </p:anim>
                                    <p:anim calcmode="lin" valueType="num">
                                      <p:cBhvr>
                                        <p:cTn id="1010" dur="1000" fill="hold"/>
                                        <p:tgtEl>
                                          <p:spTgt spid="39948">
                                            <p:txEl>
                                              <p:pRg st="21" end="21"/>
                                            </p:txEl>
                                          </p:spTgt>
                                        </p:tgtEl>
                                        <p:attrNameLst>
                                          <p:attrName>ppt_y</p:attrName>
                                        </p:attrNameLst>
                                      </p:cBhvr>
                                      <p:tavLst>
                                        <p:tav tm="0" fmla="#ppt_y+(sin(-2*pi*(1-$))*-#ppt_x+cos(-2*pi*(1-$))*(1-#ppt_y))*(1-$)">
                                          <p:val>
                                            <p:fltVal val="0"/>
                                          </p:val>
                                        </p:tav>
                                        <p:tav tm="100000">
                                          <p:val>
                                            <p:fltVal val="1"/>
                                          </p:val>
                                        </p:tav>
                                      </p:tavLst>
                                    </p:anim>
                                  </p:childTnLst>
                                </p:cTn>
                              </p:par>
                              <p:par>
                                <p:cTn id="1011" presetID="15" presetClass="entr" presetSubtype="0" fill="hold" grpId="0" nodeType="withEffect">
                                  <p:stCondLst>
                                    <p:cond delay="0"/>
                                  </p:stCondLst>
                                  <p:childTnLst>
                                    <p:set>
                                      <p:cBhvr>
                                        <p:cTn id="1012" dur="1" fill="hold">
                                          <p:stCondLst>
                                            <p:cond delay="0"/>
                                          </p:stCondLst>
                                        </p:cTn>
                                        <p:tgtEl>
                                          <p:spTgt spid="39948">
                                            <p:txEl>
                                              <p:pRg st="23" end="23"/>
                                            </p:txEl>
                                          </p:spTgt>
                                        </p:tgtEl>
                                        <p:attrNameLst>
                                          <p:attrName>style.visibility</p:attrName>
                                        </p:attrNameLst>
                                      </p:cBhvr>
                                      <p:to>
                                        <p:strVal val="visible"/>
                                      </p:to>
                                    </p:set>
                                    <p:anim calcmode="lin" valueType="num">
                                      <p:cBhvr>
                                        <p:cTn id="1013" dur="1000" fill="hold"/>
                                        <p:tgtEl>
                                          <p:spTgt spid="39948">
                                            <p:txEl>
                                              <p:pRg st="23" end="23"/>
                                            </p:txEl>
                                          </p:spTgt>
                                        </p:tgtEl>
                                        <p:attrNameLst>
                                          <p:attrName>ppt_w</p:attrName>
                                        </p:attrNameLst>
                                      </p:cBhvr>
                                      <p:tavLst>
                                        <p:tav tm="0">
                                          <p:val>
                                            <p:fltVal val="0"/>
                                          </p:val>
                                        </p:tav>
                                        <p:tav tm="100000">
                                          <p:val>
                                            <p:strVal val="#ppt_w"/>
                                          </p:val>
                                        </p:tav>
                                      </p:tavLst>
                                    </p:anim>
                                    <p:anim calcmode="lin" valueType="num">
                                      <p:cBhvr>
                                        <p:cTn id="1014" dur="1000" fill="hold"/>
                                        <p:tgtEl>
                                          <p:spTgt spid="39948">
                                            <p:txEl>
                                              <p:pRg st="23" end="23"/>
                                            </p:txEl>
                                          </p:spTgt>
                                        </p:tgtEl>
                                        <p:attrNameLst>
                                          <p:attrName>ppt_h</p:attrName>
                                        </p:attrNameLst>
                                      </p:cBhvr>
                                      <p:tavLst>
                                        <p:tav tm="0">
                                          <p:val>
                                            <p:fltVal val="0"/>
                                          </p:val>
                                        </p:tav>
                                        <p:tav tm="100000">
                                          <p:val>
                                            <p:strVal val="#ppt_h"/>
                                          </p:val>
                                        </p:tav>
                                      </p:tavLst>
                                    </p:anim>
                                    <p:anim calcmode="lin" valueType="num">
                                      <p:cBhvr>
                                        <p:cTn id="1015" dur="1000" fill="hold"/>
                                        <p:tgtEl>
                                          <p:spTgt spid="39948">
                                            <p:txEl>
                                              <p:pRg st="23" end="23"/>
                                            </p:txEl>
                                          </p:spTgt>
                                        </p:tgtEl>
                                        <p:attrNameLst>
                                          <p:attrName>ppt_x</p:attrName>
                                        </p:attrNameLst>
                                      </p:cBhvr>
                                      <p:tavLst>
                                        <p:tav tm="0" fmla="#ppt_x+(cos(-2*pi*(1-$))*-#ppt_x-sin(-2*pi*(1-$))*(1-#ppt_y))*(1-$)">
                                          <p:val>
                                            <p:fltVal val="0"/>
                                          </p:val>
                                        </p:tav>
                                        <p:tav tm="100000">
                                          <p:val>
                                            <p:fltVal val="1"/>
                                          </p:val>
                                        </p:tav>
                                      </p:tavLst>
                                    </p:anim>
                                    <p:anim calcmode="lin" valueType="num">
                                      <p:cBhvr>
                                        <p:cTn id="1016" dur="1000" fill="hold"/>
                                        <p:tgtEl>
                                          <p:spTgt spid="39948">
                                            <p:txEl>
                                              <p:pRg st="23" end="2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7" fill="hold">
                      <p:stCondLst>
                        <p:cond delay="indefinite"/>
                      </p:stCondLst>
                      <p:childTnLst>
                        <p:par>
                          <p:cTn id="1018" fill="hold">
                            <p:stCondLst>
                              <p:cond delay="0"/>
                            </p:stCondLst>
                            <p:childTnLst>
                              <p:par>
                                <p:cTn id="1019" presetID="15" presetClass="entr" presetSubtype="0" fill="hold" grpId="1" nodeType="clickEffect">
                                  <p:stCondLst>
                                    <p:cond delay="0"/>
                                  </p:stCondLst>
                                  <p:childTnLst>
                                    <p:set>
                                      <p:cBhvr>
                                        <p:cTn id="1020" dur="1" fill="hold">
                                          <p:stCondLst>
                                            <p:cond delay="0"/>
                                          </p:stCondLst>
                                        </p:cTn>
                                        <p:tgtEl>
                                          <p:spTgt spid="39948">
                                            <p:txEl>
                                              <p:pRg st="0" end="0"/>
                                            </p:txEl>
                                          </p:spTgt>
                                        </p:tgtEl>
                                        <p:attrNameLst>
                                          <p:attrName>style.visibility</p:attrName>
                                        </p:attrNameLst>
                                      </p:cBhvr>
                                      <p:to>
                                        <p:strVal val="visible"/>
                                      </p:to>
                                    </p:set>
                                    <p:anim calcmode="lin" valueType="num">
                                      <p:cBhvr>
                                        <p:cTn id="1021" dur="1000" fill="hold"/>
                                        <p:tgtEl>
                                          <p:spTgt spid="39948">
                                            <p:txEl>
                                              <p:pRg st="0" end="0"/>
                                            </p:txEl>
                                          </p:spTgt>
                                        </p:tgtEl>
                                        <p:attrNameLst>
                                          <p:attrName>ppt_w</p:attrName>
                                        </p:attrNameLst>
                                      </p:cBhvr>
                                      <p:tavLst>
                                        <p:tav tm="0">
                                          <p:val>
                                            <p:fltVal val="0"/>
                                          </p:val>
                                        </p:tav>
                                        <p:tav tm="100000">
                                          <p:val>
                                            <p:strVal val="#ppt_w"/>
                                          </p:val>
                                        </p:tav>
                                      </p:tavLst>
                                    </p:anim>
                                    <p:anim calcmode="lin" valueType="num">
                                      <p:cBhvr>
                                        <p:cTn id="1022" dur="1000" fill="hold"/>
                                        <p:tgtEl>
                                          <p:spTgt spid="39948">
                                            <p:txEl>
                                              <p:pRg st="0" end="0"/>
                                            </p:txEl>
                                          </p:spTgt>
                                        </p:tgtEl>
                                        <p:attrNameLst>
                                          <p:attrName>ppt_h</p:attrName>
                                        </p:attrNameLst>
                                      </p:cBhvr>
                                      <p:tavLst>
                                        <p:tav tm="0">
                                          <p:val>
                                            <p:fltVal val="0"/>
                                          </p:val>
                                        </p:tav>
                                        <p:tav tm="100000">
                                          <p:val>
                                            <p:strVal val="#ppt_h"/>
                                          </p:val>
                                        </p:tav>
                                      </p:tavLst>
                                    </p:anim>
                                    <p:anim calcmode="lin" valueType="num">
                                      <p:cBhvr>
                                        <p:cTn id="1023" dur="1000" fill="hold"/>
                                        <p:tgtEl>
                                          <p:spTgt spid="3994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24" dur="1000" fill="hold"/>
                                        <p:tgtEl>
                                          <p:spTgt spid="39948">
                                            <p:txEl>
                                              <p:pRg st="0" end="0"/>
                                            </p:txEl>
                                          </p:spTgt>
                                        </p:tgtEl>
                                        <p:attrNameLst>
                                          <p:attrName>ppt_y</p:attrName>
                                        </p:attrNameLst>
                                      </p:cBhvr>
                                      <p:tavLst>
                                        <p:tav tm="0" fmla="#ppt_y+(sin(-2*pi*(1-$))*-#ppt_x+cos(-2*pi*(1-$))*(1-#ppt_y))*(1-$)">
                                          <p:val>
                                            <p:fltVal val="0"/>
                                          </p:val>
                                        </p:tav>
                                        <p:tav tm="100000">
                                          <p:val>
                                            <p:fltVal val="1"/>
                                          </p:val>
                                        </p:tav>
                                      </p:tavLst>
                                    </p:anim>
                                  </p:childTnLst>
                                </p:cTn>
                              </p:par>
                              <p:par>
                                <p:cTn id="1025" presetID="15" presetClass="entr" presetSubtype="0" fill="hold" grpId="1" nodeType="withEffect">
                                  <p:stCondLst>
                                    <p:cond delay="0"/>
                                  </p:stCondLst>
                                  <p:childTnLst>
                                    <p:set>
                                      <p:cBhvr>
                                        <p:cTn id="1026" dur="1" fill="hold">
                                          <p:stCondLst>
                                            <p:cond delay="0"/>
                                          </p:stCondLst>
                                        </p:cTn>
                                        <p:tgtEl>
                                          <p:spTgt spid="39948">
                                            <p:txEl>
                                              <p:pRg st="1" end="1"/>
                                            </p:txEl>
                                          </p:spTgt>
                                        </p:tgtEl>
                                        <p:attrNameLst>
                                          <p:attrName>style.visibility</p:attrName>
                                        </p:attrNameLst>
                                      </p:cBhvr>
                                      <p:to>
                                        <p:strVal val="visible"/>
                                      </p:to>
                                    </p:set>
                                    <p:anim calcmode="lin" valueType="num">
                                      <p:cBhvr>
                                        <p:cTn id="1027" dur="1000" fill="hold"/>
                                        <p:tgtEl>
                                          <p:spTgt spid="39948">
                                            <p:txEl>
                                              <p:pRg st="1" end="1"/>
                                            </p:txEl>
                                          </p:spTgt>
                                        </p:tgtEl>
                                        <p:attrNameLst>
                                          <p:attrName>ppt_w</p:attrName>
                                        </p:attrNameLst>
                                      </p:cBhvr>
                                      <p:tavLst>
                                        <p:tav tm="0">
                                          <p:val>
                                            <p:fltVal val="0"/>
                                          </p:val>
                                        </p:tav>
                                        <p:tav tm="100000">
                                          <p:val>
                                            <p:strVal val="#ppt_w"/>
                                          </p:val>
                                        </p:tav>
                                      </p:tavLst>
                                    </p:anim>
                                    <p:anim calcmode="lin" valueType="num">
                                      <p:cBhvr>
                                        <p:cTn id="1028" dur="1000" fill="hold"/>
                                        <p:tgtEl>
                                          <p:spTgt spid="39948">
                                            <p:txEl>
                                              <p:pRg st="1" end="1"/>
                                            </p:txEl>
                                          </p:spTgt>
                                        </p:tgtEl>
                                        <p:attrNameLst>
                                          <p:attrName>ppt_h</p:attrName>
                                        </p:attrNameLst>
                                      </p:cBhvr>
                                      <p:tavLst>
                                        <p:tav tm="0">
                                          <p:val>
                                            <p:fltVal val="0"/>
                                          </p:val>
                                        </p:tav>
                                        <p:tav tm="100000">
                                          <p:val>
                                            <p:strVal val="#ppt_h"/>
                                          </p:val>
                                        </p:tav>
                                      </p:tavLst>
                                    </p:anim>
                                    <p:anim calcmode="lin" valueType="num">
                                      <p:cBhvr>
                                        <p:cTn id="1029" dur="1000" fill="hold"/>
                                        <p:tgtEl>
                                          <p:spTgt spid="3994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30" dur="1000" fill="hold"/>
                                        <p:tgtEl>
                                          <p:spTgt spid="39948">
                                            <p:txEl>
                                              <p:pRg st="1" end="1"/>
                                            </p:txEl>
                                          </p:spTgt>
                                        </p:tgtEl>
                                        <p:attrNameLst>
                                          <p:attrName>ppt_y</p:attrName>
                                        </p:attrNameLst>
                                      </p:cBhvr>
                                      <p:tavLst>
                                        <p:tav tm="0" fmla="#ppt_y+(sin(-2*pi*(1-$))*-#ppt_x+cos(-2*pi*(1-$))*(1-#ppt_y))*(1-$)">
                                          <p:val>
                                            <p:fltVal val="0"/>
                                          </p:val>
                                        </p:tav>
                                        <p:tav tm="100000">
                                          <p:val>
                                            <p:fltVal val="1"/>
                                          </p:val>
                                        </p:tav>
                                      </p:tavLst>
                                    </p:anim>
                                  </p:childTnLst>
                                </p:cTn>
                              </p:par>
                              <p:par>
                                <p:cTn id="1031" presetID="15" presetClass="entr" presetSubtype="0" fill="hold" grpId="1" nodeType="withEffect">
                                  <p:stCondLst>
                                    <p:cond delay="0"/>
                                  </p:stCondLst>
                                  <p:childTnLst>
                                    <p:set>
                                      <p:cBhvr>
                                        <p:cTn id="1032" dur="1" fill="hold">
                                          <p:stCondLst>
                                            <p:cond delay="0"/>
                                          </p:stCondLst>
                                        </p:cTn>
                                        <p:tgtEl>
                                          <p:spTgt spid="39948">
                                            <p:txEl>
                                              <p:pRg st="2" end="2"/>
                                            </p:txEl>
                                          </p:spTgt>
                                        </p:tgtEl>
                                        <p:attrNameLst>
                                          <p:attrName>style.visibility</p:attrName>
                                        </p:attrNameLst>
                                      </p:cBhvr>
                                      <p:to>
                                        <p:strVal val="visible"/>
                                      </p:to>
                                    </p:set>
                                    <p:anim calcmode="lin" valueType="num">
                                      <p:cBhvr>
                                        <p:cTn id="1033" dur="1000" fill="hold"/>
                                        <p:tgtEl>
                                          <p:spTgt spid="39948">
                                            <p:txEl>
                                              <p:pRg st="2" end="2"/>
                                            </p:txEl>
                                          </p:spTgt>
                                        </p:tgtEl>
                                        <p:attrNameLst>
                                          <p:attrName>ppt_w</p:attrName>
                                        </p:attrNameLst>
                                      </p:cBhvr>
                                      <p:tavLst>
                                        <p:tav tm="0">
                                          <p:val>
                                            <p:fltVal val="0"/>
                                          </p:val>
                                        </p:tav>
                                        <p:tav tm="100000">
                                          <p:val>
                                            <p:strVal val="#ppt_w"/>
                                          </p:val>
                                        </p:tav>
                                      </p:tavLst>
                                    </p:anim>
                                    <p:anim calcmode="lin" valueType="num">
                                      <p:cBhvr>
                                        <p:cTn id="1034" dur="1000" fill="hold"/>
                                        <p:tgtEl>
                                          <p:spTgt spid="39948">
                                            <p:txEl>
                                              <p:pRg st="2" end="2"/>
                                            </p:txEl>
                                          </p:spTgt>
                                        </p:tgtEl>
                                        <p:attrNameLst>
                                          <p:attrName>ppt_h</p:attrName>
                                        </p:attrNameLst>
                                      </p:cBhvr>
                                      <p:tavLst>
                                        <p:tav tm="0">
                                          <p:val>
                                            <p:fltVal val="0"/>
                                          </p:val>
                                        </p:tav>
                                        <p:tav tm="100000">
                                          <p:val>
                                            <p:strVal val="#ppt_h"/>
                                          </p:val>
                                        </p:tav>
                                      </p:tavLst>
                                    </p:anim>
                                    <p:anim calcmode="lin" valueType="num">
                                      <p:cBhvr>
                                        <p:cTn id="1035" dur="1000" fill="hold"/>
                                        <p:tgtEl>
                                          <p:spTgt spid="3994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36" dur="1000" fill="hold"/>
                                        <p:tgtEl>
                                          <p:spTgt spid="39948">
                                            <p:txEl>
                                              <p:pRg st="2" end="2"/>
                                            </p:txEl>
                                          </p:spTgt>
                                        </p:tgtEl>
                                        <p:attrNameLst>
                                          <p:attrName>ppt_y</p:attrName>
                                        </p:attrNameLst>
                                      </p:cBhvr>
                                      <p:tavLst>
                                        <p:tav tm="0" fmla="#ppt_y+(sin(-2*pi*(1-$))*-#ppt_x+cos(-2*pi*(1-$))*(1-#ppt_y))*(1-$)">
                                          <p:val>
                                            <p:fltVal val="0"/>
                                          </p:val>
                                        </p:tav>
                                        <p:tav tm="100000">
                                          <p:val>
                                            <p:fltVal val="1"/>
                                          </p:val>
                                        </p:tav>
                                      </p:tavLst>
                                    </p:anim>
                                  </p:childTnLst>
                                </p:cTn>
                              </p:par>
                              <p:par>
                                <p:cTn id="1037" presetID="15" presetClass="entr" presetSubtype="0" fill="hold" grpId="1" nodeType="withEffect">
                                  <p:stCondLst>
                                    <p:cond delay="0"/>
                                  </p:stCondLst>
                                  <p:childTnLst>
                                    <p:set>
                                      <p:cBhvr>
                                        <p:cTn id="1038" dur="1" fill="hold">
                                          <p:stCondLst>
                                            <p:cond delay="0"/>
                                          </p:stCondLst>
                                        </p:cTn>
                                        <p:tgtEl>
                                          <p:spTgt spid="39948">
                                            <p:txEl>
                                              <p:pRg st="3" end="3"/>
                                            </p:txEl>
                                          </p:spTgt>
                                        </p:tgtEl>
                                        <p:attrNameLst>
                                          <p:attrName>style.visibility</p:attrName>
                                        </p:attrNameLst>
                                      </p:cBhvr>
                                      <p:to>
                                        <p:strVal val="visible"/>
                                      </p:to>
                                    </p:set>
                                    <p:anim calcmode="lin" valueType="num">
                                      <p:cBhvr>
                                        <p:cTn id="1039" dur="1000" fill="hold"/>
                                        <p:tgtEl>
                                          <p:spTgt spid="39948">
                                            <p:txEl>
                                              <p:pRg st="3" end="3"/>
                                            </p:txEl>
                                          </p:spTgt>
                                        </p:tgtEl>
                                        <p:attrNameLst>
                                          <p:attrName>ppt_w</p:attrName>
                                        </p:attrNameLst>
                                      </p:cBhvr>
                                      <p:tavLst>
                                        <p:tav tm="0">
                                          <p:val>
                                            <p:fltVal val="0"/>
                                          </p:val>
                                        </p:tav>
                                        <p:tav tm="100000">
                                          <p:val>
                                            <p:strVal val="#ppt_w"/>
                                          </p:val>
                                        </p:tav>
                                      </p:tavLst>
                                    </p:anim>
                                    <p:anim calcmode="lin" valueType="num">
                                      <p:cBhvr>
                                        <p:cTn id="1040" dur="1000" fill="hold"/>
                                        <p:tgtEl>
                                          <p:spTgt spid="39948">
                                            <p:txEl>
                                              <p:pRg st="3" end="3"/>
                                            </p:txEl>
                                          </p:spTgt>
                                        </p:tgtEl>
                                        <p:attrNameLst>
                                          <p:attrName>ppt_h</p:attrName>
                                        </p:attrNameLst>
                                      </p:cBhvr>
                                      <p:tavLst>
                                        <p:tav tm="0">
                                          <p:val>
                                            <p:fltVal val="0"/>
                                          </p:val>
                                        </p:tav>
                                        <p:tav tm="100000">
                                          <p:val>
                                            <p:strVal val="#ppt_h"/>
                                          </p:val>
                                        </p:tav>
                                      </p:tavLst>
                                    </p:anim>
                                    <p:anim calcmode="lin" valueType="num">
                                      <p:cBhvr>
                                        <p:cTn id="1041" dur="1000" fill="hold"/>
                                        <p:tgtEl>
                                          <p:spTgt spid="3994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42" dur="1000" fill="hold"/>
                                        <p:tgtEl>
                                          <p:spTgt spid="39948">
                                            <p:txEl>
                                              <p:pRg st="3" end="3"/>
                                            </p:txEl>
                                          </p:spTgt>
                                        </p:tgtEl>
                                        <p:attrNameLst>
                                          <p:attrName>ppt_y</p:attrName>
                                        </p:attrNameLst>
                                      </p:cBhvr>
                                      <p:tavLst>
                                        <p:tav tm="0" fmla="#ppt_y+(sin(-2*pi*(1-$))*-#ppt_x+cos(-2*pi*(1-$))*(1-#ppt_y))*(1-$)">
                                          <p:val>
                                            <p:fltVal val="0"/>
                                          </p:val>
                                        </p:tav>
                                        <p:tav tm="100000">
                                          <p:val>
                                            <p:fltVal val="1"/>
                                          </p:val>
                                        </p:tav>
                                      </p:tavLst>
                                    </p:anim>
                                  </p:childTnLst>
                                </p:cTn>
                              </p:par>
                              <p:par>
                                <p:cTn id="1043" presetID="15" presetClass="entr" presetSubtype="0" fill="hold" grpId="1" nodeType="withEffect">
                                  <p:stCondLst>
                                    <p:cond delay="0"/>
                                  </p:stCondLst>
                                  <p:childTnLst>
                                    <p:set>
                                      <p:cBhvr>
                                        <p:cTn id="1044" dur="1" fill="hold">
                                          <p:stCondLst>
                                            <p:cond delay="0"/>
                                          </p:stCondLst>
                                        </p:cTn>
                                        <p:tgtEl>
                                          <p:spTgt spid="39948">
                                            <p:txEl>
                                              <p:pRg st="4" end="4"/>
                                            </p:txEl>
                                          </p:spTgt>
                                        </p:tgtEl>
                                        <p:attrNameLst>
                                          <p:attrName>style.visibility</p:attrName>
                                        </p:attrNameLst>
                                      </p:cBhvr>
                                      <p:to>
                                        <p:strVal val="visible"/>
                                      </p:to>
                                    </p:set>
                                    <p:anim calcmode="lin" valueType="num">
                                      <p:cBhvr>
                                        <p:cTn id="1045" dur="1000" fill="hold"/>
                                        <p:tgtEl>
                                          <p:spTgt spid="39948">
                                            <p:txEl>
                                              <p:pRg st="4" end="4"/>
                                            </p:txEl>
                                          </p:spTgt>
                                        </p:tgtEl>
                                        <p:attrNameLst>
                                          <p:attrName>ppt_w</p:attrName>
                                        </p:attrNameLst>
                                      </p:cBhvr>
                                      <p:tavLst>
                                        <p:tav tm="0">
                                          <p:val>
                                            <p:fltVal val="0"/>
                                          </p:val>
                                        </p:tav>
                                        <p:tav tm="100000">
                                          <p:val>
                                            <p:strVal val="#ppt_w"/>
                                          </p:val>
                                        </p:tav>
                                      </p:tavLst>
                                    </p:anim>
                                    <p:anim calcmode="lin" valueType="num">
                                      <p:cBhvr>
                                        <p:cTn id="1046" dur="1000" fill="hold"/>
                                        <p:tgtEl>
                                          <p:spTgt spid="39948">
                                            <p:txEl>
                                              <p:pRg st="4" end="4"/>
                                            </p:txEl>
                                          </p:spTgt>
                                        </p:tgtEl>
                                        <p:attrNameLst>
                                          <p:attrName>ppt_h</p:attrName>
                                        </p:attrNameLst>
                                      </p:cBhvr>
                                      <p:tavLst>
                                        <p:tav tm="0">
                                          <p:val>
                                            <p:fltVal val="0"/>
                                          </p:val>
                                        </p:tav>
                                        <p:tav tm="100000">
                                          <p:val>
                                            <p:strVal val="#ppt_h"/>
                                          </p:val>
                                        </p:tav>
                                      </p:tavLst>
                                    </p:anim>
                                    <p:anim calcmode="lin" valueType="num">
                                      <p:cBhvr>
                                        <p:cTn id="1047" dur="1000" fill="hold"/>
                                        <p:tgtEl>
                                          <p:spTgt spid="3994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048" dur="1000" fill="hold"/>
                                        <p:tgtEl>
                                          <p:spTgt spid="39948">
                                            <p:txEl>
                                              <p:pRg st="4" end="4"/>
                                            </p:txEl>
                                          </p:spTgt>
                                        </p:tgtEl>
                                        <p:attrNameLst>
                                          <p:attrName>ppt_y</p:attrName>
                                        </p:attrNameLst>
                                      </p:cBhvr>
                                      <p:tavLst>
                                        <p:tav tm="0" fmla="#ppt_y+(sin(-2*pi*(1-$))*-#ppt_x+cos(-2*pi*(1-$))*(1-#ppt_y))*(1-$)">
                                          <p:val>
                                            <p:fltVal val="0"/>
                                          </p:val>
                                        </p:tav>
                                        <p:tav tm="100000">
                                          <p:val>
                                            <p:fltVal val="1"/>
                                          </p:val>
                                        </p:tav>
                                      </p:tavLst>
                                    </p:anim>
                                  </p:childTnLst>
                                </p:cTn>
                              </p:par>
                              <p:par>
                                <p:cTn id="1049" presetID="15" presetClass="entr" presetSubtype="0" fill="hold" grpId="1" nodeType="withEffect">
                                  <p:stCondLst>
                                    <p:cond delay="0"/>
                                  </p:stCondLst>
                                  <p:childTnLst>
                                    <p:set>
                                      <p:cBhvr>
                                        <p:cTn id="1050" dur="1" fill="hold">
                                          <p:stCondLst>
                                            <p:cond delay="0"/>
                                          </p:stCondLst>
                                        </p:cTn>
                                        <p:tgtEl>
                                          <p:spTgt spid="39948">
                                            <p:txEl>
                                              <p:pRg st="5" end="5"/>
                                            </p:txEl>
                                          </p:spTgt>
                                        </p:tgtEl>
                                        <p:attrNameLst>
                                          <p:attrName>style.visibility</p:attrName>
                                        </p:attrNameLst>
                                      </p:cBhvr>
                                      <p:to>
                                        <p:strVal val="visible"/>
                                      </p:to>
                                    </p:set>
                                    <p:anim calcmode="lin" valueType="num">
                                      <p:cBhvr>
                                        <p:cTn id="1051" dur="1000" fill="hold"/>
                                        <p:tgtEl>
                                          <p:spTgt spid="39948">
                                            <p:txEl>
                                              <p:pRg st="5" end="5"/>
                                            </p:txEl>
                                          </p:spTgt>
                                        </p:tgtEl>
                                        <p:attrNameLst>
                                          <p:attrName>ppt_w</p:attrName>
                                        </p:attrNameLst>
                                      </p:cBhvr>
                                      <p:tavLst>
                                        <p:tav tm="0">
                                          <p:val>
                                            <p:fltVal val="0"/>
                                          </p:val>
                                        </p:tav>
                                        <p:tav tm="100000">
                                          <p:val>
                                            <p:strVal val="#ppt_w"/>
                                          </p:val>
                                        </p:tav>
                                      </p:tavLst>
                                    </p:anim>
                                    <p:anim calcmode="lin" valueType="num">
                                      <p:cBhvr>
                                        <p:cTn id="1052" dur="1000" fill="hold"/>
                                        <p:tgtEl>
                                          <p:spTgt spid="39948">
                                            <p:txEl>
                                              <p:pRg st="5" end="5"/>
                                            </p:txEl>
                                          </p:spTgt>
                                        </p:tgtEl>
                                        <p:attrNameLst>
                                          <p:attrName>ppt_h</p:attrName>
                                        </p:attrNameLst>
                                      </p:cBhvr>
                                      <p:tavLst>
                                        <p:tav tm="0">
                                          <p:val>
                                            <p:fltVal val="0"/>
                                          </p:val>
                                        </p:tav>
                                        <p:tav tm="100000">
                                          <p:val>
                                            <p:strVal val="#ppt_h"/>
                                          </p:val>
                                        </p:tav>
                                      </p:tavLst>
                                    </p:anim>
                                    <p:anim calcmode="lin" valueType="num">
                                      <p:cBhvr>
                                        <p:cTn id="1053" dur="1000" fill="hold"/>
                                        <p:tgtEl>
                                          <p:spTgt spid="3994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054" dur="1000" fill="hold"/>
                                        <p:tgtEl>
                                          <p:spTgt spid="39948">
                                            <p:txEl>
                                              <p:pRg st="5" end="5"/>
                                            </p:txEl>
                                          </p:spTgt>
                                        </p:tgtEl>
                                        <p:attrNameLst>
                                          <p:attrName>ppt_y</p:attrName>
                                        </p:attrNameLst>
                                      </p:cBhvr>
                                      <p:tavLst>
                                        <p:tav tm="0" fmla="#ppt_y+(sin(-2*pi*(1-$))*-#ppt_x+cos(-2*pi*(1-$))*(1-#ppt_y))*(1-$)">
                                          <p:val>
                                            <p:fltVal val="0"/>
                                          </p:val>
                                        </p:tav>
                                        <p:tav tm="100000">
                                          <p:val>
                                            <p:fltVal val="1"/>
                                          </p:val>
                                        </p:tav>
                                      </p:tavLst>
                                    </p:anim>
                                  </p:childTnLst>
                                </p:cTn>
                              </p:par>
                              <p:par>
                                <p:cTn id="1055" presetID="15" presetClass="entr" presetSubtype="0" fill="hold" grpId="1" nodeType="withEffect">
                                  <p:stCondLst>
                                    <p:cond delay="0"/>
                                  </p:stCondLst>
                                  <p:childTnLst>
                                    <p:set>
                                      <p:cBhvr>
                                        <p:cTn id="1056" dur="1" fill="hold">
                                          <p:stCondLst>
                                            <p:cond delay="0"/>
                                          </p:stCondLst>
                                        </p:cTn>
                                        <p:tgtEl>
                                          <p:spTgt spid="39948">
                                            <p:txEl>
                                              <p:pRg st="6" end="6"/>
                                            </p:txEl>
                                          </p:spTgt>
                                        </p:tgtEl>
                                        <p:attrNameLst>
                                          <p:attrName>style.visibility</p:attrName>
                                        </p:attrNameLst>
                                      </p:cBhvr>
                                      <p:to>
                                        <p:strVal val="visible"/>
                                      </p:to>
                                    </p:set>
                                    <p:anim calcmode="lin" valueType="num">
                                      <p:cBhvr>
                                        <p:cTn id="1057" dur="1000" fill="hold"/>
                                        <p:tgtEl>
                                          <p:spTgt spid="39948">
                                            <p:txEl>
                                              <p:pRg st="6" end="6"/>
                                            </p:txEl>
                                          </p:spTgt>
                                        </p:tgtEl>
                                        <p:attrNameLst>
                                          <p:attrName>ppt_w</p:attrName>
                                        </p:attrNameLst>
                                      </p:cBhvr>
                                      <p:tavLst>
                                        <p:tav tm="0">
                                          <p:val>
                                            <p:fltVal val="0"/>
                                          </p:val>
                                        </p:tav>
                                        <p:tav tm="100000">
                                          <p:val>
                                            <p:strVal val="#ppt_w"/>
                                          </p:val>
                                        </p:tav>
                                      </p:tavLst>
                                    </p:anim>
                                    <p:anim calcmode="lin" valueType="num">
                                      <p:cBhvr>
                                        <p:cTn id="1058" dur="1000" fill="hold"/>
                                        <p:tgtEl>
                                          <p:spTgt spid="39948">
                                            <p:txEl>
                                              <p:pRg st="6" end="6"/>
                                            </p:txEl>
                                          </p:spTgt>
                                        </p:tgtEl>
                                        <p:attrNameLst>
                                          <p:attrName>ppt_h</p:attrName>
                                        </p:attrNameLst>
                                      </p:cBhvr>
                                      <p:tavLst>
                                        <p:tav tm="0">
                                          <p:val>
                                            <p:fltVal val="0"/>
                                          </p:val>
                                        </p:tav>
                                        <p:tav tm="100000">
                                          <p:val>
                                            <p:strVal val="#ppt_h"/>
                                          </p:val>
                                        </p:tav>
                                      </p:tavLst>
                                    </p:anim>
                                    <p:anim calcmode="lin" valueType="num">
                                      <p:cBhvr>
                                        <p:cTn id="1059" dur="1000" fill="hold"/>
                                        <p:tgtEl>
                                          <p:spTgt spid="3994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060" dur="1000" fill="hold"/>
                                        <p:tgtEl>
                                          <p:spTgt spid="39948">
                                            <p:txEl>
                                              <p:pRg st="6" end="6"/>
                                            </p:txEl>
                                          </p:spTgt>
                                        </p:tgtEl>
                                        <p:attrNameLst>
                                          <p:attrName>ppt_y</p:attrName>
                                        </p:attrNameLst>
                                      </p:cBhvr>
                                      <p:tavLst>
                                        <p:tav tm="0" fmla="#ppt_y+(sin(-2*pi*(1-$))*-#ppt_x+cos(-2*pi*(1-$))*(1-#ppt_y))*(1-$)">
                                          <p:val>
                                            <p:fltVal val="0"/>
                                          </p:val>
                                        </p:tav>
                                        <p:tav tm="100000">
                                          <p:val>
                                            <p:fltVal val="1"/>
                                          </p:val>
                                        </p:tav>
                                      </p:tavLst>
                                    </p:anim>
                                  </p:childTnLst>
                                </p:cTn>
                              </p:par>
                              <p:par>
                                <p:cTn id="1061" presetID="15" presetClass="entr" presetSubtype="0" fill="hold" grpId="1" nodeType="withEffect">
                                  <p:stCondLst>
                                    <p:cond delay="0"/>
                                  </p:stCondLst>
                                  <p:childTnLst>
                                    <p:set>
                                      <p:cBhvr>
                                        <p:cTn id="1062" dur="1" fill="hold">
                                          <p:stCondLst>
                                            <p:cond delay="0"/>
                                          </p:stCondLst>
                                        </p:cTn>
                                        <p:tgtEl>
                                          <p:spTgt spid="39948">
                                            <p:txEl>
                                              <p:pRg st="7" end="7"/>
                                            </p:txEl>
                                          </p:spTgt>
                                        </p:tgtEl>
                                        <p:attrNameLst>
                                          <p:attrName>style.visibility</p:attrName>
                                        </p:attrNameLst>
                                      </p:cBhvr>
                                      <p:to>
                                        <p:strVal val="visible"/>
                                      </p:to>
                                    </p:set>
                                    <p:anim calcmode="lin" valueType="num">
                                      <p:cBhvr>
                                        <p:cTn id="1063" dur="1000" fill="hold"/>
                                        <p:tgtEl>
                                          <p:spTgt spid="39948">
                                            <p:txEl>
                                              <p:pRg st="7" end="7"/>
                                            </p:txEl>
                                          </p:spTgt>
                                        </p:tgtEl>
                                        <p:attrNameLst>
                                          <p:attrName>ppt_w</p:attrName>
                                        </p:attrNameLst>
                                      </p:cBhvr>
                                      <p:tavLst>
                                        <p:tav tm="0">
                                          <p:val>
                                            <p:fltVal val="0"/>
                                          </p:val>
                                        </p:tav>
                                        <p:tav tm="100000">
                                          <p:val>
                                            <p:strVal val="#ppt_w"/>
                                          </p:val>
                                        </p:tav>
                                      </p:tavLst>
                                    </p:anim>
                                    <p:anim calcmode="lin" valueType="num">
                                      <p:cBhvr>
                                        <p:cTn id="1064" dur="1000" fill="hold"/>
                                        <p:tgtEl>
                                          <p:spTgt spid="39948">
                                            <p:txEl>
                                              <p:pRg st="7" end="7"/>
                                            </p:txEl>
                                          </p:spTgt>
                                        </p:tgtEl>
                                        <p:attrNameLst>
                                          <p:attrName>ppt_h</p:attrName>
                                        </p:attrNameLst>
                                      </p:cBhvr>
                                      <p:tavLst>
                                        <p:tav tm="0">
                                          <p:val>
                                            <p:fltVal val="0"/>
                                          </p:val>
                                        </p:tav>
                                        <p:tav tm="100000">
                                          <p:val>
                                            <p:strVal val="#ppt_h"/>
                                          </p:val>
                                        </p:tav>
                                      </p:tavLst>
                                    </p:anim>
                                    <p:anim calcmode="lin" valueType="num">
                                      <p:cBhvr>
                                        <p:cTn id="1065" dur="1000" fill="hold"/>
                                        <p:tgtEl>
                                          <p:spTgt spid="3994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066" dur="1000" fill="hold"/>
                                        <p:tgtEl>
                                          <p:spTgt spid="39948">
                                            <p:txEl>
                                              <p:pRg st="7" end="7"/>
                                            </p:txEl>
                                          </p:spTgt>
                                        </p:tgtEl>
                                        <p:attrNameLst>
                                          <p:attrName>ppt_y</p:attrName>
                                        </p:attrNameLst>
                                      </p:cBhvr>
                                      <p:tavLst>
                                        <p:tav tm="0" fmla="#ppt_y+(sin(-2*pi*(1-$))*-#ppt_x+cos(-2*pi*(1-$))*(1-#ppt_y))*(1-$)">
                                          <p:val>
                                            <p:fltVal val="0"/>
                                          </p:val>
                                        </p:tav>
                                        <p:tav tm="100000">
                                          <p:val>
                                            <p:fltVal val="1"/>
                                          </p:val>
                                        </p:tav>
                                      </p:tavLst>
                                    </p:anim>
                                  </p:childTnLst>
                                </p:cTn>
                              </p:par>
                              <p:par>
                                <p:cTn id="1067" presetID="15" presetClass="entr" presetSubtype="0" fill="hold" grpId="1" nodeType="withEffect">
                                  <p:stCondLst>
                                    <p:cond delay="0"/>
                                  </p:stCondLst>
                                  <p:childTnLst>
                                    <p:set>
                                      <p:cBhvr>
                                        <p:cTn id="1068" dur="1" fill="hold">
                                          <p:stCondLst>
                                            <p:cond delay="0"/>
                                          </p:stCondLst>
                                        </p:cTn>
                                        <p:tgtEl>
                                          <p:spTgt spid="39948">
                                            <p:txEl>
                                              <p:pRg st="8" end="8"/>
                                            </p:txEl>
                                          </p:spTgt>
                                        </p:tgtEl>
                                        <p:attrNameLst>
                                          <p:attrName>style.visibility</p:attrName>
                                        </p:attrNameLst>
                                      </p:cBhvr>
                                      <p:to>
                                        <p:strVal val="visible"/>
                                      </p:to>
                                    </p:set>
                                    <p:anim calcmode="lin" valueType="num">
                                      <p:cBhvr>
                                        <p:cTn id="1069" dur="1000" fill="hold"/>
                                        <p:tgtEl>
                                          <p:spTgt spid="39948">
                                            <p:txEl>
                                              <p:pRg st="8" end="8"/>
                                            </p:txEl>
                                          </p:spTgt>
                                        </p:tgtEl>
                                        <p:attrNameLst>
                                          <p:attrName>ppt_w</p:attrName>
                                        </p:attrNameLst>
                                      </p:cBhvr>
                                      <p:tavLst>
                                        <p:tav tm="0">
                                          <p:val>
                                            <p:fltVal val="0"/>
                                          </p:val>
                                        </p:tav>
                                        <p:tav tm="100000">
                                          <p:val>
                                            <p:strVal val="#ppt_w"/>
                                          </p:val>
                                        </p:tav>
                                      </p:tavLst>
                                    </p:anim>
                                    <p:anim calcmode="lin" valueType="num">
                                      <p:cBhvr>
                                        <p:cTn id="1070" dur="1000" fill="hold"/>
                                        <p:tgtEl>
                                          <p:spTgt spid="39948">
                                            <p:txEl>
                                              <p:pRg st="8" end="8"/>
                                            </p:txEl>
                                          </p:spTgt>
                                        </p:tgtEl>
                                        <p:attrNameLst>
                                          <p:attrName>ppt_h</p:attrName>
                                        </p:attrNameLst>
                                      </p:cBhvr>
                                      <p:tavLst>
                                        <p:tav tm="0">
                                          <p:val>
                                            <p:fltVal val="0"/>
                                          </p:val>
                                        </p:tav>
                                        <p:tav tm="100000">
                                          <p:val>
                                            <p:strVal val="#ppt_h"/>
                                          </p:val>
                                        </p:tav>
                                      </p:tavLst>
                                    </p:anim>
                                    <p:anim calcmode="lin" valueType="num">
                                      <p:cBhvr>
                                        <p:cTn id="1071" dur="1000" fill="hold"/>
                                        <p:tgtEl>
                                          <p:spTgt spid="39948">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1072" dur="1000" fill="hold"/>
                                        <p:tgtEl>
                                          <p:spTgt spid="39948">
                                            <p:txEl>
                                              <p:pRg st="8" end="8"/>
                                            </p:txEl>
                                          </p:spTgt>
                                        </p:tgtEl>
                                        <p:attrNameLst>
                                          <p:attrName>ppt_y</p:attrName>
                                        </p:attrNameLst>
                                      </p:cBhvr>
                                      <p:tavLst>
                                        <p:tav tm="0" fmla="#ppt_y+(sin(-2*pi*(1-$))*-#ppt_x+cos(-2*pi*(1-$))*(1-#ppt_y))*(1-$)">
                                          <p:val>
                                            <p:fltVal val="0"/>
                                          </p:val>
                                        </p:tav>
                                        <p:tav tm="100000">
                                          <p:val>
                                            <p:fltVal val="1"/>
                                          </p:val>
                                        </p:tav>
                                      </p:tavLst>
                                    </p:anim>
                                  </p:childTnLst>
                                </p:cTn>
                              </p:par>
                              <p:par>
                                <p:cTn id="1073" presetID="15" presetClass="entr" presetSubtype="0" fill="hold" grpId="1" nodeType="withEffect">
                                  <p:stCondLst>
                                    <p:cond delay="0"/>
                                  </p:stCondLst>
                                  <p:childTnLst>
                                    <p:set>
                                      <p:cBhvr>
                                        <p:cTn id="1074" dur="1" fill="hold">
                                          <p:stCondLst>
                                            <p:cond delay="0"/>
                                          </p:stCondLst>
                                        </p:cTn>
                                        <p:tgtEl>
                                          <p:spTgt spid="39948">
                                            <p:txEl>
                                              <p:pRg st="9" end="9"/>
                                            </p:txEl>
                                          </p:spTgt>
                                        </p:tgtEl>
                                        <p:attrNameLst>
                                          <p:attrName>style.visibility</p:attrName>
                                        </p:attrNameLst>
                                      </p:cBhvr>
                                      <p:to>
                                        <p:strVal val="visible"/>
                                      </p:to>
                                    </p:set>
                                    <p:anim calcmode="lin" valueType="num">
                                      <p:cBhvr>
                                        <p:cTn id="1075" dur="1000" fill="hold"/>
                                        <p:tgtEl>
                                          <p:spTgt spid="39948">
                                            <p:txEl>
                                              <p:pRg st="9" end="9"/>
                                            </p:txEl>
                                          </p:spTgt>
                                        </p:tgtEl>
                                        <p:attrNameLst>
                                          <p:attrName>ppt_w</p:attrName>
                                        </p:attrNameLst>
                                      </p:cBhvr>
                                      <p:tavLst>
                                        <p:tav tm="0">
                                          <p:val>
                                            <p:fltVal val="0"/>
                                          </p:val>
                                        </p:tav>
                                        <p:tav tm="100000">
                                          <p:val>
                                            <p:strVal val="#ppt_w"/>
                                          </p:val>
                                        </p:tav>
                                      </p:tavLst>
                                    </p:anim>
                                    <p:anim calcmode="lin" valueType="num">
                                      <p:cBhvr>
                                        <p:cTn id="1076" dur="1000" fill="hold"/>
                                        <p:tgtEl>
                                          <p:spTgt spid="39948">
                                            <p:txEl>
                                              <p:pRg st="9" end="9"/>
                                            </p:txEl>
                                          </p:spTgt>
                                        </p:tgtEl>
                                        <p:attrNameLst>
                                          <p:attrName>ppt_h</p:attrName>
                                        </p:attrNameLst>
                                      </p:cBhvr>
                                      <p:tavLst>
                                        <p:tav tm="0">
                                          <p:val>
                                            <p:fltVal val="0"/>
                                          </p:val>
                                        </p:tav>
                                        <p:tav tm="100000">
                                          <p:val>
                                            <p:strVal val="#ppt_h"/>
                                          </p:val>
                                        </p:tav>
                                      </p:tavLst>
                                    </p:anim>
                                    <p:anim calcmode="lin" valueType="num">
                                      <p:cBhvr>
                                        <p:cTn id="1077" dur="1000" fill="hold"/>
                                        <p:tgtEl>
                                          <p:spTgt spid="39948">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1078" dur="1000" fill="hold"/>
                                        <p:tgtEl>
                                          <p:spTgt spid="39948">
                                            <p:txEl>
                                              <p:pRg st="9" end="9"/>
                                            </p:txEl>
                                          </p:spTgt>
                                        </p:tgtEl>
                                        <p:attrNameLst>
                                          <p:attrName>ppt_y</p:attrName>
                                        </p:attrNameLst>
                                      </p:cBhvr>
                                      <p:tavLst>
                                        <p:tav tm="0" fmla="#ppt_y+(sin(-2*pi*(1-$))*-#ppt_x+cos(-2*pi*(1-$))*(1-#ppt_y))*(1-$)">
                                          <p:val>
                                            <p:fltVal val="0"/>
                                          </p:val>
                                        </p:tav>
                                        <p:tav tm="100000">
                                          <p:val>
                                            <p:fltVal val="1"/>
                                          </p:val>
                                        </p:tav>
                                      </p:tavLst>
                                    </p:anim>
                                  </p:childTnLst>
                                </p:cTn>
                              </p:par>
                              <p:par>
                                <p:cTn id="1079" presetID="15" presetClass="entr" presetSubtype="0" fill="hold" grpId="1" nodeType="withEffect">
                                  <p:stCondLst>
                                    <p:cond delay="0"/>
                                  </p:stCondLst>
                                  <p:childTnLst>
                                    <p:set>
                                      <p:cBhvr>
                                        <p:cTn id="1080" dur="1" fill="hold">
                                          <p:stCondLst>
                                            <p:cond delay="0"/>
                                          </p:stCondLst>
                                        </p:cTn>
                                        <p:tgtEl>
                                          <p:spTgt spid="39948">
                                            <p:txEl>
                                              <p:pRg st="10" end="10"/>
                                            </p:txEl>
                                          </p:spTgt>
                                        </p:tgtEl>
                                        <p:attrNameLst>
                                          <p:attrName>style.visibility</p:attrName>
                                        </p:attrNameLst>
                                      </p:cBhvr>
                                      <p:to>
                                        <p:strVal val="visible"/>
                                      </p:to>
                                    </p:set>
                                    <p:anim calcmode="lin" valueType="num">
                                      <p:cBhvr>
                                        <p:cTn id="1081" dur="1000" fill="hold"/>
                                        <p:tgtEl>
                                          <p:spTgt spid="39948">
                                            <p:txEl>
                                              <p:pRg st="10" end="10"/>
                                            </p:txEl>
                                          </p:spTgt>
                                        </p:tgtEl>
                                        <p:attrNameLst>
                                          <p:attrName>ppt_w</p:attrName>
                                        </p:attrNameLst>
                                      </p:cBhvr>
                                      <p:tavLst>
                                        <p:tav tm="0">
                                          <p:val>
                                            <p:fltVal val="0"/>
                                          </p:val>
                                        </p:tav>
                                        <p:tav tm="100000">
                                          <p:val>
                                            <p:strVal val="#ppt_w"/>
                                          </p:val>
                                        </p:tav>
                                      </p:tavLst>
                                    </p:anim>
                                    <p:anim calcmode="lin" valueType="num">
                                      <p:cBhvr>
                                        <p:cTn id="1082" dur="1000" fill="hold"/>
                                        <p:tgtEl>
                                          <p:spTgt spid="39948">
                                            <p:txEl>
                                              <p:pRg st="10" end="10"/>
                                            </p:txEl>
                                          </p:spTgt>
                                        </p:tgtEl>
                                        <p:attrNameLst>
                                          <p:attrName>ppt_h</p:attrName>
                                        </p:attrNameLst>
                                      </p:cBhvr>
                                      <p:tavLst>
                                        <p:tav tm="0">
                                          <p:val>
                                            <p:fltVal val="0"/>
                                          </p:val>
                                        </p:tav>
                                        <p:tav tm="100000">
                                          <p:val>
                                            <p:strVal val="#ppt_h"/>
                                          </p:val>
                                        </p:tav>
                                      </p:tavLst>
                                    </p:anim>
                                    <p:anim calcmode="lin" valueType="num">
                                      <p:cBhvr>
                                        <p:cTn id="1083" dur="1000" fill="hold"/>
                                        <p:tgtEl>
                                          <p:spTgt spid="39948">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1084" dur="1000" fill="hold"/>
                                        <p:tgtEl>
                                          <p:spTgt spid="39948">
                                            <p:txEl>
                                              <p:pRg st="10" end="10"/>
                                            </p:txEl>
                                          </p:spTgt>
                                        </p:tgtEl>
                                        <p:attrNameLst>
                                          <p:attrName>ppt_y</p:attrName>
                                        </p:attrNameLst>
                                      </p:cBhvr>
                                      <p:tavLst>
                                        <p:tav tm="0" fmla="#ppt_y+(sin(-2*pi*(1-$))*-#ppt_x+cos(-2*pi*(1-$))*(1-#ppt_y))*(1-$)">
                                          <p:val>
                                            <p:fltVal val="0"/>
                                          </p:val>
                                        </p:tav>
                                        <p:tav tm="100000">
                                          <p:val>
                                            <p:fltVal val="1"/>
                                          </p:val>
                                        </p:tav>
                                      </p:tavLst>
                                    </p:anim>
                                  </p:childTnLst>
                                </p:cTn>
                              </p:par>
                              <p:par>
                                <p:cTn id="1085" presetID="15" presetClass="entr" presetSubtype="0" fill="hold" grpId="1" nodeType="withEffect">
                                  <p:stCondLst>
                                    <p:cond delay="0"/>
                                  </p:stCondLst>
                                  <p:childTnLst>
                                    <p:set>
                                      <p:cBhvr>
                                        <p:cTn id="1086" dur="1" fill="hold">
                                          <p:stCondLst>
                                            <p:cond delay="0"/>
                                          </p:stCondLst>
                                        </p:cTn>
                                        <p:tgtEl>
                                          <p:spTgt spid="39948">
                                            <p:txEl>
                                              <p:pRg st="11" end="11"/>
                                            </p:txEl>
                                          </p:spTgt>
                                        </p:tgtEl>
                                        <p:attrNameLst>
                                          <p:attrName>style.visibility</p:attrName>
                                        </p:attrNameLst>
                                      </p:cBhvr>
                                      <p:to>
                                        <p:strVal val="visible"/>
                                      </p:to>
                                    </p:set>
                                    <p:anim calcmode="lin" valueType="num">
                                      <p:cBhvr>
                                        <p:cTn id="1087" dur="1000" fill="hold"/>
                                        <p:tgtEl>
                                          <p:spTgt spid="39948">
                                            <p:txEl>
                                              <p:pRg st="11" end="11"/>
                                            </p:txEl>
                                          </p:spTgt>
                                        </p:tgtEl>
                                        <p:attrNameLst>
                                          <p:attrName>ppt_w</p:attrName>
                                        </p:attrNameLst>
                                      </p:cBhvr>
                                      <p:tavLst>
                                        <p:tav tm="0">
                                          <p:val>
                                            <p:fltVal val="0"/>
                                          </p:val>
                                        </p:tav>
                                        <p:tav tm="100000">
                                          <p:val>
                                            <p:strVal val="#ppt_w"/>
                                          </p:val>
                                        </p:tav>
                                      </p:tavLst>
                                    </p:anim>
                                    <p:anim calcmode="lin" valueType="num">
                                      <p:cBhvr>
                                        <p:cTn id="1088" dur="1000" fill="hold"/>
                                        <p:tgtEl>
                                          <p:spTgt spid="39948">
                                            <p:txEl>
                                              <p:pRg st="11" end="11"/>
                                            </p:txEl>
                                          </p:spTgt>
                                        </p:tgtEl>
                                        <p:attrNameLst>
                                          <p:attrName>ppt_h</p:attrName>
                                        </p:attrNameLst>
                                      </p:cBhvr>
                                      <p:tavLst>
                                        <p:tav tm="0">
                                          <p:val>
                                            <p:fltVal val="0"/>
                                          </p:val>
                                        </p:tav>
                                        <p:tav tm="100000">
                                          <p:val>
                                            <p:strVal val="#ppt_h"/>
                                          </p:val>
                                        </p:tav>
                                      </p:tavLst>
                                    </p:anim>
                                    <p:anim calcmode="lin" valueType="num">
                                      <p:cBhvr>
                                        <p:cTn id="1089" dur="1000" fill="hold"/>
                                        <p:tgtEl>
                                          <p:spTgt spid="39948">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1090" dur="1000" fill="hold"/>
                                        <p:tgtEl>
                                          <p:spTgt spid="39948">
                                            <p:txEl>
                                              <p:pRg st="11" end="11"/>
                                            </p:txEl>
                                          </p:spTgt>
                                        </p:tgtEl>
                                        <p:attrNameLst>
                                          <p:attrName>ppt_y</p:attrName>
                                        </p:attrNameLst>
                                      </p:cBhvr>
                                      <p:tavLst>
                                        <p:tav tm="0" fmla="#ppt_y+(sin(-2*pi*(1-$))*-#ppt_x+cos(-2*pi*(1-$))*(1-#ppt_y))*(1-$)">
                                          <p:val>
                                            <p:fltVal val="0"/>
                                          </p:val>
                                        </p:tav>
                                        <p:tav tm="100000">
                                          <p:val>
                                            <p:fltVal val="1"/>
                                          </p:val>
                                        </p:tav>
                                      </p:tavLst>
                                    </p:anim>
                                  </p:childTnLst>
                                </p:cTn>
                              </p:par>
                              <p:par>
                                <p:cTn id="1091" presetID="15" presetClass="entr" presetSubtype="0" fill="hold" grpId="1" nodeType="withEffect">
                                  <p:stCondLst>
                                    <p:cond delay="0"/>
                                  </p:stCondLst>
                                  <p:childTnLst>
                                    <p:set>
                                      <p:cBhvr>
                                        <p:cTn id="1092" dur="1" fill="hold">
                                          <p:stCondLst>
                                            <p:cond delay="0"/>
                                          </p:stCondLst>
                                        </p:cTn>
                                        <p:tgtEl>
                                          <p:spTgt spid="39948">
                                            <p:txEl>
                                              <p:pRg st="12" end="12"/>
                                            </p:txEl>
                                          </p:spTgt>
                                        </p:tgtEl>
                                        <p:attrNameLst>
                                          <p:attrName>style.visibility</p:attrName>
                                        </p:attrNameLst>
                                      </p:cBhvr>
                                      <p:to>
                                        <p:strVal val="visible"/>
                                      </p:to>
                                    </p:set>
                                    <p:anim calcmode="lin" valueType="num">
                                      <p:cBhvr>
                                        <p:cTn id="1093" dur="1000" fill="hold"/>
                                        <p:tgtEl>
                                          <p:spTgt spid="39948">
                                            <p:txEl>
                                              <p:pRg st="12" end="12"/>
                                            </p:txEl>
                                          </p:spTgt>
                                        </p:tgtEl>
                                        <p:attrNameLst>
                                          <p:attrName>ppt_w</p:attrName>
                                        </p:attrNameLst>
                                      </p:cBhvr>
                                      <p:tavLst>
                                        <p:tav tm="0">
                                          <p:val>
                                            <p:fltVal val="0"/>
                                          </p:val>
                                        </p:tav>
                                        <p:tav tm="100000">
                                          <p:val>
                                            <p:strVal val="#ppt_w"/>
                                          </p:val>
                                        </p:tav>
                                      </p:tavLst>
                                    </p:anim>
                                    <p:anim calcmode="lin" valueType="num">
                                      <p:cBhvr>
                                        <p:cTn id="1094" dur="1000" fill="hold"/>
                                        <p:tgtEl>
                                          <p:spTgt spid="39948">
                                            <p:txEl>
                                              <p:pRg st="12" end="12"/>
                                            </p:txEl>
                                          </p:spTgt>
                                        </p:tgtEl>
                                        <p:attrNameLst>
                                          <p:attrName>ppt_h</p:attrName>
                                        </p:attrNameLst>
                                      </p:cBhvr>
                                      <p:tavLst>
                                        <p:tav tm="0">
                                          <p:val>
                                            <p:fltVal val="0"/>
                                          </p:val>
                                        </p:tav>
                                        <p:tav tm="100000">
                                          <p:val>
                                            <p:strVal val="#ppt_h"/>
                                          </p:val>
                                        </p:tav>
                                      </p:tavLst>
                                    </p:anim>
                                    <p:anim calcmode="lin" valueType="num">
                                      <p:cBhvr>
                                        <p:cTn id="1095" dur="1000" fill="hold"/>
                                        <p:tgtEl>
                                          <p:spTgt spid="39948">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096" dur="1000" fill="hold"/>
                                        <p:tgtEl>
                                          <p:spTgt spid="39948">
                                            <p:txEl>
                                              <p:pRg st="12" end="12"/>
                                            </p:txEl>
                                          </p:spTgt>
                                        </p:tgtEl>
                                        <p:attrNameLst>
                                          <p:attrName>ppt_y</p:attrName>
                                        </p:attrNameLst>
                                      </p:cBhvr>
                                      <p:tavLst>
                                        <p:tav tm="0" fmla="#ppt_y+(sin(-2*pi*(1-$))*-#ppt_x+cos(-2*pi*(1-$))*(1-#ppt_y))*(1-$)">
                                          <p:val>
                                            <p:fltVal val="0"/>
                                          </p:val>
                                        </p:tav>
                                        <p:tav tm="100000">
                                          <p:val>
                                            <p:fltVal val="1"/>
                                          </p:val>
                                        </p:tav>
                                      </p:tavLst>
                                    </p:anim>
                                  </p:childTnLst>
                                </p:cTn>
                              </p:par>
                              <p:par>
                                <p:cTn id="1097" presetID="15" presetClass="entr" presetSubtype="0" fill="hold" grpId="1" nodeType="withEffect">
                                  <p:stCondLst>
                                    <p:cond delay="0"/>
                                  </p:stCondLst>
                                  <p:childTnLst>
                                    <p:set>
                                      <p:cBhvr>
                                        <p:cTn id="1098" dur="1" fill="hold">
                                          <p:stCondLst>
                                            <p:cond delay="0"/>
                                          </p:stCondLst>
                                        </p:cTn>
                                        <p:tgtEl>
                                          <p:spTgt spid="39948">
                                            <p:txEl>
                                              <p:pRg st="13" end="13"/>
                                            </p:txEl>
                                          </p:spTgt>
                                        </p:tgtEl>
                                        <p:attrNameLst>
                                          <p:attrName>style.visibility</p:attrName>
                                        </p:attrNameLst>
                                      </p:cBhvr>
                                      <p:to>
                                        <p:strVal val="visible"/>
                                      </p:to>
                                    </p:set>
                                    <p:anim calcmode="lin" valueType="num">
                                      <p:cBhvr>
                                        <p:cTn id="1099" dur="1000" fill="hold"/>
                                        <p:tgtEl>
                                          <p:spTgt spid="39948">
                                            <p:txEl>
                                              <p:pRg st="13" end="13"/>
                                            </p:txEl>
                                          </p:spTgt>
                                        </p:tgtEl>
                                        <p:attrNameLst>
                                          <p:attrName>ppt_w</p:attrName>
                                        </p:attrNameLst>
                                      </p:cBhvr>
                                      <p:tavLst>
                                        <p:tav tm="0">
                                          <p:val>
                                            <p:fltVal val="0"/>
                                          </p:val>
                                        </p:tav>
                                        <p:tav tm="100000">
                                          <p:val>
                                            <p:strVal val="#ppt_w"/>
                                          </p:val>
                                        </p:tav>
                                      </p:tavLst>
                                    </p:anim>
                                    <p:anim calcmode="lin" valueType="num">
                                      <p:cBhvr>
                                        <p:cTn id="1100" dur="1000" fill="hold"/>
                                        <p:tgtEl>
                                          <p:spTgt spid="39948">
                                            <p:txEl>
                                              <p:pRg st="13" end="13"/>
                                            </p:txEl>
                                          </p:spTgt>
                                        </p:tgtEl>
                                        <p:attrNameLst>
                                          <p:attrName>ppt_h</p:attrName>
                                        </p:attrNameLst>
                                      </p:cBhvr>
                                      <p:tavLst>
                                        <p:tav tm="0">
                                          <p:val>
                                            <p:fltVal val="0"/>
                                          </p:val>
                                        </p:tav>
                                        <p:tav tm="100000">
                                          <p:val>
                                            <p:strVal val="#ppt_h"/>
                                          </p:val>
                                        </p:tav>
                                      </p:tavLst>
                                    </p:anim>
                                    <p:anim calcmode="lin" valueType="num">
                                      <p:cBhvr>
                                        <p:cTn id="1101" dur="1000" fill="hold"/>
                                        <p:tgtEl>
                                          <p:spTgt spid="39948">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1102" dur="1000" fill="hold"/>
                                        <p:tgtEl>
                                          <p:spTgt spid="39948">
                                            <p:txEl>
                                              <p:pRg st="13" end="13"/>
                                            </p:txEl>
                                          </p:spTgt>
                                        </p:tgtEl>
                                        <p:attrNameLst>
                                          <p:attrName>ppt_y</p:attrName>
                                        </p:attrNameLst>
                                      </p:cBhvr>
                                      <p:tavLst>
                                        <p:tav tm="0" fmla="#ppt_y+(sin(-2*pi*(1-$))*-#ppt_x+cos(-2*pi*(1-$))*(1-#ppt_y))*(1-$)">
                                          <p:val>
                                            <p:fltVal val="0"/>
                                          </p:val>
                                        </p:tav>
                                        <p:tav tm="100000">
                                          <p:val>
                                            <p:fltVal val="1"/>
                                          </p:val>
                                        </p:tav>
                                      </p:tavLst>
                                    </p:anim>
                                  </p:childTnLst>
                                </p:cTn>
                              </p:par>
                              <p:par>
                                <p:cTn id="1103" presetID="15" presetClass="entr" presetSubtype="0" fill="hold" grpId="1" nodeType="withEffect">
                                  <p:stCondLst>
                                    <p:cond delay="0"/>
                                  </p:stCondLst>
                                  <p:childTnLst>
                                    <p:set>
                                      <p:cBhvr>
                                        <p:cTn id="1104" dur="1" fill="hold">
                                          <p:stCondLst>
                                            <p:cond delay="0"/>
                                          </p:stCondLst>
                                        </p:cTn>
                                        <p:tgtEl>
                                          <p:spTgt spid="39948">
                                            <p:txEl>
                                              <p:pRg st="14" end="14"/>
                                            </p:txEl>
                                          </p:spTgt>
                                        </p:tgtEl>
                                        <p:attrNameLst>
                                          <p:attrName>style.visibility</p:attrName>
                                        </p:attrNameLst>
                                      </p:cBhvr>
                                      <p:to>
                                        <p:strVal val="visible"/>
                                      </p:to>
                                    </p:set>
                                    <p:anim calcmode="lin" valueType="num">
                                      <p:cBhvr>
                                        <p:cTn id="1105" dur="1000" fill="hold"/>
                                        <p:tgtEl>
                                          <p:spTgt spid="39948">
                                            <p:txEl>
                                              <p:pRg st="14" end="14"/>
                                            </p:txEl>
                                          </p:spTgt>
                                        </p:tgtEl>
                                        <p:attrNameLst>
                                          <p:attrName>ppt_w</p:attrName>
                                        </p:attrNameLst>
                                      </p:cBhvr>
                                      <p:tavLst>
                                        <p:tav tm="0">
                                          <p:val>
                                            <p:fltVal val="0"/>
                                          </p:val>
                                        </p:tav>
                                        <p:tav tm="100000">
                                          <p:val>
                                            <p:strVal val="#ppt_w"/>
                                          </p:val>
                                        </p:tav>
                                      </p:tavLst>
                                    </p:anim>
                                    <p:anim calcmode="lin" valueType="num">
                                      <p:cBhvr>
                                        <p:cTn id="1106" dur="1000" fill="hold"/>
                                        <p:tgtEl>
                                          <p:spTgt spid="39948">
                                            <p:txEl>
                                              <p:pRg st="14" end="14"/>
                                            </p:txEl>
                                          </p:spTgt>
                                        </p:tgtEl>
                                        <p:attrNameLst>
                                          <p:attrName>ppt_h</p:attrName>
                                        </p:attrNameLst>
                                      </p:cBhvr>
                                      <p:tavLst>
                                        <p:tav tm="0">
                                          <p:val>
                                            <p:fltVal val="0"/>
                                          </p:val>
                                        </p:tav>
                                        <p:tav tm="100000">
                                          <p:val>
                                            <p:strVal val="#ppt_h"/>
                                          </p:val>
                                        </p:tav>
                                      </p:tavLst>
                                    </p:anim>
                                    <p:anim calcmode="lin" valueType="num">
                                      <p:cBhvr>
                                        <p:cTn id="1107" dur="1000" fill="hold"/>
                                        <p:tgtEl>
                                          <p:spTgt spid="39948">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1108" dur="1000" fill="hold"/>
                                        <p:tgtEl>
                                          <p:spTgt spid="39948">
                                            <p:txEl>
                                              <p:pRg st="14" end="14"/>
                                            </p:txEl>
                                          </p:spTgt>
                                        </p:tgtEl>
                                        <p:attrNameLst>
                                          <p:attrName>ppt_y</p:attrName>
                                        </p:attrNameLst>
                                      </p:cBhvr>
                                      <p:tavLst>
                                        <p:tav tm="0" fmla="#ppt_y+(sin(-2*pi*(1-$))*-#ppt_x+cos(-2*pi*(1-$))*(1-#ppt_y))*(1-$)">
                                          <p:val>
                                            <p:fltVal val="0"/>
                                          </p:val>
                                        </p:tav>
                                        <p:tav tm="100000">
                                          <p:val>
                                            <p:fltVal val="1"/>
                                          </p:val>
                                        </p:tav>
                                      </p:tavLst>
                                    </p:anim>
                                  </p:childTnLst>
                                </p:cTn>
                              </p:par>
                              <p:par>
                                <p:cTn id="1109" presetID="15" presetClass="entr" presetSubtype="0" fill="hold" grpId="1" nodeType="withEffect">
                                  <p:stCondLst>
                                    <p:cond delay="0"/>
                                  </p:stCondLst>
                                  <p:childTnLst>
                                    <p:set>
                                      <p:cBhvr>
                                        <p:cTn id="1110" dur="1" fill="hold">
                                          <p:stCondLst>
                                            <p:cond delay="0"/>
                                          </p:stCondLst>
                                        </p:cTn>
                                        <p:tgtEl>
                                          <p:spTgt spid="39948">
                                            <p:txEl>
                                              <p:pRg st="15" end="15"/>
                                            </p:txEl>
                                          </p:spTgt>
                                        </p:tgtEl>
                                        <p:attrNameLst>
                                          <p:attrName>style.visibility</p:attrName>
                                        </p:attrNameLst>
                                      </p:cBhvr>
                                      <p:to>
                                        <p:strVal val="visible"/>
                                      </p:to>
                                    </p:set>
                                    <p:anim calcmode="lin" valueType="num">
                                      <p:cBhvr>
                                        <p:cTn id="1111" dur="1000" fill="hold"/>
                                        <p:tgtEl>
                                          <p:spTgt spid="39948">
                                            <p:txEl>
                                              <p:pRg st="15" end="15"/>
                                            </p:txEl>
                                          </p:spTgt>
                                        </p:tgtEl>
                                        <p:attrNameLst>
                                          <p:attrName>ppt_w</p:attrName>
                                        </p:attrNameLst>
                                      </p:cBhvr>
                                      <p:tavLst>
                                        <p:tav tm="0">
                                          <p:val>
                                            <p:fltVal val="0"/>
                                          </p:val>
                                        </p:tav>
                                        <p:tav tm="100000">
                                          <p:val>
                                            <p:strVal val="#ppt_w"/>
                                          </p:val>
                                        </p:tav>
                                      </p:tavLst>
                                    </p:anim>
                                    <p:anim calcmode="lin" valueType="num">
                                      <p:cBhvr>
                                        <p:cTn id="1112" dur="1000" fill="hold"/>
                                        <p:tgtEl>
                                          <p:spTgt spid="39948">
                                            <p:txEl>
                                              <p:pRg st="15" end="15"/>
                                            </p:txEl>
                                          </p:spTgt>
                                        </p:tgtEl>
                                        <p:attrNameLst>
                                          <p:attrName>ppt_h</p:attrName>
                                        </p:attrNameLst>
                                      </p:cBhvr>
                                      <p:tavLst>
                                        <p:tav tm="0">
                                          <p:val>
                                            <p:fltVal val="0"/>
                                          </p:val>
                                        </p:tav>
                                        <p:tav tm="100000">
                                          <p:val>
                                            <p:strVal val="#ppt_h"/>
                                          </p:val>
                                        </p:tav>
                                      </p:tavLst>
                                    </p:anim>
                                    <p:anim calcmode="lin" valueType="num">
                                      <p:cBhvr>
                                        <p:cTn id="1113" dur="1000" fill="hold"/>
                                        <p:tgtEl>
                                          <p:spTgt spid="39948">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1114" dur="1000" fill="hold"/>
                                        <p:tgtEl>
                                          <p:spTgt spid="39948">
                                            <p:txEl>
                                              <p:pRg st="15" end="15"/>
                                            </p:txEl>
                                          </p:spTgt>
                                        </p:tgtEl>
                                        <p:attrNameLst>
                                          <p:attrName>ppt_y</p:attrName>
                                        </p:attrNameLst>
                                      </p:cBhvr>
                                      <p:tavLst>
                                        <p:tav tm="0" fmla="#ppt_y+(sin(-2*pi*(1-$))*-#ppt_x+cos(-2*pi*(1-$))*(1-#ppt_y))*(1-$)">
                                          <p:val>
                                            <p:fltVal val="0"/>
                                          </p:val>
                                        </p:tav>
                                        <p:tav tm="100000">
                                          <p:val>
                                            <p:fltVal val="1"/>
                                          </p:val>
                                        </p:tav>
                                      </p:tavLst>
                                    </p:anim>
                                  </p:childTnLst>
                                </p:cTn>
                              </p:par>
                              <p:par>
                                <p:cTn id="1115" presetID="15" presetClass="entr" presetSubtype="0" fill="hold" grpId="1" nodeType="withEffect">
                                  <p:stCondLst>
                                    <p:cond delay="0"/>
                                  </p:stCondLst>
                                  <p:childTnLst>
                                    <p:set>
                                      <p:cBhvr>
                                        <p:cTn id="1116" dur="1" fill="hold">
                                          <p:stCondLst>
                                            <p:cond delay="0"/>
                                          </p:stCondLst>
                                        </p:cTn>
                                        <p:tgtEl>
                                          <p:spTgt spid="39948">
                                            <p:txEl>
                                              <p:pRg st="16" end="16"/>
                                            </p:txEl>
                                          </p:spTgt>
                                        </p:tgtEl>
                                        <p:attrNameLst>
                                          <p:attrName>style.visibility</p:attrName>
                                        </p:attrNameLst>
                                      </p:cBhvr>
                                      <p:to>
                                        <p:strVal val="visible"/>
                                      </p:to>
                                    </p:set>
                                    <p:anim calcmode="lin" valueType="num">
                                      <p:cBhvr>
                                        <p:cTn id="1117" dur="1000" fill="hold"/>
                                        <p:tgtEl>
                                          <p:spTgt spid="39948">
                                            <p:txEl>
                                              <p:pRg st="16" end="16"/>
                                            </p:txEl>
                                          </p:spTgt>
                                        </p:tgtEl>
                                        <p:attrNameLst>
                                          <p:attrName>ppt_w</p:attrName>
                                        </p:attrNameLst>
                                      </p:cBhvr>
                                      <p:tavLst>
                                        <p:tav tm="0">
                                          <p:val>
                                            <p:fltVal val="0"/>
                                          </p:val>
                                        </p:tav>
                                        <p:tav tm="100000">
                                          <p:val>
                                            <p:strVal val="#ppt_w"/>
                                          </p:val>
                                        </p:tav>
                                      </p:tavLst>
                                    </p:anim>
                                    <p:anim calcmode="lin" valueType="num">
                                      <p:cBhvr>
                                        <p:cTn id="1118" dur="1000" fill="hold"/>
                                        <p:tgtEl>
                                          <p:spTgt spid="39948">
                                            <p:txEl>
                                              <p:pRg st="16" end="16"/>
                                            </p:txEl>
                                          </p:spTgt>
                                        </p:tgtEl>
                                        <p:attrNameLst>
                                          <p:attrName>ppt_h</p:attrName>
                                        </p:attrNameLst>
                                      </p:cBhvr>
                                      <p:tavLst>
                                        <p:tav tm="0">
                                          <p:val>
                                            <p:fltVal val="0"/>
                                          </p:val>
                                        </p:tav>
                                        <p:tav tm="100000">
                                          <p:val>
                                            <p:strVal val="#ppt_h"/>
                                          </p:val>
                                        </p:tav>
                                      </p:tavLst>
                                    </p:anim>
                                    <p:anim calcmode="lin" valueType="num">
                                      <p:cBhvr>
                                        <p:cTn id="1119" dur="1000" fill="hold"/>
                                        <p:tgtEl>
                                          <p:spTgt spid="39948">
                                            <p:txEl>
                                              <p:pRg st="16" end="16"/>
                                            </p:txEl>
                                          </p:spTgt>
                                        </p:tgtEl>
                                        <p:attrNameLst>
                                          <p:attrName>ppt_x</p:attrName>
                                        </p:attrNameLst>
                                      </p:cBhvr>
                                      <p:tavLst>
                                        <p:tav tm="0" fmla="#ppt_x+(cos(-2*pi*(1-$))*-#ppt_x-sin(-2*pi*(1-$))*(1-#ppt_y))*(1-$)">
                                          <p:val>
                                            <p:fltVal val="0"/>
                                          </p:val>
                                        </p:tav>
                                        <p:tav tm="100000">
                                          <p:val>
                                            <p:fltVal val="1"/>
                                          </p:val>
                                        </p:tav>
                                      </p:tavLst>
                                    </p:anim>
                                    <p:anim calcmode="lin" valueType="num">
                                      <p:cBhvr>
                                        <p:cTn id="1120" dur="1000" fill="hold"/>
                                        <p:tgtEl>
                                          <p:spTgt spid="39948">
                                            <p:txEl>
                                              <p:pRg st="16" end="16"/>
                                            </p:txEl>
                                          </p:spTgt>
                                        </p:tgtEl>
                                        <p:attrNameLst>
                                          <p:attrName>ppt_y</p:attrName>
                                        </p:attrNameLst>
                                      </p:cBhvr>
                                      <p:tavLst>
                                        <p:tav tm="0" fmla="#ppt_y+(sin(-2*pi*(1-$))*-#ppt_x+cos(-2*pi*(1-$))*(1-#ppt_y))*(1-$)">
                                          <p:val>
                                            <p:fltVal val="0"/>
                                          </p:val>
                                        </p:tav>
                                        <p:tav tm="100000">
                                          <p:val>
                                            <p:fltVal val="1"/>
                                          </p:val>
                                        </p:tav>
                                      </p:tavLst>
                                    </p:anim>
                                  </p:childTnLst>
                                </p:cTn>
                              </p:par>
                              <p:par>
                                <p:cTn id="1121" presetID="15" presetClass="entr" presetSubtype="0" fill="hold" grpId="1" nodeType="withEffect">
                                  <p:stCondLst>
                                    <p:cond delay="0"/>
                                  </p:stCondLst>
                                  <p:childTnLst>
                                    <p:set>
                                      <p:cBhvr>
                                        <p:cTn id="1122" dur="1" fill="hold">
                                          <p:stCondLst>
                                            <p:cond delay="0"/>
                                          </p:stCondLst>
                                        </p:cTn>
                                        <p:tgtEl>
                                          <p:spTgt spid="39948">
                                            <p:txEl>
                                              <p:pRg st="17" end="17"/>
                                            </p:txEl>
                                          </p:spTgt>
                                        </p:tgtEl>
                                        <p:attrNameLst>
                                          <p:attrName>style.visibility</p:attrName>
                                        </p:attrNameLst>
                                      </p:cBhvr>
                                      <p:to>
                                        <p:strVal val="visible"/>
                                      </p:to>
                                    </p:set>
                                    <p:anim calcmode="lin" valueType="num">
                                      <p:cBhvr>
                                        <p:cTn id="1123" dur="1000" fill="hold"/>
                                        <p:tgtEl>
                                          <p:spTgt spid="39948">
                                            <p:txEl>
                                              <p:pRg st="17" end="17"/>
                                            </p:txEl>
                                          </p:spTgt>
                                        </p:tgtEl>
                                        <p:attrNameLst>
                                          <p:attrName>ppt_w</p:attrName>
                                        </p:attrNameLst>
                                      </p:cBhvr>
                                      <p:tavLst>
                                        <p:tav tm="0">
                                          <p:val>
                                            <p:fltVal val="0"/>
                                          </p:val>
                                        </p:tav>
                                        <p:tav tm="100000">
                                          <p:val>
                                            <p:strVal val="#ppt_w"/>
                                          </p:val>
                                        </p:tav>
                                      </p:tavLst>
                                    </p:anim>
                                    <p:anim calcmode="lin" valueType="num">
                                      <p:cBhvr>
                                        <p:cTn id="1124" dur="1000" fill="hold"/>
                                        <p:tgtEl>
                                          <p:spTgt spid="39948">
                                            <p:txEl>
                                              <p:pRg st="17" end="17"/>
                                            </p:txEl>
                                          </p:spTgt>
                                        </p:tgtEl>
                                        <p:attrNameLst>
                                          <p:attrName>ppt_h</p:attrName>
                                        </p:attrNameLst>
                                      </p:cBhvr>
                                      <p:tavLst>
                                        <p:tav tm="0">
                                          <p:val>
                                            <p:fltVal val="0"/>
                                          </p:val>
                                        </p:tav>
                                        <p:tav tm="100000">
                                          <p:val>
                                            <p:strVal val="#ppt_h"/>
                                          </p:val>
                                        </p:tav>
                                      </p:tavLst>
                                    </p:anim>
                                    <p:anim calcmode="lin" valueType="num">
                                      <p:cBhvr>
                                        <p:cTn id="1125" dur="1000" fill="hold"/>
                                        <p:tgtEl>
                                          <p:spTgt spid="39948">
                                            <p:txEl>
                                              <p:pRg st="17" end="17"/>
                                            </p:txEl>
                                          </p:spTgt>
                                        </p:tgtEl>
                                        <p:attrNameLst>
                                          <p:attrName>ppt_x</p:attrName>
                                        </p:attrNameLst>
                                      </p:cBhvr>
                                      <p:tavLst>
                                        <p:tav tm="0" fmla="#ppt_x+(cos(-2*pi*(1-$))*-#ppt_x-sin(-2*pi*(1-$))*(1-#ppt_y))*(1-$)">
                                          <p:val>
                                            <p:fltVal val="0"/>
                                          </p:val>
                                        </p:tav>
                                        <p:tav tm="100000">
                                          <p:val>
                                            <p:fltVal val="1"/>
                                          </p:val>
                                        </p:tav>
                                      </p:tavLst>
                                    </p:anim>
                                    <p:anim calcmode="lin" valueType="num">
                                      <p:cBhvr>
                                        <p:cTn id="1126" dur="1000" fill="hold"/>
                                        <p:tgtEl>
                                          <p:spTgt spid="39948">
                                            <p:txEl>
                                              <p:pRg st="17" end="17"/>
                                            </p:txEl>
                                          </p:spTgt>
                                        </p:tgtEl>
                                        <p:attrNameLst>
                                          <p:attrName>ppt_y</p:attrName>
                                        </p:attrNameLst>
                                      </p:cBhvr>
                                      <p:tavLst>
                                        <p:tav tm="0" fmla="#ppt_y+(sin(-2*pi*(1-$))*-#ppt_x+cos(-2*pi*(1-$))*(1-#ppt_y))*(1-$)">
                                          <p:val>
                                            <p:fltVal val="0"/>
                                          </p:val>
                                        </p:tav>
                                        <p:tav tm="100000">
                                          <p:val>
                                            <p:fltVal val="1"/>
                                          </p:val>
                                        </p:tav>
                                      </p:tavLst>
                                    </p:anim>
                                  </p:childTnLst>
                                </p:cTn>
                              </p:par>
                              <p:par>
                                <p:cTn id="1127" presetID="15" presetClass="entr" presetSubtype="0" fill="hold" grpId="1" nodeType="withEffect">
                                  <p:stCondLst>
                                    <p:cond delay="0"/>
                                  </p:stCondLst>
                                  <p:childTnLst>
                                    <p:set>
                                      <p:cBhvr>
                                        <p:cTn id="1128" dur="1" fill="hold">
                                          <p:stCondLst>
                                            <p:cond delay="0"/>
                                          </p:stCondLst>
                                        </p:cTn>
                                        <p:tgtEl>
                                          <p:spTgt spid="39948">
                                            <p:txEl>
                                              <p:pRg st="18" end="18"/>
                                            </p:txEl>
                                          </p:spTgt>
                                        </p:tgtEl>
                                        <p:attrNameLst>
                                          <p:attrName>style.visibility</p:attrName>
                                        </p:attrNameLst>
                                      </p:cBhvr>
                                      <p:to>
                                        <p:strVal val="visible"/>
                                      </p:to>
                                    </p:set>
                                    <p:anim calcmode="lin" valueType="num">
                                      <p:cBhvr>
                                        <p:cTn id="1129" dur="1000" fill="hold"/>
                                        <p:tgtEl>
                                          <p:spTgt spid="39948">
                                            <p:txEl>
                                              <p:pRg st="18" end="18"/>
                                            </p:txEl>
                                          </p:spTgt>
                                        </p:tgtEl>
                                        <p:attrNameLst>
                                          <p:attrName>ppt_w</p:attrName>
                                        </p:attrNameLst>
                                      </p:cBhvr>
                                      <p:tavLst>
                                        <p:tav tm="0">
                                          <p:val>
                                            <p:fltVal val="0"/>
                                          </p:val>
                                        </p:tav>
                                        <p:tav tm="100000">
                                          <p:val>
                                            <p:strVal val="#ppt_w"/>
                                          </p:val>
                                        </p:tav>
                                      </p:tavLst>
                                    </p:anim>
                                    <p:anim calcmode="lin" valueType="num">
                                      <p:cBhvr>
                                        <p:cTn id="1130" dur="1000" fill="hold"/>
                                        <p:tgtEl>
                                          <p:spTgt spid="39948">
                                            <p:txEl>
                                              <p:pRg st="18" end="18"/>
                                            </p:txEl>
                                          </p:spTgt>
                                        </p:tgtEl>
                                        <p:attrNameLst>
                                          <p:attrName>ppt_h</p:attrName>
                                        </p:attrNameLst>
                                      </p:cBhvr>
                                      <p:tavLst>
                                        <p:tav tm="0">
                                          <p:val>
                                            <p:fltVal val="0"/>
                                          </p:val>
                                        </p:tav>
                                        <p:tav tm="100000">
                                          <p:val>
                                            <p:strVal val="#ppt_h"/>
                                          </p:val>
                                        </p:tav>
                                      </p:tavLst>
                                    </p:anim>
                                    <p:anim calcmode="lin" valueType="num">
                                      <p:cBhvr>
                                        <p:cTn id="1131" dur="1000" fill="hold"/>
                                        <p:tgtEl>
                                          <p:spTgt spid="39948">
                                            <p:txEl>
                                              <p:pRg st="18" end="18"/>
                                            </p:txEl>
                                          </p:spTgt>
                                        </p:tgtEl>
                                        <p:attrNameLst>
                                          <p:attrName>ppt_x</p:attrName>
                                        </p:attrNameLst>
                                      </p:cBhvr>
                                      <p:tavLst>
                                        <p:tav tm="0" fmla="#ppt_x+(cos(-2*pi*(1-$))*-#ppt_x-sin(-2*pi*(1-$))*(1-#ppt_y))*(1-$)">
                                          <p:val>
                                            <p:fltVal val="0"/>
                                          </p:val>
                                        </p:tav>
                                        <p:tav tm="100000">
                                          <p:val>
                                            <p:fltVal val="1"/>
                                          </p:val>
                                        </p:tav>
                                      </p:tavLst>
                                    </p:anim>
                                    <p:anim calcmode="lin" valueType="num">
                                      <p:cBhvr>
                                        <p:cTn id="1132" dur="1000" fill="hold"/>
                                        <p:tgtEl>
                                          <p:spTgt spid="39948">
                                            <p:txEl>
                                              <p:pRg st="18" end="18"/>
                                            </p:txEl>
                                          </p:spTgt>
                                        </p:tgtEl>
                                        <p:attrNameLst>
                                          <p:attrName>ppt_y</p:attrName>
                                        </p:attrNameLst>
                                      </p:cBhvr>
                                      <p:tavLst>
                                        <p:tav tm="0" fmla="#ppt_y+(sin(-2*pi*(1-$))*-#ppt_x+cos(-2*pi*(1-$))*(1-#ppt_y))*(1-$)">
                                          <p:val>
                                            <p:fltVal val="0"/>
                                          </p:val>
                                        </p:tav>
                                        <p:tav tm="100000">
                                          <p:val>
                                            <p:fltVal val="1"/>
                                          </p:val>
                                        </p:tav>
                                      </p:tavLst>
                                    </p:anim>
                                  </p:childTnLst>
                                </p:cTn>
                              </p:par>
                              <p:par>
                                <p:cTn id="1133" presetID="15" presetClass="entr" presetSubtype="0" fill="hold" grpId="1" nodeType="withEffect">
                                  <p:stCondLst>
                                    <p:cond delay="0"/>
                                  </p:stCondLst>
                                  <p:childTnLst>
                                    <p:set>
                                      <p:cBhvr>
                                        <p:cTn id="1134" dur="1" fill="hold">
                                          <p:stCondLst>
                                            <p:cond delay="0"/>
                                          </p:stCondLst>
                                        </p:cTn>
                                        <p:tgtEl>
                                          <p:spTgt spid="39948">
                                            <p:txEl>
                                              <p:pRg st="19" end="19"/>
                                            </p:txEl>
                                          </p:spTgt>
                                        </p:tgtEl>
                                        <p:attrNameLst>
                                          <p:attrName>style.visibility</p:attrName>
                                        </p:attrNameLst>
                                      </p:cBhvr>
                                      <p:to>
                                        <p:strVal val="visible"/>
                                      </p:to>
                                    </p:set>
                                    <p:anim calcmode="lin" valueType="num">
                                      <p:cBhvr>
                                        <p:cTn id="1135" dur="1000" fill="hold"/>
                                        <p:tgtEl>
                                          <p:spTgt spid="39948">
                                            <p:txEl>
                                              <p:pRg st="19" end="19"/>
                                            </p:txEl>
                                          </p:spTgt>
                                        </p:tgtEl>
                                        <p:attrNameLst>
                                          <p:attrName>ppt_w</p:attrName>
                                        </p:attrNameLst>
                                      </p:cBhvr>
                                      <p:tavLst>
                                        <p:tav tm="0">
                                          <p:val>
                                            <p:fltVal val="0"/>
                                          </p:val>
                                        </p:tav>
                                        <p:tav tm="100000">
                                          <p:val>
                                            <p:strVal val="#ppt_w"/>
                                          </p:val>
                                        </p:tav>
                                      </p:tavLst>
                                    </p:anim>
                                    <p:anim calcmode="lin" valueType="num">
                                      <p:cBhvr>
                                        <p:cTn id="1136" dur="1000" fill="hold"/>
                                        <p:tgtEl>
                                          <p:spTgt spid="39948">
                                            <p:txEl>
                                              <p:pRg st="19" end="19"/>
                                            </p:txEl>
                                          </p:spTgt>
                                        </p:tgtEl>
                                        <p:attrNameLst>
                                          <p:attrName>ppt_h</p:attrName>
                                        </p:attrNameLst>
                                      </p:cBhvr>
                                      <p:tavLst>
                                        <p:tav tm="0">
                                          <p:val>
                                            <p:fltVal val="0"/>
                                          </p:val>
                                        </p:tav>
                                        <p:tav tm="100000">
                                          <p:val>
                                            <p:strVal val="#ppt_h"/>
                                          </p:val>
                                        </p:tav>
                                      </p:tavLst>
                                    </p:anim>
                                    <p:anim calcmode="lin" valueType="num">
                                      <p:cBhvr>
                                        <p:cTn id="1137" dur="1000" fill="hold"/>
                                        <p:tgtEl>
                                          <p:spTgt spid="39948">
                                            <p:txEl>
                                              <p:pRg st="19" end="19"/>
                                            </p:txEl>
                                          </p:spTgt>
                                        </p:tgtEl>
                                        <p:attrNameLst>
                                          <p:attrName>ppt_x</p:attrName>
                                        </p:attrNameLst>
                                      </p:cBhvr>
                                      <p:tavLst>
                                        <p:tav tm="0" fmla="#ppt_x+(cos(-2*pi*(1-$))*-#ppt_x-sin(-2*pi*(1-$))*(1-#ppt_y))*(1-$)">
                                          <p:val>
                                            <p:fltVal val="0"/>
                                          </p:val>
                                        </p:tav>
                                        <p:tav tm="100000">
                                          <p:val>
                                            <p:fltVal val="1"/>
                                          </p:val>
                                        </p:tav>
                                      </p:tavLst>
                                    </p:anim>
                                    <p:anim calcmode="lin" valueType="num">
                                      <p:cBhvr>
                                        <p:cTn id="1138" dur="1000" fill="hold"/>
                                        <p:tgtEl>
                                          <p:spTgt spid="39948">
                                            <p:txEl>
                                              <p:pRg st="19" end="19"/>
                                            </p:txEl>
                                          </p:spTgt>
                                        </p:tgtEl>
                                        <p:attrNameLst>
                                          <p:attrName>ppt_y</p:attrName>
                                        </p:attrNameLst>
                                      </p:cBhvr>
                                      <p:tavLst>
                                        <p:tav tm="0" fmla="#ppt_y+(sin(-2*pi*(1-$))*-#ppt_x+cos(-2*pi*(1-$))*(1-#ppt_y))*(1-$)">
                                          <p:val>
                                            <p:fltVal val="0"/>
                                          </p:val>
                                        </p:tav>
                                        <p:tav tm="100000">
                                          <p:val>
                                            <p:fltVal val="1"/>
                                          </p:val>
                                        </p:tav>
                                      </p:tavLst>
                                    </p:anim>
                                  </p:childTnLst>
                                </p:cTn>
                              </p:par>
                              <p:par>
                                <p:cTn id="1139" presetID="15" presetClass="entr" presetSubtype="0" fill="hold" grpId="1" nodeType="withEffect">
                                  <p:stCondLst>
                                    <p:cond delay="0"/>
                                  </p:stCondLst>
                                  <p:childTnLst>
                                    <p:set>
                                      <p:cBhvr>
                                        <p:cTn id="1140" dur="1" fill="hold">
                                          <p:stCondLst>
                                            <p:cond delay="0"/>
                                          </p:stCondLst>
                                        </p:cTn>
                                        <p:tgtEl>
                                          <p:spTgt spid="39948">
                                            <p:txEl>
                                              <p:pRg st="20" end="20"/>
                                            </p:txEl>
                                          </p:spTgt>
                                        </p:tgtEl>
                                        <p:attrNameLst>
                                          <p:attrName>style.visibility</p:attrName>
                                        </p:attrNameLst>
                                      </p:cBhvr>
                                      <p:to>
                                        <p:strVal val="visible"/>
                                      </p:to>
                                    </p:set>
                                    <p:anim calcmode="lin" valueType="num">
                                      <p:cBhvr>
                                        <p:cTn id="1141" dur="1000" fill="hold"/>
                                        <p:tgtEl>
                                          <p:spTgt spid="39948">
                                            <p:txEl>
                                              <p:pRg st="20" end="20"/>
                                            </p:txEl>
                                          </p:spTgt>
                                        </p:tgtEl>
                                        <p:attrNameLst>
                                          <p:attrName>ppt_w</p:attrName>
                                        </p:attrNameLst>
                                      </p:cBhvr>
                                      <p:tavLst>
                                        <p:tav tm="0">
                                          <p:val>
                                            <p:fltVal val="0"/>
                                          </p:val>
                                        </p:tav>
                                        <p:tav tm="100000">
                                          <p:val>
                                            <p:strVal val="#ppt_w"/>
                                          </p:val>
                                        </p:tav>
                                      </p:tavLst>
                                    </p:anim>
                                    <p:anim calcmode="lin" valueType="num">
                                      <p:cBhvr>
                                        <p:cTn id="1142" dur="1000" fill="hold"/>
                                        <p:tgtEl>
                                          <p:spTgt spid="39948">
                                            <p:txEl>
                                              <p:pRg st="20" end="20"/>
                                            </p:txEl>
                                          </p:spTgt>
                                        </p:tgtEl>
                                        <p:attrNameLst>
                                          <p:attrName>ppt_h</p:attrName>
                                        </p:attrNameLst>
                                      </p:cBhvr>
                                      <p:tavLst>
                                        <p:tav tm="0">
                                          <p:val>
                                            <p:fltVal val="0"/>
                                          </p:val>
                                        </p:tav>
                                        <p:tav tm="100000">
                                          <p:val>
                                            <p:strVal val="#ppt_h"/>
                                          </p:val>
                                        </p:tav>
                                      </p:tavLst>
                                    </p:anim>
                                    <p:anim calcmode="lin" valueType="num">
                                      <p:cBhvr>
                                        <p:cTn id="1143" dur="1000" fill="hold"/>
                                        <p:tgtEl>
                                          <p:spTgt spid="39948">
                                            <p:txEl>
                                              <p:pRg st="20" end="20"/>
                                            </p:txEl>
                                          </p:spTgt>
                                        </p:tgtEl>
                                        <p:attrNameLst>
                                          <p:attrName>ppt_x</p:attrName>
                                        </p:attrNameLst>
                                      </p:cBhvr>
                                      <p:tavLst>
                                        <p:tav tm="0" fmla="#ppt_x+(cos(-2*pi*(1-$))*-#ppt_x-sin(-2*pi*(1-$))*(1-#ppt_y))*(1-$)">
                                          <p:val>
                                            <p:fltVal val="0"/>
                                          </p:val>
                                        </p:tav>
                                        <p:tav tm="100000">
                                          <p:val>
                                            <p:fltVal val="1"/>
                                          </p:val>
                                        </p:tav>
                                      </p:tavLst>
                                    </p:anim>
                                    <p:anim calcmode="lin" valueType="num">
                                      <p:cBhvr>
                                        <p:cTn id="1144" dur="1000" fill="hold"/>
                                        <p:tgtEl>
                                          <p:spTgt spid="39948">
                                            <p:txEl>
                                              <p:pRg st="20" end="20"/>
                                            </p:txEl>
                                          </p:spTgt>
                                        </p:tgtEl>
                                        <p:attrNameLst>
                                          <p:attrName>ppt_y</p:attrName>
                                        </p:attrNameLst>
                                      </p:cBhvr>
                                      <p:tavLst>
                                        <p:tav tm="0" fmla="#ppt_y+(sin(-2*pi*(1-$))*-#ppt_x+cos(-2*pi*(1-$))*(1-#ppt_y))*(1-$)">
                                          <p:val>
                                            <p:fltVal val="0"/>
                                          </p:val>
                                        </p:tav>
                                        <p:tav tm="100000">
                                          <p:val>
                                            <p:fltVal val="1"/>
                                          </p:val>
                                        </p:tav>
                                      </p:tavLst>
                                    </p:anim>
                                  </p:childTnLst>
                                </p:cTn>
                              </p:par>
                              <p:par>
                                <p:cTn id="1145" presetID="15" presetClass="entr" presetSubtype="0" fill="hold" grpId="1" nodeType="withEffect">
                                  <p:stCondLst>
                                    <p:cond delay="0"/>
                                  </p:stCondLst>
                                  <p:childTnLst>
                                    <p:set>
                                      <p:cBhvr>
                                        <p:cTn id="1146" dur="1" fill="hold">
                                          <p:stCondLst>
                                            <p:cond delay="0"/>
                                          </p:stCondLst>
                                        </p:cTn>
                                        <p:tgtEl>
                                          <p:spTgt spid="39948">
                                            <p:txEl>
                                              <p:pRg st="21" end="21"/>
                                            </p:txEl>
                                          </p:spTgt>
                                        </p:tgtEl>
                                        <p:attrNameLst>
                                          <p:attrName>style.visibility</p:attrName>
                                        </p:attrNameLst>
                                      </p:cBhvr>
                                      <p:to>
                                        <p:strVal val="visible"/>
                                      </p:to>
                                    </p:set>
                                    <p:anim calcmode="lin" valueType="num">
                                      <p:cBhvr>
                                        <p:cTn id="1147" dur="1000" fill="hold"/>
                                        <p:tgtEl>
                                          <p:spTgt spid="39948">
                                            <p:txEl>
                                              <p:pRg st="21" end="21"/>
                                            </p:txEl>
                                          </p:spTgt>
                                        </p:tgtEl>
                                        <p:attrNameLst>
                                          <p:attrName>ppt_w</p:attrName>
                                        </p:attrNameLst>
                                      </p:cBhvr>
                                      <p:tavLst>
                                        <p:tav tm="0">
                                          <p:val>
                                            <p:fltVal val="0"/>
                                          </p:val>
                                        </p:tav>
                                        <p:tav tm="100000">
                                          <p:val>
                                            <p:strVal val="#ppt_w"/>
                                          </p:val>
                                        </p:tav>
                                      </p:tavLst>
                                    </p:anim>
                                    <p:anim calcmode="lin" valueType="num">
                                      <p:cBhvr>
                                        <p:cTn id="1148" dur="1000" fill="hold"/>
                                        <p:tgtEl>
                                          <p:spTgt spid="39948">
                                            <p:txEl>
                                              <p:pRg st="21" end="21"/>
                                            </p:txEl>
                                          </p:spTgt>
                                        </p:tgtEl>
                                        <p:attrNameLst>
                                          <p:attrName>ppt_h</p:attrName>
                                        </p:attrNameLst>
                                      </p:cBhvr>
                                      <p:tavLst>
                                        <p:tav tm="0">
                                          <p:val>
                                            <p:fltVal val="0"/>
                                          </p:val>
                                        </p:tav>
                                        <p:tav tm="100000">
                                          <p:val>
                                            <p:strVal val="#ppt_h"/>
                                          </p:val>
                                        </p:tav>
                                      </p:tavLst>
                                    </p:anim>
                                    <p:anim calcmode="lin" valueType="num">
                                      <p:cBhvr>
                                        <p:cTn id="1149" dur="1000" fill="hold"/>
                                        <p:tgtEl>
                                          <p:spTgt spid="39948">
                                            <p:txEl>
                                              <p:pRg st="21" end="21"/>
                                            </p:txEl>
                                          </p:spTgt>
                                        </p:tgtEl>
                                        <p:attrNameLst>
                                          <p:attrName>ppt_x</p:attrName>
                                        </p:attrNameLst>
                                      </p:cBhvr>
                                      <p:tavLst>
                                        <p:tav tm="0" fmla="#ppt_x+(cos(-2*pi*(1-$))*-#ppt_x-sin(-2*pi*(1-$))*(1-#ppt_y))*(1-$)">
                                          <p:val>
                                            <p:fltVal val="0"/>
                                          </p:val>
                                        </p:tav>
                                        <p:tav tm="100000">
                                          <p:val>
                                            <p:fltVal val="1"/>
                                          </p:val>
                                        </p:tav>
                                      </p:tavLst>
                                    </p:anim>
                                    <p:anim calcmode="lin" valueType="num">
                                      <p:cBhvr>
                                        <p:cTn id="1150" dur="1000" fill="hold"/>
                                        <p:tgtEl>
                                          <p:spTgt spid="39948">
                                            <p:txEl>
                                              <p:pRg st="21" end="21"/>
                                            </p:txEl>
                                          </p:spTgt>
                                        </p:tgtEl>
                                        <p:attrNameLst>
                                          <p:attrName>ppt_y</p:attrName>
                                        </p:attrNameLst>
                                      </p:cBhvr>
                                      <p:tavLst>
                                        <p:tav tm="0" fmla="#ppt_y+(sin(-2*pi*(1-$))*-#ppt_x+cos(-2*pi*(1-$))*(1-#ppt_y))*(1-$)">
                                          <p:val>
                                            <p:fltVal val="0"/>
                                          </p:val>
                                        </p:tav>
                                        <p:tav tm="100000">
                                          <p:val>
                                            <p:fltVal val="1"/>
                                          </p:val>
                                        </p:tav>
                                      </p:tavLst>
                                    </p:anim>
                                  </p:childTnLst>
                                </p:cTn>
                              </p:par>
                              <p:par>
                                <p:cTn id="1151" presetID="15" presetClass="entr" presetSubtype="0" fill="hold" grpId="1" nodeType="withEffect">
                                  <p:stCondLst>
                                    <p:cond delay="0"/>
                                  </p:stCondLst>
                                  <p:childTnLst>
                                    <p:set>
                                      <p:cBhvr>
                                        <p:cTn id="1152" dur="1" fill="hold">
                                          <p:stCondLst>
                                            <p:cond delay="0"/>
                                          </p:stCondLst>
                                        </p:cTn>
                                        <p:tgtEl>
                                          <p:spTgt spid="39948">
                                            <p:txEl>
                                              <p:pRg st="23" end="23"/>
                                            </p:txEl>
                                          </p:spTgt>
                                        </p:tgtEl>
                                        <p:attrNameLst>
                                          <p:attrName>style.visibility</p:attrName>
                                        </p:attrNameLst>
                                      </p:cBhvr>
                                      <p:to>
                                        <p:strVal val="visible"/>
                                      </p:to>
                                    </p:set>
                                    <p:anim calcmode="lin" valueType="num">
                                      <p:cBhvr>
                                        <p:cTn id="1153" dur="1000" fill="hold"/>
                                        <p:tgtEl>
                                          <p:spTgt spid="39948">
                                            <p:txEl>
                                              <p:pRg st="23" end="23"/>
                                            </p:txEl>
                                          </p:spTgt>
                                        </p:tgtEl>
                                        <p:attrNameLst>
                                          <p:attrName>ppt_w</p:attrName>
                                        </p:attrNameLst>
                                      </p:cBhvr>
                                      <p:tavLst>
                                        <p:tav tm="0">
                                          <p:val>
                                            <p:fltVal val="0"/>
                                          </p:val>
                                        </p:tav>
                                        <p:tav tm="100000">
                                          <p:val>
                                            <p:strVal val="#ppt_w"/>
                                          </p:val>
                                        </p:tav>
                                      </p:tavLst>
                                    </p:anim>
                                    <p:anim calcmode="lin" valueType="num">
                                      <p:cBhvr>
                                        <p:cTn id="1154" dur="1000" fill="hold"/>
                                        <p:tgtEl>
                                          <p:spTgt spid="39948">
                                            <p:txEl>
                                              <p:pRg st="23" end="23"/>
                                            </p:txEl>
                                          </p:spTgt>
                                        </p:tgtEl>
                                        <p:attrNameLst>
                                          <p:attrName>ppt_h</p:attrName>
                                        </p:attrNameLst>
                                      </p:cBhvr>
                                      <p:tavLst>
                                        <p:tav tm="0">
                                          <p:val>
                                            <p:fltVal val="0"/>
                                          </p:val>
                                        </p:tav>
                                        <p:tav tm="100000">
                                          <p:val>
                                            <p:strVal val="#ppt_h"/>
                                          </p:val>
                                        </p:tav>
                                      </p:tavLst>
                                    </p:anim>
                                    <p:anim calcmode="lin" valueType="num">
                                      <p:cBhvr>
                                        <p:cTn id="1155" dur="1000" fill="hold"/>
                                        <p:tgtEl>
                                          <p:spTgt spid="39948">
                                            <p:txEl>
                                              <p:pRg st="23" end="23"/>
                                            </p:txEl>
                                          </p:spTgt>
                                        </p:tgtEl>
                                        <p:attrNameLst>
                                          <p:attrName>ppt_x</p:attrName>
                                        </p:attrNameLst>
                                      </p:cBhvr>
                                      <p:tavLst>
                                        <p:tav tm="0" fmla="#ppt_x+(cos(-2*pi*(1-$))*-#ppt_x-sin(-2*pi*(1-$))*(1-#ppt_y))*(1-$)">
                                          <p:val>
                                            <p:fltVal val="0"/>
                                          </p:val>
                                        </p:tav>
                                        <p:tav tm="100000">
                                          <p:val>
                                            <p:fltVal val="1"/>
                                          </p:val>
                                        </p:tav>
                                      </p:tavLst>
                                    </p:anim>
                                    <p:anim calcmode="lin" valueType="num">
                                      <p:cBhvr>
                                        <p:cTn id="1156" dur="1000" fill="hold"/>
                                        <p:tgtEl>
                                          <p:spTgt spid="39948">
                                            <p:txEl>
                                              <p:pRg st="23" end="2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7" fill="hold">
                      <p:stCondLst>
                        <p:cond delay="indefinite"/>
                      </p:stCondLst>
                      <p:childTnLst>
                        <p:par>
                          <p:cTn id="1158" fill="hold">
                            <p:stCondLst>
                              <p:cond delay="0"/>
                            </p:stCondLst>
                            <p:childTnLst>
                              <p:par>
                                <p:cTn id="1159" presetID="8" presetClass="exit" presetSubtype="16" fill="hold" grpId="2" nodeType="clickEffect">
                                  <p:stCondLst>
                                    <p:cond delay="0"/>
                                  </p:stCondLst>
                                  <p:childTnLst>
                                    <p:animEffect transition="out" filter="diamond(in)">
                                      <p:cBhvr>
                                        <p:cTn id="1160" dur="2000"/>
                                        <p:tgtEl>
                                          <p:spTgt spid="39948">
                                            <p:txEl>
                                              <p:pRg st="0" end="0"/>
                                            </p:txEl>
                                          </p:spTgt>
                                        </p:tgtEl>
                                      </p:cBhvr>
                                    </p:animEffect>
                                    <p:set>
                                      <p:cBhvr>
                                        <p:cTn id="1161" dur="1" fill="hold">
                                          <p:stCondLst>
                                            <p:cond delay="1999"/>
                                          </p:stCondLst>
                                        </p:cTn>
                                        <p:tgtEl>
                                          <p:spTgt spid="39948">
                                            <p:txEl>
                                              <p:pRg st="0" end="0"/>
                                            </p:txEl>
                                          </p:spTgt>
                                        </p:tgtEl>
                                        <p:attrNameLst>
                                          <p:attrName>style.visibility</p:attrName>
                                        </p:attrNameLst>
                                      </p:cBhvr>
                                      <p:to>
                                        <p:strVal val="hidden"/>
                                      </p:to>
                                    </p:set>
                                  </p:childTnLst>
                                </p:cTn>
                              </p:par>
                              <p:par>
                                <p:cTn id="1162" presetID="8" presetClass="exit" presetSubtype="16" fill="hold" grpId="2" nodeType="withEffect">
                                  <p:stCondLst>
                                    <p:cond delay="0"/>
                                  </p:stCondLst>
                                  <p:childTnLst>
                                    <p:animEffect transition="out" filter="diamond(in)">
                                      <p:cBhvr>
                                        <p:cTn id="1163" dur="2000"/>
                                        <p:tgtEl>
                                          <p:spTgt spid="39948">
                                            <p:txEl>
                                              <p:pRg st="1" end="1"/>
                                            </p:txEl>
                                          </p:spTgt>
                                        </p:tgtEl>
                                      </p:cBhvr>
                                    </p:animEffect>
                                    <p:set>
                                      <p:cBhvr>
                                        <p:cTn id="1164" dur="1" fill="hold">
                                          <p:stCondLst>
                                            <p:cond delay="1999"/>
                                          </p:stCondLst>
                                        </p:cTn>
                                        <p:tgtEl>
                                          <p:spTgt spid="39948">
                                            <p:txEl>
                                              <p:pRg st="1" end="1"/>
                                            </p:txEl>
                                          </p:spTgt>
                                        </p:tgtEl>
                                        <p:attrNameLst>
                                          <p:attrName>style.visibility</p:attrName>
                                        </p:attrNameLst>
                                      </p:cBhvr>
                                      <p:to>
                                        <p:strVal val="hidden"/>
                                      </p:to>
                                    </p:set>
                                  </p:childTnLst>
                                </p:cTn>
                              </p:par>
                              <p:par>
                                <p:cTn id="1165" presetID="8" presetClass="exit" presetSubtype="16" fill="hold" grpId="2" nodeType="withEffect">
                                  <p:stCondLst>
                                    <p:cond delay="0"/>
                                  </p:stCondLst>
                                  <p:childTnLst>
                                    <p:animEffect transition="out" filter="diamond(in)">
                                      <p:cBhvr>
                                        <p:cTn id="1166" dur="2000"/>
                                        <p:tgtEl>
                                          <p:spTgt spid="39948">
                                            <p:txEl>
                                              <p:pRg st="2" end="2"/>
                                            </p:txEl>
                                          </p:spTgt>
                                        </p:tgtEl>
                                      </p:cBhvr>
                                    </p:animEffect>
                                    <p:set>
                                      <p:cBhvr>
                                        <p:cTn id="1167" dur="1" fill="hold">
                                          <p:stCondLst>
                                            <p:cond delay="1999"/>
                                          </p:stCondLst>
                                        </p:cTn>
                                        <p:tgtEl>
                                          <p:spTgt spid="39948">
                                            <p:txEl>
                                              <p:pRg st="2" end="2"/>
                                            </p:txEl>
                                          </p:spTgt>
                                        </p:tgtEl>
                                        <p:attrNameLst>
                                          <p:attrName>style.visibility</p:attrName>
                                        </p:attrNameLst>
                                      </p:cBhvr>
                                      <p:to>
                                        <p:strVal val="hidden"/>
                                      </p:to>
                                    </p:set>
                                  </p:childTnLst>
                                </p:cTn>
                              </p:par>
                              <p:par>
                                <p:cTn id="1168" presetID="8" presetClass="exit" presetSubtype="16" fill="hold" grpId="2" nodeType="withEffect">
                                  <p:stCondLst>
                                    <p:cond delay="0"/>
                                  </p:stCondLst>
                                  <p:childTnLst>
                                    <p:animEffect transition="out" filter="diamond(in)">
                                      <p:cBhvr>
                                        <p:cTn id="1169" dur="2000"/>
                                        <p:tgtEl>
                                          <p:spTgt spid="39948">
                                            <p:txEl>
                                              <p:pRg st="3" end="3"/>
                                            </p:txEl>
                                          </p:spTgt>
                                        </p:tgtEl>
                                      </p:cBhvr>
                                    </p:animEffect>
                                    <p:set>
                                      <p:cBhvr>
                                        <p:cTn id="1170" dur="1" fill="hold">
                                          <p:stCondLst>
                                            <p:cond delay="1999"/>
                                          </p:stCondLst>
                                        </p:cTn>
                                        <p:tgtEl>
                                          <p:spTgt spid="39948">
                                            <p:txEl>
                                              <p:pRg st="3" end="3"/>
                                            </p:txEl>
                                          </p:spTgt>
                                        </p:tgtEl>
                                        <p:attrNameLst>
                                          <p:attrName>style.visibility</p:attrName>
                                        </p:attrNameLst>
                                      </p:cBhvr>
                                      <p:to>
                                        <p:strVal val="hidden"/>
                                      </p:to>
                                    </p:set>
                                  </p:childTnLst>
                                </p:cTn>
                              </p:par>
                              <p:par>
                                <p:cTn id="1171" presetID="8" presetClass="exit" presetSubtype="16" fill="hold" grpId="2" nodeType="withEffect">
                                  <p:stCondLst>
                                    <p:cond delay="0"/>
                                  </p:stCondLst>
                                  <p:childTnLst>
                                    <p:animEffect transition="out" filter="diamond(in)">
                                      <p:cBhvr>
                                        <p:cTn id="1172" dur="2000"/>
                                        <p:tgtEl>
                                          <p:spTgt spid="39948">
                                            <p:txEl>
                                              <p:pRg st="4" end="4"/>
                                            </p:txEl>
                                          </p:spTgt>
                                        </p:tgtEl>
                                      </p:cBhvr>
                                    </p:animEffect>
                                    <p:set>
                                      <p:cBhvr>
                                        <p:cTn id="1173" dur="1" fill="hold">
                                          <p:stCondLst>
                                            <p:cond delay="1999"/>
                                          </p:stCondLst>
                                        </p:cTn>
                                        <p:tgtEl>
                                          <p:spTgt spid="39948">
                                            <p:txEl>
                                              <p:pRg st="4" end="4"/>
                                            </p:txEl>
                                          </p:spTgt>
                                        </p:tgtEl>
                                        <p:attrNameLst>
                                          <p:attrName>style.visibility</p:attrName>
                                        </p:attrNameLst>
                                      </p:cBhvr>
                                      <p:to>
                                        <p:strVal val="hidden"/>
                                      </p:to>
                                    </p:set>
                                  </p:childTnLst>
                                </p:cTn>
                              </p:par>
                              <p:par>
                                <p:cTn id="1174" presetID="8" presetClass="exit" presetSubtype="16" fill="hold" grpId="2" nodeType="withEffect">
                                  <p:stCondLst>
                                    <p:cond delay="0"/>
                                  </p:stCondLst>
                                  <p:childTnLst>
                                    <p:animEffect transition="out" filter="diamond(in)">
                                      <p:cBhvr>
                                        <p:cTn id="1175" dur="2000"/>
                                        <p:tgtEl>
                                          <p:spTgt spid="39948">
                                            <p:txEl>
                                              <p:pRg st="5" end="5"/>
                                            </p:txEl>
                                          </p:spTgt>
                                        </p:tgtEl>
                                      </p:cBhvr>
                                    </p:animEffect>
                                    <p:set>
                                      <p:cBhvr>
                                        <p:cTn id="1176" dur="1" fill="hold">
                                          <p:stCondLst>
                                            <p:cond delay="1999"/>
                                          </p:stCondLst>
                                        </p:cTn>
                                        <p:tgtEl>
                                          <p:spTgt spid="39948">
                                            <p:txEl>
                                              <p:pRg st="5" end="5"/>
                                            </p:txEl>
                                          </p:spTgt>
                                        </p:tgtEl>
                                        <p:attrNameLst>
                                          <p:attrName>style.visibility</p:attrName>
                                        </p:attrNameLst>
                                      </p:cBhvr>
                                      <p:to>
                                        <p:strVal val="hidden"/>
                                      </p:to>
                                    </p:set>
                                  </p:childTnLst>
                                </p:cTn>
                              </p:par>
                              <p:par>
                                <p:cTn id="1177" presetID="8" presetClass="exit" presetSubtype="16" fill="hold" grpId="2" nodeType="withEffect">
                                  <p:stCondLst>
                                    <p:cond delay="0"/>
                                  </p:stCondLst>
                                  <p:childTnLst>
                                    <p:animEffect transition="out" filter="diamond(in)">
                                      <p:cBhvr>
                                        <p:cTn id="1178" dur="2000"/>
                                        <p:tgtEl>
                                          <p:spTgt spid="39948">
                                            <p:txEl>
                                              <p:pRg st="6" end="6"/>
                                            </p:txEl>
                                          </p:spTgt>
                                        </p:tgtEl>
                                      </p:cBhvr>
                                    </p:animEffect>
                                    <p:set>
                                      <p:cBhvr>
                                        <p:cTn id="1179" dur="1" fill="hold">
                                          <p:stCondLst>
                                            <p:cond delay="1999"/>
                                          </p:stCondLst>
                                        </p:cTn>
                                        <p:tgtEl>
                                          <p:spTgt spid="39948">
                                            <p:txEl>
                                              <p:pRg st="6" end="6"/>
                                            </p:txEl>
                                          </p:spTgt>
                                        </p:tgtEl>
                                        <p:attrNameLst>
                                          <p:attrName>style.visibility</p:attrName>
                                        </p:attrNameLst>
                                      </p:cBhvr>
                                      <p:to>
                                        <p:strVal val="hidden"/>
                                      </p:to>
                                    </p:set>
                                  </p:childTnLst>
                                </p:cTn>
                              </p:par>
                              <p:par>
                                <p:cTn id="1180" presetID="8" presetClass="exit" presetSubtype="16" fill="hold" grpId="2" nodeType="withEffect">
                                  <p:stCondLst>
                                    <p:cond delay="0"/>
                                  </p:stCondLst>
                                  <p:childTnLst>
                                    <p:animEffect transition="out" filter="diamond(in)">
                                      <p:cBhvr>
                                        <p:cTn id="1181" dur="2000"/>
                                        <p:tgtEl>
                                          <p:spTgt spid="39948">
                                            <p:txEl>
                                              <p:pRg st="7" end="7"/>
                                            </p:txEl>
                                          </p:spTgt>
                                        </p:tgtEl>
                                      </p:cBhvr>
                                    </p:animEffect>
                                    <p:set>
                                      <p:cBhvr>
                                        <p:cTn id="1182" dur="1" fill="hold">
                                          <p:stCondLst>
                                            <p:cond delay="1999"/>
                                          </p:stCondLst>
                                        </p:cTn>
                                        <p:tgtEl>
                                          <p:spTgt spid="39948">
                                            <p:txEl>
                                              <p:pRg st="7" end="7"/>
                                            </p:txEl>
                                          </p:spTgt>
                                        </p:tgtEl>
                                        <p:attrNameLst>
                                          <p:attrName>style.visibility</p:attrName>
                                        </p:attrNameLst>
                                      </p:cBhvr>
                                      <p:to>
                                        <p:strVal val="hidden"/>
                                      </p:to>
                                    </p:set>
                                  </p:childTnLst>
                                </p:cTn>
                              </p:par>
                              <p:par>
                                <p:cTn id="1183" presetID="8" presetClass="exit" presetSubtype="16" fill="hold" grpId="2" nodeType="withEffect">
                                  <p:stCondLst>
                                    <p:cond delay="0"/>
                                  </p:stCondLst>
                                  <p:childTnLst>
                                    <p:animEffect transition="out" filter="diamond(in)">
                                      <p:cBhvr>
                                        <p:cTn id="1184" dur="2000"/>
                                        <p:tgtEl>
                                          <p:spTgt spid="39948">
                                            <p:txEl>
                                              <p:pRg st="8" end="8"/>
                                            </p:txEl>
                                          </p:spTgt>
                                        </p:tgtEl>
                                      </p:cBhvr>
                                    </p:animEffect>
                                    <p:set>
                                      <p:cBhvr>
                                        <p:cTn id="1185" dur="1" fill="hold">
                                          <p:stCondLst>
                                            <p:cond delay="1999"/>
                                          </p:stCondLst>
                                        </p:cTn>
                                        <p:tgtEl>
                                          <p:spTgt spid="39948">
                                            <p:txEl>
                                              <p:pRg st="8" end="8"/>
                                            </p:txEl>
                                          </p:spTgt>
                                        </p:tgtEl>
                                        <p:attrNameLst>
                                          <p:attrName>style.visibility</p:attrName>
                                        </p:attrNameLst>
                                      </p:cBhvr>
                                      <p:to>
                                        <p:strVal val="hidden"/>
                                      </p:to>
                                    </p:set>
                                  </p:childTnLst>
                                </p:cTn>
                              </p:par>
                              <p:par>
                                <p:cTn id="1186" presetID="8" presetClass="exit" presetSubtype="16" fill="hold" grpId="2" nodeType="withEffect">
                                  <p:stCondLst>
                                    <p:cond delay="0"/>
                                  </p:stCondLst>
                                  <p:childTnLst>
                                    <p:animEffect transition="out" filter="diamond(in)">
                                      <p:cBhvr>
                                        <p:cTn id="1187" dur="2000"/>
                                        <p:tgtEl>
                                          <p:spTgt spid="39948">
                                            <p:txEl>
                                              <p:pRg st="9" end="9"/>
                                            </p:txEl>
                                          </p:spTgt>
                                        </p:tgtEl>
                                      </p:cBhvr>
                                    </p:animEffect>
                                    <p:set>
                                      <p:cBhvr>
                                        <p:cTn id="1188" dur="1" fill="hold">
                                          <p:stCondLst>
                                            <p:cond delay="1999"/>
                                          </p:stCondLst>
                                        </p:cTn>
                                        <p:tgtEl>
                                          <p:spTgt spid="39948">
                                            <p:txEl>
                                              <p:pRg st="9" end="9"/>
                                            </p:txEl>
                                          </p:spTgt>
                                        </p:tgtEl>
                                        <p:attrNameLst>
                                          <p:attrName>style.visibility</p:attrName>
                                        </p:attrNameLst>
                                      </p:cBhvr>
                                      <p:to>
                                        <p:strVal val="hidden"/>
                                      </p:to>
                                    </p:set>
                                  </p:childTnLst>
                                </p:cTn>
                              </p:par>
                              <p:par>
                                <p:cTn id="1189" presetID="8" presetClass="exit" presetSubtype="16" fill="hold" grpId="2" nodeType="withEffect">
                                  <p:stCondLst>
                                    <p:cond delay="0"/>
                                  </p:stCondLst>
                                  <p:childTnLst>
                                    <p:animEffect transition="out" filter="diamond(in)">
                                      <p:cBhvr>
                                        <p:cTn id="1190" dur="2000"/>
                                        <p:tgtEl>
                                          <p:spTgt spid="39948">
                                            <p:txEl>
                                              <p:pRg st="10" end="10"/>
                                            </p:txEl>
                                          </p:spTgt>
                                        </p:tgtEl>
                                      </p:cBhvr>
                                    </p:animEffect>
                                    <p:set>
                                      <p:cBhvr>
                                        <p:cTn id="1191" dur="1" fill="hold">
                                          <p:stCondLst>
                                            <p:cond delay="1999"/>
                                          </p:stCondLst>
                                        </p:cTn>
                                        <p:tgtEl>
                                          <p:spTgt spid="39948">
                                            <p:txEl>
                                              <p:pRg st="10" end="10"/>
                                            </p:txEl>
                                          </p:spTgt>
                                        </p:tgtEl>
                                        <p:attrNameLst>
                                          <p:attrName>style.visibility</p:attrName>
                                        </p:attrNameLst>
                                      </p:cBhvr>
                                      <p:to>
                                        <p:strVal val="hidden"/>
                                      </p:to>
                                    </p:set>
                                  </p:childTnLst>
                                </p:cTn>
                              </p:par>
                              <p:par>
                                <p:cTn id="1192" presetID="8" presetClass="exit" presetSubtype="16" fill="hold" grpId="2" nodeType="withEffect">
                                  <p:stCondLst>
                                    <p:cond delay="0"/>
                                  </p:stCondLst>
                                  <p:childTnLst>
                                    <p:animEffect transition="out" filter="diamond(in)">
                                      <p:cBhvr>
                                        <p:cTn id="1193" dur="2000"/>
                                        <p:tgtEl>
                                          <p:spTgt spid="39948">
                                            <p:txEl>
                                              <p:pRg st="11" end="11"/>
                                            </p:txEl>
                                          </p:spTgt>
                                        </p:tgtEl>
                                      </p:cBhvr>
                                    </p:animEffect>
                                    <p:set>
                                      <p:cBhvr>
                                        <p:cTn id="1194" dur="1" fill="hold">
                                          <p:stCondLst>
                                            <p:cond delay="1999"/>
                                          </p:stCondLst>
                                        </p:cTn>
                                        <p:tgtEl>
                                          <p:spTgt spid="39948">
                                            <p:txEl>
                                              <p:pRg st="11" end="11"/>
                                            </p:txEl>
                                          </p:spTgt>
                                        </p:tgtEl>
                                        <p:attrNameLst>
                                          <p:attrName>style.visibility</p:attrName>
                                        </p:attrNameLst>
                                      </p:cBhvr>
                                      <p:to>
                                        <p:strVal val="hidden"/>
                                      </p:to>
                                    </p:set>
                                  </p:childTnLst>
                                </p:cTn>
                              </p:par>
                              <p:par>
                                <p:cTn id="1195" presetID="8" presetClass="exit" presetSubtype="16" fill="hold" grpId="2" nodeType="withEffect">
                                  <p:stCondLst>
                                    <p:cond delay="0"/>
                                  </p:stCondLst>
                                  <p:childTnLst>
                                    <p:animEffect transition="out" filter="diamond(in)">
                                      <p:cBhvr>
                                        <p:cTn id="1196" dur="2000"/>
                                        <p:tgtEl>
                                          <p:spTgt spid="39948">
                                            <p:txEl>
                                              <p:pRg st="12" end="12"/>
                                            </p:txEl>
                                          </p:spTgt>
                                        </p:tgtEl>
                                      </p:cBhvr>
                                    </p:animEffect>
                                    <p:set>
                                      <p:cBhvr>
                                        <p:cTn id="1197" dur="1" fill="hold">
                                          <p:stCondLst>
                                            <p:cond delay="1999"/>
                                          </p:stCondLst>
                                        </p:cTn>
                                        <p:tgtEl>
                                          <p:spTgt spid="39948">
                                            <p:txEl>
                                              <p:pRg st="12" end="12"/>
                                            </p:txEl>
                                          </p:spTgt>
                                        </p:tgtEl>
                                        <p:attrNameLst>
                                          <p:attrName>style.visibility</p:attrName>
                                        </p:attrNameLst>
                                      </p:cBhvr>
                                      <p:to>
                                        <p:strVal val="hidden"/>
                                      </p:to>
                                    </p:set>
                                  </p:childTnLst>
                                </p:cTn>
                              </p:par>
                              <p:par>
                                <p:cTn id="1198" presetID="8" presetClass="exit" presetSubtype="16" fill="hold" grpId="2" nodeType="withEffect">
                                  <p:stCondLst>
                                    <p:cond delay="0"/>
                                  </p:stCondLst>
                                  <p:childTnLst>
                                    <p:animEffect transition="out" filter="diamond(in)">
                                      <p:cBhvr>
                                        <p:cTn id="1199" dur="2000"/>
                                        <p:tgtEl>
                                          <p:spTgt spid="39948">
                                            <p:txEl>
                                              <p:pRg st="13" end="13"/>
                                            </p:txEl>
                                          </p:spTgt>
                                        </p:tgtEl>
                                      </p:cBhvr>
                                    </p:animEffect>
                                    <p:set>
                                      <p:cBhvr>
                                        <p:cTn id="1200" dur="1" fill="hold">
                                          <p:stCondLst>
                                            <p:cond delay="1999"/>
                                          </p:stCondLst>
                                        </p:cTn>
                                        <p:tgtEl>
                                          <p:spTgt spid="39948">
                                            <p:txEl>
                                              <p:pRg st="13" end="13"/>
                                            </p:txEl>
                                          </p:spTgt>
                                        </p:tgtEl>
                                        <p:attrNameLst>
                                          <p:attrName>style.visibility</p:attrName>
                                        </p:attrNameLst>
                                      </p:cBhvr>
                                      <p:to>
                                        <p:strVal val="hidden"/>
                                      </p:to>
                                    </p:set>
                                  </p:childTnLst>
                                </p:cTn>
                              </p:par>
                              <p:par>
                                <p:cTn id="1201" presetID="8" presetClass="exit" presetSubtype="16" fill="hold" grpId="2" nodeType="withEffect">
                                  <p:stCondLst>
                                    <p:cond delay="0"/>
                                  </p:stCondLst>
                                  <p:childTnLst>
                                    <p:animEffect transition="out" filter="diamond(in)">
                                      <p:cBhvr>
                                        <p:cTn id="1202" dur="2000"/>
                                        <p:tgtEl>
                                          <p:spTgt spid="39948">
                                            <p:txEl>
                                              <p:pRg st="14" end="14"/>
                                            </p:txEl>
                                          </p:spTgt>
                                        </p:tgtEl>
                                      </p:cBhvr>
                                    </p:animEffect>
                                    <p:set>
                                      <p:cBhvr>
                                        <p:cTn id="1203" dur="1" fill="hold">
                                          <p:stCondLst>
                                            <p:cond delay="1999"/>
                                          </p:stCondLst>
                                        </p:cTn>
                                        <p:tgtEl>
                                          <p:spTgt spid="39948">
                                            <p:txEl>
                                              <p:pRg st="14" end="14"/>
                                            </p:txEl>
                                          </p:spTgt>
                                        </p:tgtEl>
                                        <p:attrNameLst>
                                          <p:attrName>style.visibility</p:attrName>
                                        </p:attrNameLst>
                                      </p:cBhvr>
                                      <p:to>
                                        <p:strVal val="hidden"/>
                                      </p:to>
                                    </p:set>
                                  </p:childTnLst>
                                </p:cTn>
                              </p:par>
                              <p:par>
                                <p:cTn id="1204" presetID="8" presetClass="exit" presetSubtype="16" fill="hold" grpId="2" nodeType="withEffect">
                                  <p:stCondLst>
                                    <p:cond delay="0"/>
                                  </p:stCondLst>
                                  <p:childTnLst>
                                    <p:animEffect transition="out" filter="diamond(in)">
                                      <p:cBhvr>
                                        <p:cTn id="1205" dur="2000"/>
                                        <p:tgtEl>
                                          <p:spTgt spid="39948">
                                            <p:txEl>
                                              <p:pRg st="15" end="15"/>
                                            </p:txEl>
                                          </p:spTgt>
                                        </p:tgtEl>
                                      </p:cBhvr>
                                    </p:animEffect>
                                    <p:set>
                                      <p:cBhvr>
                                        <p:cTn id="1206" dur="1" fill="hold">
                                          <p:stCondLst>
                                            <p:cond delay="1999"/>
                                          </p:stCondLst>
                                        </p:cTn>
                                        <p:tgtEl>
                                          <p:spTgt spid="39948">
                                            <p:txEl>
                                              <p:pRg st="15" end="15"/>
                                            </p:txEl>
                                          </p:spTgt>
                                        </p:tgtEl>
                                        <p:attrNameLst>
                                          <p:attrName>style.visibility</p:attrName>
                                        </p:attrNameLst>
                                      </p:cBhvr>
                                      <p:to>
                                        <p:strVal val="hidden"/>
                                      </p:to>
                                    </p:set>
                                  </p:childTnLst>
                                </p:cTn>
                              </p:par>
                              <p:par>
                                <p:cTn id="1207" presetID="8" presetClass="exit" presetSubtype="16" fill="hold" grpId="2" nodeType="withEffect">
                                  <p:stCondLst>
                                    <p:cond delay="0"/>
                                  </p:stCondLst>
                                  <p:childTnLst>
                                    <p:animEffect transition="out" filter="diamond(in)">
                                      <p:cBhvr>
                                        <p:cTn id="1208" dur="2000"/>
                                        <p:tgtEl>
                                          <p:spTgt spid="39948">
                                            <p:txEl>
                                              <p:pRg st="16" end="16"/>
                                            </p:txEl>
                                          </p:spTgt>
                                        </p:tgtEl>
                                      </p:cBhvr>
                                    </p:animEffect>
                                    <p:set>
                                      <p:cBhvr>
                                        <p:cTn id="1209" dur="1" fill="hold">
                                          <p:stCondLst>
                                            <p:cond delay="1999"/>
                                          </p:stCondLst>
                                        </p:cTn>
                                        <p:tgtEl>
                                          <p:spTgt spid="39948">
                                            <p:txEl>
                                              <p:pRg st="16" end="16"/>
                                            </p:txEl>
                                          </p:spTgt>
                                        </p:tgtEl>
                                        <p:attrNameLst>
                                          <p:attrName>style.visibility</p:attrName>
                                        </p:attrNameLst>
                                      </p:cBhvr>
                                      <p:to>
                                        <p:strVal val="hidden"/>
                                      </p:to>
                                    </p:set>
                                  </p:childTnLst>
                                </p:cTn>
                              </p:par>
                              <p:par>
                                <p:cTn id="1210" presetID="8" presetClass="exit" presetSubtype="16" fill="hold" grpId="2" nodeType="withEffect">
                                  <p:stCondLst>
                                    <p:cond delay="0"/>
                                  </p:stCondLst>
                                  <p:childTnLst>
                                    <p:animEffect transition="out" filter="diamond(in)">
                                      <p:cBhvr>
                                        <p:cTn id="1211" dur="2000"/>
                                        <p:tgtEl>
                                          <p:spTgt spid="39948">
                                            <p:txEl>
                                              <p:pRg st="17" end="17"/>
                                            </p:txEl>
                                          </p:spTgt>
                                        </p:tgtEl>
                                      </p:cBhvr>
                                    </p:animEffect>
                                    <p:set>
                                      <p:cBhvr>
                                        <p:cTn id="1212" dur="1" fill="hold">
                                          <p:stCondLst>
                                            <p:cond delay="1999"/>
                                          </p:stCondLst>
                                        </p:cTn>
                                        <p:tgtEl>
                                          <p:spTgt spid="39948">
                                            <p:txEl>
                                              <p:pRg st="17" end="17"/>
                                            </p:txEl>
                                          </p:spTgt>
                                        </p:tgtEl>
                                        <p:attrNameLst>
                                          <p:attrName>style.visibility</p:attrName>
                                        </p:attrNameLst>
                                      </p:cBhvr>
                                      <p:to>
                                        <p:strVal val="hidden"/>
                                      </p:to>
                                    </p:set>
                                  </p:childTnLst>
                                </p:cTn>
                              </p:par>
                              <p:par>
                                <p:cTn id="1213" presetID="8" presetClass="exit" presetSubtype="16" fill="hold" grpId="2" nodeType="withEffect">
                                  <p:stCondLst>
                                    <p:cond delay="0"/>
                                  </p:stCondLst>
                                  <p:childTnLst>
                                    <p:animEffect transition="out" filter="diamond(in)">
                                      <p:cBhvr>
                                        <p:cTn id="1214" dur="2000"/>
                                        <p:tgtEl>
                                          <p:spTgt spid="39948">
                                            <p:txEl>
                                              <p:pRg st="18" end="18"/>
                                            </p:txEl>
                                          </p:spTgt>
                                        </p:tgtEl>
                                      </p:cBhvr>
                                    </p:animEffect>
                                    <p:set>
                                      <p:cBhvr>
                                        <p:cTn id="1215" dur="1" fill="hold">
                                          <p:stCondLst>
                                            <p:cond delay="1999"/>
                                          </p:stCondLst>
                                        </p:cTn>
                                        <p:tgtEl>
                                          <p:spTgt spid="39948">
                                            <p:txEl>
                                              <p:pRg st="18" end="18"/>
                                            </p:txEl>
                                          </p:spTgt>
                                        </p:tgtEl>
                                        <p:attrNameLst>
                                          <p:attrName>style.visibility</p:attrName>
                                        </p:attrNameLst>
                                      </p:cBhvr>
                                      <p:to>
                                        <p:strVal val="hidden"/>
                                      </p:to>
                                    </p:set>
                                  </p:childTnLst>
                                </p:cTn>
                              </p:par>
                              <p:par>
                                <p:cTn id="1216" presetID="8" presetClass="exit" presetSubtype="16" fill="hold" grpId="2" nodeType="withEffect">
                                  <p:stCondLst>
                                    <p:cond delay="0"/>
                                  </p:stCondLst>
                                  <p:childTnLst>
                                    <p:animEffect transition="out" filter="diamond(in)">
                                      <p:cBhvr>
                                        <p:cTn id="1217" dur="2000"/>
                                        <p:tgtEl>
                                          <p:spTgt spid="39948">
                                            <p:txEl>
                                              <p:pRg st="19" end="19"/>
                                            </p:txEl>
                                          </p:spTgt>
                                        </p:tgtEl>
                                      </p:cBhvr>
                                    </p:animEffect>
                                    <p:set>
                                      <p:cBhvr>
                                        <p:cTn id="1218" dur="1" fill="hold">
                                          <p:stCondLst>
                                            <p:cond delay="1999"/>
                                          </p:stCondLst>
                                        </p:cTn>
                                        <p:tgtEl>
                                          <p:spTgt spid="39948">
                                            <p:txEl>
                                              <p:pRg st="19" end="19"/>
                                            </p:txEl>
                                          </p:spTgt>
                                        </p:tgtEl>
                                        <p:attrNameLst>
                                          <p:attrName>style.visibility</p:attrName>
                                        </p:attrNameLst>
                                      </p:cBhvr>
                                      <p:to>
                                        <p:strVal val="hidden"/>
                                      </p:to>
                                    </p:set>
                                  </p:childTnLst>
                                </p:cTn>
                              </p:par>
                              <p:par>
                                <p:cTn id="1219" presetID="8" presetClass="exit" presetSubtype="16" fill="hold" grpId="2" nodeType="withEffect">
                                  <p:stCondLst>
                                    <p:cond delay="0"/>
                                  </p:stCondLst>
                                  <p:childTnLst>
                                    <p:animEffect transition="out" filter="diamond(in)">
                                      <p:cBhvr>
                                        <p:cTn id="1220" dur="2000"/>
                                        <p:tgtEl>
                                          <p:spTgt spid="39948">
                                            <p:txEl>
                                              <p:pRg st="20" end="20"/>
                                            </p:txEl>
                                          </p:spTgt>
                                        </p:tgtEl>
                                      </p:cBhvr>
                                    </p:animEffect>
                                    <p:set>
                                      <p:cBhvr>
                                        <p:cTn id="1221" dur="1" fill="hold">
                                          <p:stCondLst>
                                            <p:cond delay="1999"/>
                                          </p:stCondLst>
                                        </p:cTn>
                                        <p:tgtEl>
                                          <p:spTgt spid="39948">
                                            <p:txEl>
                                              <p:pRg st="20" end="20"/>
                                            </p:txEl>
                                          </p:spTgt>
                                        </p:tgtEl>
                                        <p:attrNameLst>
                                          <p:attrName>style.visibility</p:attrName>
                                        </p:attrNameLst>
                                      </p:cBhvr>
                                      <p:to>
                                        <p:strVal val="hidden"/>
                                      </p:to>
                                    </p:set>
                                  </p:childTnLst>
                                </p:cTn>
                              </p:par>
                              <p:par>
                                <p:cTn id="1222" presetID="8" presetClass="exit" presetSubtype="16" fill="hold" grpId="2" nodeType="withEffect">
                                  <p:stCondLst>
                                    <p:cond delay="0"/>
                                  </p:stCondLst>
                                  <p:childTnLst>
                                    <p:animEffect transition="out" filter="diamond(in)">
                                      <p:cBhvr>
                                        <p:cTn id="1223" dur="2000"/>
                                        <p:tgtEl>
                                          <p:spTgt spid="39948">
                                            <p:txEl>
                                              <p:pRg st="21" end="21"/>
                                            </p:txEl>
                                          </p:spTgt>
                                        </p:tgtEl>
                                      </p:cBhvr>
                                    </p:animEffect>
                                    <p:set>
                                      <p:cBhvr>
                                        <p:cTn id="1224" dur="1" fill="hold">
                                          <p:stCondLst>
                                            <p:cond delay="1999"/>
                                          </p:stCondLst>
                                        </p:cTn>
                                        <p:tgtEl>
                                          <p:spTgt spid="39948">
                                            <p:txEl>
                                              <p:pRg st="21" end="21"/>
                                            </p:txEl>
                                          </p:spTgt>
                                        </p:tgtEl>
                                        <p:attrNameLst>
                                          <p:attrName>style.visibility</p:attrName>
                                        </p:attrNameLst>
                                      </p:cBhvr>
                                      <p:to>
                                        <p:strVal val="hidden"/>
                                      </p:to>
                                    </p:set>
                                  </p:childTnLst>
                                </p:cTn>
                              </p:par>
                              <p:par>
                                <p:cTn id="1225" presetID="8" presetClass="exit" presetSubtype="16" fill="hold" grpId="2" nodeType="withEffect">
                                  <p:stCondLst>
                                    <p:cond delay="0"/>
                                  </p:stCondLst>
                                  <p:childTnLst>
                                    <p:animEffect transition="out" filter="diamond(in)">
                                      <p:cBhvr>
                                        <p:cTn id="1226" dur="2000"/>
                                        <p:tgtEl>
                                          <p:spTgt spid="39948">
                                            <p:txEl>
                                              <p:pRg st="23" end="23"/>
                                            </p:txEl>
                                          </p:spTgt>
                                        </p:tgtEl>
                                      </p:cBhvr>
                                    </p:animEffect>
                                    <p:set>
                                      <p:cBhvr>
                                        <p:cTn id="1227" dur="1" fill="hold">
                                          <p:stCondLst>
                                            <p:cond delay="1999"/>
                                          </p:stCondLst>
                                        </p:cTn>
                                        <p:tgtEl>
                                          <p:spTgt spid="39948">
                                            <p:txEl>
                                              <p:pRg st="23" end="23"/>
                                            </p:txEl>
                                          </p:spTgt>
                                        </p:tgtEl>
                                        <p:attrNameLst>
                                          <p:attrName>style.visibility</p:attrName>
                                        </p:attrNameLst>
                                      </p:cBhvr>
                                      <p:to>
                                        <p:strVal val="hidden"/>
                                      </p:to>
                                    </p:set>
                                  </p:childTnLst>
                                </p:cTn>
                              </p:par>
                            </p:childTnLst>
                          </p:cTn>
                        </p:par>
                      </p:childTnLst>
                    </p:cTn>
                  </p:par>
                  <p:par>
                    <p:cTn id="1228" fill="hold">
                      <p:stCondLst>
                        <p:cond delay="indefinite"/>
                      </p:stCondLst>
                      <p:childTnLst>
                        <p:par>
                          <p:cTn id="1229" fill="hold">
                            <p:stCondLst>
                              <p:cond delay="0"/>
                            </p:stCondLst>
                            <p:childTnLst>
                              <p:par>
                                <p:cTn id="1230" presetID="51" presetClass="entr" presetSubtype="0" fill="hold" nodeType="clickEffect">
                                  <p:stCondLst>
                                    <p:cond delay="0"/>
                                  </p:stCondLst>
                                  <p:childTnLst>
                                    <p:set>
                                      <p:cBhvr>
                                        <p:cTn id="1231" dur="1" fill="hold">
                                          <p:stCondLst>
                                            <p:cond delay="0"/>
                                          </p:stCondLst>
                                        </p:cTn>
                                        <p:tgtEl>
                                          <p:spTgt spid="39940">
                                            <p:txEl>
                                              <p:pRg st="4" end="4"/>
                                            </p:txEl>
                                          </p:spTgt>
                                        </p:tgtEl>
                                        <p:attrNameLst>
                                          <p:attrName>style.visibility</p:attrName>
                                        </p:attrNameLst>
                                      </p:cBhvr>
                                      <p:to>
                                        <p:strVal val="visible"/>
                                      </p:to>
                                    </p:set>
                                    <p:animEffect transition="in" filter="fade">
                                      <p:cBhvr>
                                        <p:cTn id="1232" dur="770" decel="100000"/>
                                        <p:tgtEl>
                                          <p:spTgt spid="39940">
                                            <p:txEl>
                                              <p:pRg st="4" end="4"/>
                                            </p:txEl>
                                          </p:spTgt>
                                        </p:tgtEl>
                                      </p:cBhvr>
                                    </p:animEffect>
                                    <p:animScale>
                                      <p:cBhvr>
                                        <p:cTn id="1233" dur="770" decel="100000"/>
                                        <p:tgtEl>
                                          <p:spTgt spid="39940">
                                            <p:txEl>
                                              <p:pRg st="4" end="4"/>
                                            </p:txEl>
                                          </p:spTgt>
                                        </p:tgtEl>
                                      </p:cBhvr>
                                      <p:from x="10000" y="10000"/>
                                      <p:to x="200000" y="450000"/>
                                    </p:animScale>
                                    <p:animScale>
                                      <p:cBhvr>
                                        <p:cTn id="1234" dur="1230" accel="100000" fill="hold">
                                          <p:stCondLst>
                                            <p:cond delay="770"/>
                                          </p:stCondLst>
                                        </p:cTn>
                                        <p:tgtEl>
                                          <p:spTgt spid="39940">
                                            <p:txEl>
                                              <p:pRg st="4" end="4"/>
                                            </p:txEl>
                                          </p:spTgt>
                                        </p:tgtEl>
                                      </p:cBhvr>
                                      <p:from x="200000" y="450000"/>
                                      <p:to x="100000" y="100000"/>
                                    </p:animScale>
                                    <p:set>
                                      <p:cBhvr>
                                        <p:cTn id="1235" dur="770" fill="hold"/>
                                        <p:tgtEl>
                                          <p:spTgt spid="39940">
                                            <p:txEl>
                                              <p:pRg st="4" end="4"/>
                                            </p:txEl>
                                          </p:spTgt>
                                        </p:tgtEl>
                                        <p:attrNameLst>
                                          <p:attrName>ppt_x</p:attrName>
                                        </p:attrNameLst>
                                      </p:cBhvr>
                                      <p:to>
                                        <p:strVal val="(0.5)"/>
                                      </p:to>
                                    </p:set>
                                    <p:anim from="(0.5)" to="(#ppt_x)" calcmode="lin" valueType="num">
                                      <p:cBhvr>
                                        <p:cTn id="1236" dur="1230" accel="100000" fill="hold">
                                          <p:stCondLst>
                                            <p:cond delay="770"/>
                                          </p:stCondLst>
                                        </p:cTn>
                                        <p:tgtEl>
                                          <p:spTgt spid="39940">
                                            <p:txEl>
                                              <p:pRg st="4" end="4"/>
                                            </p:txEl>
                                          </p:spTgt>
                                        </p:tgtEl>
                                        <p:attrNameLst>
                                          <p:attrName>ppt_x</p:attrName>
                                        </p:attrNameLst>
                                      </p:cBhvr>
                                    </p:anim>
                                    <p:set>
                                      <p:cBhvr>
                                        <p:cTn id="1237" dur="770" fill="hold"/>
                                        <p:tgtEl>
                                          <p:spTgt spid="39940">
                                            <p:txEl>
                                              <p:pRg st="4" end="4"/>
                                            </p:txEl>
                                          </p:spTgt>
                                        </p:tgtEl>
                                        <p:attrNameLst>
                                          <p:attrName>ppt_y</p:attrName>
                                        </p:attrNameLst>
                                      </p:cBhvr>
                                      <p:to>
                                        <p:strVal val="(#ppt_y+0.4)"/>
                                      </p:to>
                                    </p:set>
                                    <p:anim from="(#ppt_y+0.4)" to="(#ppt_y)" calcmode="lin" valueType="num">
                                      <p:cBhvr>
                                        <p:cTn id="1238" dur="1230" accel="100000" fill="hold">
                                          <p:stCondLst>
                                            <p:cond delay="770"/>
                                          </p:stCondLst>
                                        </p:cTn>
                                        <p:tgtEl>
                                          <p:spTgt spid="39940">
                                            <p:txEl>
                                              <p:pRg st="4" end="4"/>
                                            </p:txEl>
                                          </p:spTgt>
                                        </p:tgtEl>
                                        <p:attrNameLst>
                                          <p:attrName>ppt_y</p:attrName>
                                        </p:attrNameLst>
                                      </p:cBhvr>
                                    </p:anim>
                                  </p:childTnLst>
                                </p:cTn>
                              </p:par>
                            </p:childTnLst>
                          </p:cTn>
                        </p:par>
                      </p:childTnLst>
                    </p:cTn>
                  </p:par>
                  <p:par>
                    <p:cTn id="1239" fill="hold">
                      <p:stCondLst>
                        <p:cond delay="indefinite"/>
                      </p:stCondLst>
                      <p:childTnLst>
                        <p:par>
                          <p:cTn id="1240" fill="hold">
                            <p:stCondLst>
                              <p:cond delay="0"/>
                            </p:stCondLst>
                            <p:childTnLst>
                              <p:par>
                                <p:cTn id="1241" presetID="15" presetClass="entr" presetSubtype="0" fill="hold" grpId="0" nodeType="clickEffect">
                                  <p:stCondLst>
                                    <p:cond delay="0"/>
                                  </p:stCondLst>
                                  <p:childTnLst>
                                    <p:set>
                                      <p:cBhvr>
                                        <p:cTn id="1242" dur="1" fill="hold">
                                          <p:stCondLst>
                                            <p:cond delay="0"/>
                                          </p:stCondLst>
                                        </p:cTn>
                                        <p:tgtEl>
                                          <p:spTgt spid="39949"/>
                                        </p:tgtEl>
                                        <p:attrNameLst>
                                          <p:attrName>style.visibility</p:attrName>
                                        </p:attrNameLst>
                                      </p:cBhvr>
                                      <p:to>
                                        <p:strVal val="visible"/>
                                      </p:to>
                                    </p:set>
                                    <p:anim calcmode="lin" valueType="num">
                                      <p:cBhvr>
                                        <p:cTn id="1243" dur="1000" fill="hold"/>
                                        <p:tgtEl>
                                          <p:spTgt spid="39949"/>
                                        </p:tgtEl>
                                        <p:attrNameLst>
                                          <p:attrName>ppt_w</p:attrName>
                                        </p:attrNameLst>
                                      </p:cBhvr>
                                      <p:tavLst>
                                        <p:tav tm="0">
                                          <p:val>
                                            <p:fltVal val="0"/>
                                          </p:val>
                                        </p:tav>
                                        <p:tav tm="100000">
                                          <p:val>
                                            <p:strVal val="#ppt_w"/>
                                          </p:val>
                                        </p:tav>
                                      </p:tavLst>
                                    </p:anim>
                                    <p:anim calcmode="lin" valueType="num">
                                      <p:cBhvr>
                                        <p:cTn id="1244" dur="1000" fill="hold"/>
                                        <p:tgtEl>
                                          <p:spTgt spid="39949"/>
                                        </p:tgtEl>
                                        <p:attrNameLst>
                                          <p:attrName>ppt_h</p:attrName>
                                        </p:attrNameLst>
                                      </p:cBhvr>
                                      <p:tavLst>
                                        <p:tav tm="0">
                                          <p:val>
                                            <p:fltVal val="0"/>
                                          </p:val>
                                        </p:tav>
                                        <p:tav tm="100000">
                                          <p:val>
                                            <p:strVal val="#ppt_h"/>
                                          </p:val>
                                        </p:tav>
                                      </p:tavLst>
                                    </p:anim>
                                    <p:anim calcmode="lin" valueType="num">
                                      <p:cBhvr>
                                        <p:cTn id="1245" dur="1000" fill="hold"/>
                                        <p:tgtEl>
                                          <p:spTgt spid="39949"/>
                                        </p:tgtEl>
                                        <p:attrNameLst>
                                          <p:attrName>ppt_x</p:attrName>
                                        </p:attrNameLst>
                                      </p:cBhvr>
                                      <p:tavLst>
                                        <p:tav tm="0" fmla="#ppt_x+(cos(-2*pi*(1-$))*-#ppt_x-sin(-2*pi*(1-$))*(1-#ppt_y))*(1-$)">
                                          <p:val>
                                            <p:fltVal val="0"/>
                                          </p:val>
                                        </p:tav>
                                        <p:tav tm="100000">
                                          <p:val>
                                            <p:fltVal val="1"/>
                                          </p:val>
                                        </p:tav>
                                      </p:tavLst>
                                    </p:anim>
                                    <p:anim calcmode="lin" valueType="num">
                                      <p:cBhvr>
                                        <p:cTn id="1246" dur="1000" fill="hold"/>
                                        <p:tgtEl>
                                          <p:spTgt spid="399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build="allAtOnce"/>
      <p:bldP spid="39946" grpId="1" build="allAtOnce"/>
      <p:bldP spid="39947" grpId="0" build="allAtOnce"/>
      <p:bldP spid="39947" grpId="1" build="allAtOnce"/>
      <p:bldP spid="39947" grpId="2" build="allAtOnce"/>
      <p:bldP spid="39948" grpId="0" build="allAtOnce"/>
      <p:bldP spid="39948" grpId="1" build="allAtOnce"/>
      <p:bldP spid="39948" grpId="2" build="allAtOnce"/>
      <p:bldP spid="399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365AED83-AB40-4A04-87E1-2F0058992A16}" type="datetime1">
              <a:rPr lang="en-US"/>
              <a:pPr/>
              <a:t>5/15/2017</a:t>
            </a:fld>
            <a:endParaRPr lang="en-US"/>
          </a:p>
        </p:txBody>
      </p:sp>
      <p:sp>
        <p:nvSpPr>
          <p:cNvPr id="5" name="Slide Number Placeholder 3"/>
          <p:cNvSpPr>
            <a:spLocks noGrp="1"/>
          </p:cNvSpPr>
          <p:nvPr>
            <p:ph type="sldNum" sz="quarter" idx="12"/>
          </p:nvPr>
        </p:nvSpPr>
        <p:spPr/>
        <p:txBody>
          <a:bodyPr/>
          <a:lstStyle/>
          <a:p>
            <a:fld id="{C6330150-CDFB-45C0-857D-6021AC40FBD5}" type="slidenum">
              <a:rPr lang="en-US"/>
              <a:pPr/>
              <a:t>35</a:t>
            </a:fld>
            <a:endParaRPr lang="en-US"/>
          </a:p>
        </p:txBody>
      </p:sp>
      <p:sp>
        <p:nvSpPr>
          <p:cNvPr id="40969" name="Rectangle 9"/>
          <p:cNvSpPr>
            <a:spLocks noChangeArrowheads="1"/>
          </p:cNvSpPr>
          <p:nvPr/>
        </p:nvSpPr>
        <p:spPr bwMode="auto">
          <a:xfrm>
            <a:off x="0" y="-133350"/>
            <a:ext cx="9144000" cy="6783388"/>
          </a:xfrm>
          <a:prstGeom prst="rect">
            <a:avLst/>
          </a:prstGeom>
          <a:noFill/>
          <a:ln w="9525">
            <a:noFill/>
            <a:miter lim="800000"/>
            <a:headEnd/>
            <a:tailEnd/>
          </a:ln>
          <a:effectLst/>
        </p:spPr>
        <p:txBody>
          <a:bodyPr anchor="ctr">
            <a:spAutoFit/>
          </a:bodyPr>
          <a:lstStyle/>
          <a:p>
            <a:pPr indent="457200" algn="just" eaLnBrk="0" hangingPunct="0"/>
            <a:r>
              <a:rPr lang="en-US" sz="2000" b="1">
                <a:latin typeface="Verdana" pitchFamily="34" charset="0"/>
              </a:rPr>
              <a:t>I. 5  KETIDAK BEBASAN LINEAR DAN RANK  MATRIKS</a:t>
            </a:r>
          </a:p>
          <a:p>
            <a:pPr indent="457200" algn="just" eaLnBrk="0" hangingPunct="0"/>
            <a:r>
              <a:rPr lang="en-US" sz="1600">
                <a:latin typeface="Verdana" pitchFamily="34" charset="0"/>
              </a:rPr>
              <a:t>I</a:t>
            </a:r>
            <a:r>
              <a:rPr lang="en-US" sz="1600" b="1">
                <a:latin typeface="Verdana" pitchFamily="34" charset="0"/>
              </a:rPr>
              <a:t>. 5. 1  KETIDAK BEBASAN LINEAR</a:t>
            </a:r>
          </a:p>
          <a:p>
            <a:pPr indent="457200" algn="just" eaLnBrk="0" hangingPunct="0"/>
            <a:r>
              <a:rPr lang="en-US" sz="1600">
                <a:latin typeface="Verdana" pitchFamily="34" charset="0"/>
              </a:rPr>
              <a:t>KOLOM-KOLOM DARI </a:t>
            </a:r>
            <a:r>
              <a:rPr lang="en-US" sz="1600" b="1">
                <a:latin typeface="Verdana" pitchFamily="34" charset="0"/>
              </a:rPr>
              <a:t>A</a:t>
            </a:r>
            <a:r>
              <a:rPr lang="en-US" sz="1600" baseline="-25000">
                <a:latin typeface="Verdana" pitchFamily="34" charset="0"/>
              </a:rPr>
              <a:t>M X N</a:t>
            </a:r>
            <a:r>
              <a:rPr lang="en-US" sz="1600">
                <a:latin typeface="Verdana" pitchFamily="34" charset="0"/>
              </a:rPr>
              <a:t>  DAPAT DITULIS SEBAGAI VEKTOR-VEKTOR N KOLOM {C1}{C2}…….{CN}. BARIS-BARIS </a:t>
            </a:r>
            <a:r>
              <a:rPr lang="en-US" b="1">
                <a:latin typeface="Verdana" pitchFamily="34" charset="0"/>
              </a:rPr>
              <a:t>A</a:t>
            </a:r>
            <a:r>
              <a:rPr lang="en-US" baseline="-25000">
                <a:latin typeface="Verdana" pitchFamily="34" charset="0"/>
              </a:rPr>
              <a:t>MXN</a:t>
            </a:r>
            <a:r>
              <a:rPr lang="en-US" sz="1600">
                <a:latin typeface="Verdana" pitchFamily="34" charset="0"/>
              </a:rPr>
              <a:t> DAPAT DITULIS SEBAGAI VEKTOR-VEKTOR M BARIS {R1}{R2}…{RM}. </a:t>
            </a:r>
          </a:p>
          <a:p>
            <a:pPr indent="457200" algn="just" eaLnBrk="0" hangingPunct="0"/>
            <a:endParaRPr lang="en-US" sz="1600">
              <a:latin typeface="Verdana" pitchFamily="34" charset="0"/>
            </a:endParaRPr>
          </a:p>
          <a:p>
            <a:pPr indent="457200" algn="just" eaLnBrk="0" hangingPunct="0"/>
            <a:r>
              <a:rPr lang="en-US" sz="1600">
                <a:latin typeface="Verdana" pitchFamily="34" charset="0"/>
              </a:rPr>
              <a:t>VEKTOR KOLOM ADALAH BEBAS LINEAR JIKA PERSAMAAN :</a:t>
            </a:r>
          </a:p>
          <a:p>
            <a:pPr indent="457200" algn="just" eaLnBrk="0" hangingPunct="0"/>
            <a:r>
              <a:rPr lang="en-US" sz="1600">
                <a:latin typeface="Verdana" pitchFamily="34" charset="0"/>
              </a:rPr>
              <a:t> </a:t>
            </a:r>
          </a:p>
          <a:p>
            <a:pPr indent="457200" algn="just" eaLnBrk="0" hangingPunct="0"/>
            <a:r>
              <a:rPr lang="en-US" sz="1600">
                <a:latin typeface="Verdana" pitchFamily="34" charset="0"/>
              </a:rPr>
              <a:t>	P1 {C1}+ P2 {C2}+ ……..+ PN {CN} = 0</a:t>
            </a:r>
          </a:p>
          <a:p>
            <a:pPr indent="457200" algn="just" eaLnBrk="0" hangingPunct="0"/>
            <a:endParaRPr lang="en-US" sz="1600">
              <a:latin typeface="Verdana" pitchFamily="34" charset="0"/>
            </a:endParaRPr>
          </a:p>
          <a:p>
            <a:pPr indent="457200" algn="just" eaLnBrk="0" hangingPunct="0"/>
            <a:r>
              <a:rPr lang="en-US" sz="1600">
                <a:latin typeface="Verdana" pitchFamily="34" charset="0"/>
              </a:rPr>
              <a:t>MEMENUHI HANYA UNTUK SEMUA PK = 0 (K = 1,2,……,N). </a:t>
            </a:r>
          </a:p>
          <a:p>
            <a:pPr indent="457200" algn="just" eaLnBrk="0" hangingPunct="0"/>
            <a:endParaRPr lang="en-US" sz="1600">
              <a:latin typeface="Verdana" pitchFamily="34" charset="0"/>
            </a:endParaRPr>
          </a:p>
          <a:p>
            <a:pPr indent="457200" algn="just" eaLnBrk="0" hangingPunct="0"/>
            <a:r>
              <a:rPr lang="en-US" sz="1600">
                <a:latin typeface="Verdana" pitchFamily="34" charset="0"/>
              </a:rPr>
              <a:t>DEMIKIAN PULA HALNYA VEKTOR BARIS ADALAH BEBAS LINEAR JIKA HANYA HARGA NOL SKALAR </a:t>
            </a:r>
          </a:p>
          <a:p>
            <a:pPr indent="457200" algn="just" eaLnBrk="0" hangingPunct="0"/>
            <a:r>
              <a:rPr lang="en-US" sz="1600">
                <a:latin typeface="Verdana" pitchFamily="34" charset="0"/>
              </a:rPr>
              <a:t>	QR (R =1,2,….,M) MEMENUHI PERSAMAAN</a:t>
            </a:r>
          </a:p>
          <a:p>
            <a:pPr indent="457200" algn="just" eaLnBrk="0" hangingPunct="0"/>
            <a:r>
              <a:rPr lang="en-US" sz="1600">
                <a:latin typeface="Verdana" pitchFamily="34" charset="0"/>
              </a:rPr>
              <a:t>	Q1 {R1}+ Q2 {R2}+ ……..+ QM {RM} = 0</a:t>
            </a:r>
          </a:p>
          <a:p>
            <a:pPr indent="457200" algn="just" eaLnBrk="0" hangingPunct="0"/>
            <a:endParaRPr lang="en-US" sz="1600">
              <a:latin typeface="Verdana" pitchFamily="34" charset="0"/>
            </a:endParaRPr>
          </a:p>
          <a:p>
            <a:pPr indent="457200" algn="just" eaLnBrk="0" hangingPunct="0"/>
            <a:r>
              <a:rPr lang="en-US" sz="1600">
                <a:latin typeface="Verdana" pitchFamily="34" charset="0"/>
              </a:rPr>
              <a:t>ADALAH TIDAK MUNGKIN UNTUK MENGEKSPRESIKAN SATU ATAU LEBIH LEBIH VEKTOR KOLOM BEBAS (ATAU VEKTOR BARIS) SEBAGAI SUATU KOMBINASI LINEAR LAINNYA.</a:t>
            </a:r>
          </a:p>
          <a:p>
            <a:pPr indent="457200" algn="just" eaLnBrk="0" hangingPunct="0"/>
            <a:r>
              <a:rPr lang="en-US" sz="1600">
                <a:latin typeface="Verdana" pitchFamily="34" charset="0"/>
              </a:rPr>
              <a:t>	JIKA BEBERAPA PK </a:t>
            </a:r>
            <a:r>
              <a:rPr lang="en-US" sz="1600">
                <a:latin typeface="Verdana" pitchFamily="34" charset="0"/>
                <a:sym typeface="Symbol" pitchFamily="18" charset="2"/>
              </a:rPr>
              <a:t></a:t>
            </a:r>
            <a:r>
              <a:rPr lang="en-US" sz="1600">
                <a:latin typeface="Verdana" pitchFamily="34" charset="0"/>
              </a:rPr>
              <a:t> 0 MEMENUHI PERS (), VEKTOR KOLOM TIDAK BEBAS LINEAR. JIKA BEBERAPA Q</a:t>
            </a:r>
            <a:r>
              <a:rPr lang="en-US" sz="1600">
                <a:latin typeface="Verdana" pitchFamily="34" charset="0"/>
                <a:sym typeface="Symbol" pitchFamily="18" charset="2"/>
              </a:rPr>
              <a:t>R </a:t>
            </a:r>
            <a:r>
              <a:rPr lang="en-US" sz="1600">
                <a:latin typeface="Verdana" pitchFamily="34" charset="0"/>
              </a:rPr>
              <a:t> 0, MEMENUHI PERS (), VEKTOR BARIS TIDAK BEBAS LINEAR. ADALAH MUNGKIN UNTUK MENGEKSPRESIKAN SATU ATAU LEBIH VEKTOR KOLOM (VEKTOR BARIS) SEBAGAI SUATU KOMBINASI LINEAR ATAU LAINNYA. BILAMANA VEKTOR KOLOM (VEKTOR BARIS) DARI </a:t>
            </a:r>
            <a:r>
              <a:rPr lang="en-US" sz="1600" b="1">
                <a:latin typeface="Verdana" pitchFamily="34" charset="0"/>
              </a:rPr>
              <a:t>A</a:t>
            </a:r>
            <a:r>
              <a:rPr lang="en-US" sz="1600">
                <a:latin typeface="Verdana" pitchFamily="34" charset="0"/>
              </a:rPr>
              <a:t> ADALAH TIDAK BEBAS LINEAR, MAKA DETERMINAN A ADALAH NOL.</a:t>
            </a:r>
            <a:endParaRPr lang="en-US" sz="1600">
              <a:latin typeface="Verdana" pitchFamily="34" charset="0"/>
              <a:sym typeface="Symbol" pitchFamily="18" charset="2"/>
            </a:endParaRPr>
          </a:p>
          <a:p>
            <a:pPr indent="457200" algn="just" eaLnBrk="0" hangingPunct="0"/>
            <a:endParaRPr lang="en-US" sz="1600">
              <a:solidFill>
                <a:srgbClr val="800080"/>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3442597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0969">
                                            <p:txEl>
                                              <p:pRg st="0" end="0"/>
                                            </p:txEl>
                                          </p:spTgt>
                                        </p:tgtEl>
                                        <p:attrNameLst>
                                          <p:attrName>style.visibility</p:attrName>
                                        </p:attrNameLst>
                                      </p:cBhvr>
                                      <p:to>
                                        <p:strVal val="visible"/>
                                      </p:to>
                                    </p:set>
                                    <p:animEffect transition="in" filter="fade">
                                      <p:cBhvr>
                                        <p:cTn id="7" dur="770" decel="100000"/>
                                        <p:tgtEl>
                                          <p:spTgt spid="40969">
                                            <p:txEl>
                                              <p:pRg st="0" end="0"/>
                                            </p:txEl>
                                          </p:spTgt>
                                        </p:tgtEl>
                                      </p:cBhvr>
                                    </p:animEffect>
                                    <p:animScale>
                                      <p:cBhvr>
                                        <p:cTn id="8" dur="770" decel="100000"/>
                                        <p:tgtEl>
                                          <p:spTgt spid="40969">
                                            <p:txEl>
                                              <p:pRg st="0" end="0"/>
                                            </p:txEl>
                                          </p:spTgt>
                                        </p:tgtEl>
                                      </p:cBhvr>
                                      <p:from x="10000" y="10000"/>
                                      <p:to x="200000" y="450000"/>
                                    </p:animScale>
                                    <p:animScale>
                                      <p:cBhvr>
                                        <p:cTn id="9" dur="1230" accel="100000" fill="hold">
                                          <p:stCondLst>
                                            <p:cond delay="770"/>
                                          </p:stCondLst>
                                        </p:cTn>
                                        <p:tgtEl>
                                          <p:spTgt spid="40969">
                                            <p:txEl>
                                              <p:pRg st="0" end="0"/>
                                            </p:txEl>
                                          </p:spTgt>
                                        </p:tgtEl>
                                      </p:cBhvr>
                                      <p:from x="200000" y="450000"/>
                                      <p:to x="100000" y="100000"/>
                                    </p:animScale>
                                    <p:set>
                                      <p:cBhvr>
                                        <p:cTn id="10" dur="770" fill="hold"/>
                                        <p:tgtEl>
                                          <p:spTgt spid="40969">
                                            <p:txEl>
                                              <p:pRg st="0" end="0"/>
                                            </p:txEl>
                                          </p:spTgt>
                                        </p:tgtEl>
                                        <p:attrNameLst>
                                          <p:attrName>ppt_x</p:attrName>
                                        </p:attrNameLst>
                                      </p:cBhvr>
                                      <p:to>
                                        <p:strVal val="(0.5)"/>
                                      </p:to>
                                    </p:set>
                                    <p:anim from="(0.5)" to="(#ppt_x)" calcmode="lin" valueType="num">
                                      <p:cBhvr>
                                        <p:cTn id="11" dur="1230" accel="100000" fill="hold">
                                          <p:stCondLst>
                                            <p:cond delay="770"/>
                                          </p:stCondLst>
                                        </p:cTn>
                                        <p:tgtEl>
                                          <p:spTgt spid="40969">
                                            <p:txEl>
                                              <p:pRg st="0" end="0"/>
                                            </p:txEl>
                                          </p:spTgt>
                                        </p:tgtEl>
                                        <p:attrNameLst>
                                          <p:attrName>ppt_x</p:attrName>
                                        </p:attrNameLst>
                                      </p:cBhvr>
                                    </p:anim>
                                    <p:set>
                                      <p:cBhvr>
                                        <p:cTn id="12" dur="770" fill="hold"/>
                                        <p:tgtEl>
                                          <p:spTgt spid="4096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0969">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0969">
                                            <p:txEl>
                                              <p:pRg st="1" end="1"/>
                                            </p:txEl>
                                          </p:spTgt>
                                        </p:tgtEl>
                                        <p:attrNameLst>
                                          <p:attrName>style.visibility</p:attrName>
                                        </p:attrNameLst>
                                      </p:cBhvr>
                                      <p:to>
                                        <p:strVal val="visible"/>
                                      </p:to>
                                    </p:set>
                                    <p:animEffect transition="in" filter="fade">
                                      <p:cBhvr>
                                        <p:cTn id="18" dur="770" decel="100000"/>
                                        <p:tgtEl>
                                          <p:spTgt spid="40969">
                                            <p:txEl>
                                              <p:pRg st="1" end="1"/>
                                            </p:txEl>
                                          </p:spTgt>
                                        </p:tgtEl>
                                      </p:cBhvr>
                                    </p:animEffect>
                                    <p:animScale>
                                      <p:cBhvr>
                                        <p:cTn id="19" dur="770" decel="100000"/>
                                        <p:tgtEl>
                                          <p:spTgt spid="40969">
                                            <p:txEl>
                                              <p:pRg st="1" end="1"/>
                                            </p:txEl>
                                          </p:spTgt>
                                        </p:tgtEl>
                                      </p:cBhvr>
                                      <p:from x="10000" y="10000"/>
                                      <p:to x="200000" y="450000"/>
                                    </p:animScale>
                                    <p:animScale>
                                      <p:cBhvr>
                                        <p:cTn id="20" dur="1230" accel="100000" fill="hold">
                                          <p:stCondLst>
                                            <p:cond delay="770"/>
                                          </p:stCondLst>
                                        </p:cTn>
                                        <p:tgtEl>
                                          <p:spTgt spid="40969">
                                            <p:txEl>
                                              <p:pRg st="1" end="1"/>
                                            </p:txEl>
                                          </p:spTgt>
                                        </p:tgtEl>
                                      </p:cBhvr>
                                      <p:from x="200000" y="450000"/>
                                      <p:to x="100000" y="100000"/>
                                    </p:animScale>
                                    <p:set>
                                      <p:cBhvr>
                                        <p:cTn id="21" dur="770" fill="hold"/>
                                        <p:tgtEl>
                                          <p:spTgt spid="40969">
                                            <p:txEl>
                                              <p:pRg st="1" end="1"/>
                                            </p:txEl>
                                          </p:spTgt>
                                        </p:tgtEl>
                                        <p:attrNameLst>
                                          <p:attrName>ppt_x</p:attrName>
                                        </p:attrNameLst>
                                      </p:cBhvr>
                                      <p:to>
                                        <p:strVal val="(0.5)"/>
                                      </p:to>
                                    </p:set>
                                    <p:anim from="(0.5)" to="(#ppt_x)" calcmode="lin" valueType="num">
                                      <p:cBhvr>
                                        <p:cTn id="22" dur="1230" accel="100000" fill="hold">
                                          <p:stCondLst>
                                            <p:cond delay="770"/>
                                          </p:stCondLst>
                                        </p:cTn>
                                        <p:tgtEl>
                                          <p:spTgt spid="40969">
                                            <p:txEl>
                                              <p:pRg st="1" end="1"/>
                                            </p:txEl>
                                          </p:spTgt>
                                        </p:tgtEl>
                                        <p:attrNameLst>
                                          <p:attrName>ppt_x</p:attrName>
                                        </p:attrNameLst>
                                      </p:cBhvr>
                                    </p:anim>
                                    <p:set>
                                      <p:cBhvr>
                                        <p:cTn id="23" dur="770" fill="hold"/>
                                        <p:tgtEl>
                                          <p:spTgt spid="40969">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40969">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iterate type="lt">
                                    <p:tmPct val="10000"/>
                                  </p:iterate>
                                  <p:childTnLst>
                                    <p:set>
                                      <p:cBhvr>
                                        <p:cTn id="28" dur="1" fill="hold">
                                          <p:stCondLst>
                                            <p:cond delay="0"/>
                                          </p:stCondLst>
                                        </p:cTn>
                                        <p:tgtEl>
                                          <p:spTgt spid="40969">
                                            <p:txEl>
                                              <p:pRg st="2" end="2"/>
                                            </p:txEl>
                                          </p:spTgt>
                                        </p:tgtEl>
                                        <p:attrNameLst>
                                          <p:attrName>style.visibility</p:attrName>
                                        </p:attrNameLst>
                                      </p:cBhvr>
                                      <p:to>
                                        <p:strVal val="visible"/>
                                      </p:to>
                                    </p:set>
                                    <p:anim calcmode="lin" valueType="num">
                                      <p:cBhvr additive="base">
                                        <p:cTn id="29" dur="500" fill="hold"/>
                                        <p:tgtEl>
                                          <p:spTgt spid="4096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40969">
                                            <p:txEl>
                                              <p:pRg st="4" end="4"/>
                                            </p:txEl>
                                          </p:spTgt>
                                        </p:tgtEl>
                                        <p:attrNameLst>
                                          <p:attrName>style.visibility</p:attrName>
                                        </p:attrNameLst>
                                      </p:cBhvr>
                                      <p:to>
                                        <p:strVal val="visible"/>
                                      </p:to>
                                    </p:set>
                                    <p:animEffect transition="in" filter="fade">
                                      <p:cBhvr>
                                        <p:cTn id="35" dur="770" decel="100000"/>
                                        <p:tgtEl>
                                          <p:spTgt spid="40969">
                                            <p:txEl>
                                              <p:pRg st="4" end="4"/>
                                            </p:txEl>
                                          </p:spTgt>
                                        </p:tgtEl>
                                      </p:cBhvr>
                                    </p:animEffect>
                                    <p:animScale>
                                      <p:cBhvr>
                                        <p:cTn id="36" dur="770" decel="100000"/>
                                        <p:tgtEl>
                                          <p:spTgt spid="40969">
                                            <p:txEl>
                                              <p:pRg st="4" end="4"/>
                                            </p:txEl>
                                          </p:spTgt>
                                        </p:tgtEl>
                                      </p:cBhvr>
                                      <p:from x="10000" y="10000"/>
                                      <p:to x="200000" y="450000"/>
                                    </p:animScale>
                                    <p:animScale>
                                      <p:cBhvr>
                                        <p:cTn id="37" dur="1230" accel="100000" fill="hold">
                                          <p:stCondLst>
                                            <p:cond delay="770"/>
                                          </p:stCondLst>
                                        </p:cTn>
                                        <p:tgtEl>
                                          <p:spTgt spid="40969">
                                            <p:txEl>
                                              <p:pRg st="4" end="4"/>
                                            </p:txEl>
                                          </p:spTgt>
                                        </p:tgtEl>
                                      </p:cBhvr>
                                      <p:from x="200000" y="450000"/>
                                      <p:to x="100000" y="100000"/>
                                    </p:animScale>
                                    <p:set>
                                      <p:cBhvr>
                                        <p:cTn id="38" dur="770" fill="hold"/>
                                        <p:tgtEl>
                                          <p:spTgt spid="40969">
                                            <p:txEl>
                                              <p:pRg st="4" end="4"/>
                                            </p:txEl>
                                          </p:spTgt>
                                        </p:tgtEl>
                                        <p:attrNameLst>
                                          <p:attrName>ppt_x</p:attrName>
                                        </p:attrNameLst>
                                      </p:cBhvr>
                                      <p:to>
                                        <p:strVal val="(0.5)"/>
                                      </p:to>
                                    </p:set>
                                    <p:anim from="(0.5)" to="(#ppt_x)" calcmode="lin" valueType="num">
                                      <p:cBhvr>
                                        <p:cTn id="39" dur="1230" accel="100000" fill="hold">
                                          <p:stCondLst>
                                            <p:cond delay="770"/>
                                          </p:stCondLst>
                                        </p:cTn>
                                        <p:tgtEl>
                                          <p:spTgt spid="40969">
                                            <p:txEl>
                                              <p:pRg st="4" end="4"/>
                                            </p:txEl>
                                          </p:spTgt>
                                        </p:tgtEl>
                                        <p:attrNameLst>
                                          <p:attrName>ppt_x</p:attrName>
                                        </p:attrNameLst>
                                      </p:cBhvr>
                                    </p:anim>
                                    <p:set>
                                      <p:cBhvr>
                                        <p:cTn id="40" dur="770" fill="hold"/>
                                        <p:tgtEl>
                                          <p:spTgt spid="40969">
                                            <p:txEl>
                                              <p:pRg st="4" end="4"/>
                                            </p:txEl>
                                          </p:spTgt>
                                        </p:tgtEl>
                                        <p:attrNameLst>
                                          <p:attrName>ppt_y</p:attrName>
                                        </p:attrNameLst>
                                      </p:cBhvr>
                                      <p:to>
                                        <p:strVal val="(#ppt_y+0.4)"/>
                                      </p:to>
                                    </p:set>
                                    <p:anim from="(#ppt_y+0.4)" to="(#ppt_y)" calcmode="lin" valueType="num">
                                      <p:cBhvr>
                                        <p:cTn id="41" dur="1230" accel="100000" fill="hold">
                                          <p:stCondLst>
                                            <p:cond delay="770"/>
                                          </p:stCondLst>
                                        </p:cTn>
                                        <p:tgtEl>
                                          <p:spTgt spid="40969">
                                            <p:txEl>
                                              <p:pRg st="4" end="4"/>
                                            </p:txEl>
                                          </p:spTgt>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childTnLst>
                                    <p:set>
                                      <p:cBhvr>
                                        <p:cTn id="45" dur="1" fill="hold">
                                          <p:stCondLst>
                                            <p:cond delay="0"/>
                                          </p:stCondLst>
                                        </p:cTn>
                                        <p:tgtEl>
                                          <p:spTgt spid="40969">
                                            <p:txEl>
                                              <p:pRg st="6" end="6"/>
                                            </p:txEl>
                                          </p:spTgt>
                                        </p:tgtEl>
                                        <p:attrNameLst>
                                          <p:attrName>style.visibility</p:attrName>
                                        </p:attrNameLst>
                                      </p:cBhvr>
                                      <p:to>
                                        <p:strVal val="visible"/>
                                      </p:to>
                                    </p:set>
                                    <p:animEffect transition="in" filter="fade">
                                      <p:cBhvr>
                                        <p:cTn id="46" dur="770" decel="100000"/>
                                        <p:tgtEl>
                                          <p:spTgt spid="40969">
                                            <p:txEl>
                                              <p:pRg st="6" end="6"/>
                                            </p:txEl>
                                          </p:spTgt>
                                        </p:tgtEl>
                                      </p:cBhvr>
                                    </p:animEffect>
                                    <p:animScale>
                                      <p:cBhvr>
                                        <p:cTn id="47" dur="770" decel="100000"/>
                                        <p:tgtEl>
                                          <p:spTgt spid="40969">
                                            <p:txEl>
                                              <p:pRg st="6" end="6"/>
                                            </p:txEl>
                                          </p:spTgt>
                                        </p:tgtEl>
                                      </p:cBhvr>
                                      <p:from x="10000" y="10000"/>
                                      <p:to x="200000" y="450000"/>
                                    </p:animScale>
                                    <p:animScale>
                                      <p:cBhvr>
                                        <p:cTn id="48" dur="1230" accel="100000" fill="hold">
                                          <p:stCondLst>
                                            <p:cond delay="770"/>
                                          </p:stCondLst>
                                        </p:cTn>
                                        <p:tgtEl>
                                          <p:spTgt spid="40969">
                                            <p:txEl>
                                              <p:pRg st="6" end="6"/>
                                            </p:txEl>
                                          </p:spTgt>
                                        </p:tgtEl>
                                      </p:cBhvr>
                                      <p:from x="200000" y="450000"/>
                                      <p:to x="100000" y="100000"/>
                                    </p:animScale>
                                    <p:set>
                                      <p:cBhvr>
                                        <p:cTn id="49" dur="770" fill="hold"/>
                                        <p:tgtEl>
                                          <p:spTgt spid="40969">
                                            <p:txEl>
                                              <p:pRg st="6" end="6"/>
                                            </p:txEl>
                                          </p:spTgt>
                                        </p:tgtEl>
                                        <p:attrNameLst>
                                          <p:attrName>ppt_x</p:attrName>
                                        </p:attrNameLst>
                                      </p:cBhvr>
                                      <p:to>
                                        <p:strVal val="(0.5)"/>
                                      </p:to>
                                    </p:set>
                                    <p:anim from="(0.5)" to="(#ppt_x)" calcmode="lin" valueType="num">
                                      <p:cBhvr>
                                        <p:cTn id="50" dur="1230" accel="100000" fill="hold">
                                          <p:stCondLst>
                                            <p:cond delay="770"/>
                                          </p:stCondLst>
                                        </p:cTn>
                                        <p:tgtEl>
                                          <p:spTgt spid="40969">
                                            <p:txEl>
                                              <p:pRg st="6" end="6"/>
                                            </p:txEl>
                                          </p:spTgt>
                                        </p:tgtEl>
                                        <p:attrNameLst>
                                          <p:attrName>ppt_x</p:attrName>
                                        </p:attrNameLst>
                                      </p:cBhvr>
                                    </p:anim>
                                    <p:set>
                                      <p:cBhvr>
                                        <p:cTn id="51" dur="770" fill="hold"/>
                                        <p:tgtEl>
                                          <p:spTgt spid="40969">
                                            <p:txEl>
                                              <p:pRg st="6" end="6"/>
                                            </p:txEl>
                                          </p:spTgt>
                                        </p:tgtEl>
                                        <p:attrNameLst>
                                          <p:attrName>ppt_y</p:attrName>
                                        </p:attrNameLst>
                                      </p:cBhvr>
                                      <p:to>
                                        <p:strVal val="(#ppt_y+0.4)"/>
                                      </p:to>
                                    </p:set>
                                    <p:anim from="(#ppt_y+0.4)" to="(#ppt_y)" calcmode="lin" valueType="num">
                                      <p:cBhvr>
                                        <p:cTn id="52" dur="1230" accel="100000" fill="hold">
                                          <p:stCondLst>
                                            <p:cond delay="770"/>
                                          </p:stCondLst>
                                        </p:cTn>
                                        <p:tgtEl>
                                          <p:spTgt spid="40969">
                                            <p:txEl>
                                              <p:pRg st="6" end="6"/>
                                            </p:txEl>
                                          </p:spTgt>
                                        </p:tgtEl>
                                        <p:attrNameLst>
                                          <p:attrName>ppt_y</p:attrName>
                                        </p:attrNameLst>
                                      </p:cBhvr>
                                    </p:anim>
                                  </p:childTnLst>
                                </p:cTn>
                              </p:par>
                              <p:par>
                                <p:cTn id="53" presetID="51" presetClass="entr" presetSubtype="0" fill="hold" nodeType="withEffect">
                                  <p:stCondLst>
                                    <p:cond delay="0"/>
                                  </p:stCondLst>
                                  <p:childTnLst>
                                    <p:set>
                                      <p:cBhvr>
                                        <p:cTn id="54" dur="1" fill="hold">
                                          <p:stCondLst>
                                            <p:cond delay="0"/>
                                          </p:stCondLst>
                                        </p:cTn>
                                        <p:tgtEl>
                                          <p:spTgt spid="40969">
                                            <p:txEl>
                                              <p:pRg st="8" end="8"/>
                                            </p:txEl>
                                          </p:spTgt>
                                        </p:tgtEl>
                                        <p:attrNameLst>
                                          <p:attrName>style.visibility</p:attrName>
                                        </p:attrNameLst>
                                      </p:cBhvr>
                                      <p:to>
                                        <p:strVal val="visible"/>
                                      </p:to>
                                    </p:set>
                                    <p:animEffect transition="in" filter="fade">
                                      <p:cBhvr>
                                        <p:cTn id="55" dur="770" decel="100000"/>
                                        <p:tgtEl>
                                          <p:spTgt spid="40969">
                                            <p:txEl>
                                              <p:pRg st="8" end="8"/>
                                            </p:txEl>
                                          </p:spTgt>
                                        </p:tgtEl>
                                      </p:cBhvr>
                                    </p:animEffect>
                                    <p:animScale>
                                      <p:cBhvr>
                                        <p:cTn id="56" dur="770" decel="100000"/>
                                        <p:tgtEl>
                                          <p:spTgt spid="40969">
                                            <p:txEl>
                                              <p:pRg st="8" end="8"/>
                                            </p:txEl>
                                          </p:spTgt>
                                        </p:tgtEl>
                                      </p:cBhvr>
                                      <p:from x="10000" y="10000"/>
                                      <p:to x="200000" y="450000"/>
                                    </p:animScale>
                                    <p:animScale>
                                      <p:cBhvr>
                                        <p:cTn id="57" dur="1230" accel="100000" fill="hold">
                                          <p:stCondLst>
                                            <p:cond delay="770"/>
                                          </p:stCondLst>
                                        </p:cTn>
                                        <p:tgtEl>
                                          <p:spTgt spid="40969">
                                            <p:txEl>
                                              <p:pRg st="8" end="8"/>
                                            </p:txEl>
                                          </p:spTgt>
                                        </p:tgtEl>
                                      </p:cBhvr>
                                      <p:from x="200000" y="450000"/>
                                      <p:to x="100000" y="100000"/>
                                    </p:animScale>
                                    <p:set>
                                      <p:cBhvr>
                                        <p:cTn id="58" dur="770" fill="hold"/>
                                        <p:tgtEl>
                                          <p:spTgt spid="40969">
                                            <p:txEl>
                                              <p:pRg st="8" end="8"/>
                                            </p:txEl>
                                          </p:spTgt>
                                        </p:tgtEl>
                                        <p:attrNameLst>
                                          <p:attrName>ppt_x</p:attrName>
                                        </p:attrNameLst>
                                      </p:cBhvr>
                                      <p:to>
                                        <p:strVal val="(0.5)"/>
                                      </p:to>
                                    </p:set>
                                    <p:anim from="(0.5)" to="(#ppt_x)" calcmode="lin" valueType="num">
                                      <p:cBhvr>
                                        <p:cTn id="59" dur="1230" accel="100000" fill="hold">
                                          <p:stCondLst>
                                            <p:cond delay="770"/>
                                          </p:stCondLst>
                                        </p:cTn>
                                        <p:tgtEl>
                                          <p:spTgt spid="40969">
                                            <p:txEl>
                                              <p:pRg st="8" end="8"/>
                                            </p:txEl>
                                          </p:spTgt>
                                        </p:tgtEl>
                                        <p:attrNameLst>
                                          <p:attrName>ppt_x</p:attrName>
                                        </p:attrNameLst>
                                      </p:cBhvr>
                                    </p:anim>
                                    <p:set>
                                      <p:cBhvr>
                                        <p:cTn id="60" dur="770" fill="hold"/>
                                        <p:tgtEl>
                                          <p:spTgt spid="40969">
                                            <p:txEl>
                                              <p:pRg st="8" end="8"/>
                                            </p:txEl>
                                          </p:spTgt>
                                        </p:tgtEl>
                                        <p:attrNameLst>
                                          <p:attrName>ppt_y</p:attrName>
                                        </p:attrNameLst>
                                      </p:cBhvr>
                                      <p:to>
                                        <p:strVal val="(#ppt_y+0.4)"/>
                                      </p:to>
                                    </p:set>
                                    <p:anim from="(#ppt_y+0.4)" to="(#ppt_y)" calcmode="lin" valueType="num">
                                      <p:cBhvr>
                                        <p:cTn id="61" dur="1230" accel="100000" fill="hold">
                                          <p:stCondLst>
                                            <p:cond delay="770"/>
                                          </p:stCondLst>
                                        </p:cTn>
                                        <p:tgtEl>
                                          <p:spTgt spid="40969">
                                            <p:txEl>
                                              <p:pRg st="8" end="8"/>
                                            </p:txEl>
                                          </p:spTgt>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iterate type="lt">
                                    <p:tmPct val="10000"/>
                                  </p:iterate>
                                  <p:childTnLst>
                                    <p:set>
                                      <p:cBhvr>
                                        <p:cTn id="65" dur="1" fill="hold">
                                          <p:stCondLst>
                                            <p:cond delay="0"/>
                                          </p:stCondLst>
                                        </p:cTn>
                                        <p:tgtEl>
                                          <p:spTgt spid="40969">
                                            <p:txEl>
                                              <p:pRg st="10" end="10"/>
                                            </p:txEl>
                                          </p:spTgt>
                                        </p:tgtEl>
                                        <p:attrNameLst>
                                          <p:attrName>style.visibility</p:attrName>
                                        </p:attrNameLst>
                                      </p:cBhvr>
                                      <p:to>
                                        <p:strVal val="visible"/>
                                      </p:to>
                                    </p:set>
                                    <p:anim calcmode="lin" valueType="num">
                                      <p:cBhvr additive="base">
                                        <p:cTn id="66" dur="500" fill="hold"/>
                                        <p:tgtEl>
                                          <p:spTgt spid="40969">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096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1" presetClass="entr" presetSubtype="0" fill="hold" nodeType="clickEffect">
                                  <p:stCondLst>
                                    <p:cond delay="0"/>
                                  </p:stCondLst>
                                  <p:childTnLst>
                                    <p:set>
                                      <p:cBhvr>
                                        <p:cTn id="71" dur="1" fill="hold">
                                          <p:stCondLst>
                                            <p:cond delay="0"/>
                                          </p:stCondLst>
                                        </p:cTn>
                                        <p:tgtEl>
                                          <p:spTgt spid="40969">
                                            <p:txEl>
                                              <p:pRg st="11" end="11"/>
                                            </p:txEl>
                                          </p:spTgt>
                                        </p:tgtEl>
                                        <p:attrNameLst>
                                          <p:attrName>style.visibility</p:attrName>
                                        </p:attrNameLst>
                                      </p:cBhvr>
                                      <p:to>
                                        <p:strVal val="visible"/>
                                      </p:to>
                                    </p:set>
                                    <p:animEffect transition="in" filter="fade">
                                      <p:cBhvr>
                                        <p:cTn id="72" dur="770" decel="100000"/>
                                        <p:tgtEl>
                                          <p:spTgt spid="40969">
                                            <p:txEl>
                                              <p:pRg st="11" end="11"/>
                                            </p:txEl>
                                          </p:spTgt>
                                        </p:tgtEl>
                                      </p:cBhvr>
                                    </p:animEffect>
                                    <p:animScale>
                                      <p:cBhvr>
                                        <p:cTn id="73" dur="770" decel="100000"/>
                                        <p:tgtEl>
                                          <p:spTgt spid="40969">
                                            <p:txEl>
                                              <p:pRg st="11" end="11"/>
                                            </p:txEl>
                                          </p:spTgt>
                                        </p:tgtEl>
                                      </p:cBhvr>
                                      <p:from x="10000" y="10000"/>
                                      <p:to x="200000" y="450000"/>
                                    </p:animScale>
                                    <p:animScale>
                                      <p:cBhvr>
                                        <p:cTn id="74" dur="1230" accel="100000" fill="hold">
                                          <p:stCondLst>
                                            <p:cond delay="770"/>
                                          </p:stCondLst>
                                        </p:cTn>
                                        <p:tgtEl>
                                          <p:spTgt spid="40969">
                                            <p:txEl>
                                              <p:pRg st="11" end="11"/>
                                            </p:txEl>
                                          </p:spTgt>
                                        </p:tgtEl>
                                      </p:cBhvr>
                                      <p:from x="200000" y="450000"/>
                                      <p:to x="100000" y="100000"/>
                                    </p:animScale>
                                    <p:set>
                                      <p:cBhvr>
                                        <p:cTn id="75" dur="770" fill="hold"/>
                                        <p:tgtEl>
                                          <p:spTgt spid="40969">
                                            <p:txEl>
                                              <p:pRg st="11" end="11"/>
                                            </p:txEl>
                                          </p:spTgt>
                                        </p:tgtEl>
                                        <p:attrNameLst>
                                          <p:attrName>ppt_x</p:attrName>
                                        </p:attrNameLst>
                                      </p:cBhvr>
                                      <p:to>
                                        <p:strVal val="(0.5)"/>
                                      </p:to>
                                    </p:set>
                                    <p:anim from="(0.5)" to="(#ppt_x)" calcmode="lin" valueType="num">
                                      <p:cBhvr>
                                        <p:cTn id="76" dur="1230" accel="100000" fill="hold">
                                          <p:stCondLst>
                                            <p:cond delay="770"/>
                                          </p:stCondLst>
                                        </p:cTn>
                                        <p:tgtEl>
                                          <p:spTgt spid="40969">
                                            <p:txEl>
                                              <p:pRg st="11" end="11"/>
                                            </p:txEl>
                                          </p:spTgt>
                                        </p:tgtEl>
                                        <p:attrNameLst>
                                          <p:attrName>ppt_x</p:attrName>
                                        </p:attrNameLst>
                                      </p:cBhvr>
                                    </p:anim>
                                    <p:set>
                                      <p:cBhvr>
                                        <p:cTn id="77" dur="770" fill="hold"/>
                                        <p:tgtEl>
                                          <p:spTgt spid="40969">
                                            <p:txEl>
                                              <p:pRg st="11" end="11"/>
                                            </p:txEl>
                                          </p:spTgt>
                                        </p:tgtEl>
                                        <p:attrNameLst>
                                          <p:attrName>ppt_y</p:attrName>
                                        </p:attrNameLst>
                                      </p:cBhvr>
                                      <p:to>
                                        <p:strVal val="(#ppt_y+0.4)"/>
                                      </p:to>
                                    </p:set>
                                    <p:anim from="(#ppt_y+0.4)" to="(#ppt_y)" calcmode="lin" valueType="num">
                                      <p:cBhvr>
                                        <p:cTn id="78" dur="1230" accel="100000" fill="hold">
                                          <p:stCondLst>
                                            <p:cond delay="770"/>
                                          </p:stCondLst>
                                        </p:cTn>
                                        <p:tgtEl>
                                          <p:spTgt spid="40969">
                                            <p:txEl>
                                              <p:pRg st="11" end="11"/>
                                            </p:txEl>
                                          </p:spTgt>
                                        </p:tgtEl>
                                        <p:attrNameLst>
                                          <p:attrName>ppt_y</p:attrName>
                                        </p:attrNameLst>
                                      </p:cBhvr>
                                    </p:anim>
                                  </p:childTnLst>
                                </p:cTn>
                              </p:par>
                              <p:par>
                                <p:cTn id="79" presetID="51" presetClass="entr" presetSubtype="0" fill="hold" nodeType="withEffect">
                                  <p:stCondLst>
                                    <p:cond delay="0"/>
                                  </p:stCondLst>
                                  <p:childTnLst>
                                    <p:set>
                                      <p:cBhvr>
                                        <p:cTn id="80" dur="1" fill="hold">
                                          <p:stCondLst>
                                            <p:cond delay="0"/>
                                          </p:stCondLst>
                                        </p:cTn>
                                        <p:tgtEl>
                                          <p:spTgt spid="40969">
                                            <p:txEl>
                                              <p:pRg st="12" end="12"/>
                                            </p:txEl>
                                          </p:spTgt>
                                        </p:tgtEl>
                                        <p:attrNameLst>
                                          <p:attrName>style.visibility</p:attrName>
                                        </p:attrNameLst>
                                      </p:cBhvr>
                                      <p:to>
                                        <p:strVal val="visible"/>
                                      </p:to>
                                    </p:set>
                                    <p:animEffect transition="in" filter="fade">
                                      <p:cBhvr>
                                        <p:cTn id="81" dur="770" decel="100000"/>
                                        <p:tgtEl>
                                          <p:spTgt spid="40969">
                                            <p:txEl>
                                              <p:pRg st="12" end="12"/>
                                            </p:txEl>
                                          </p:spTgt>
                                        </p:tgtEl>
                                      </p:cBhvr>
                                    </p:animEffect>
                                    <p:animScale>
                                      <p:cBhvr>
                                        <p:cTn id="82" dur="770" decel="100000"/>
                                        <p:tgtEl>
                                          <p:spTgt spid="40969">
                                            <p:txEl>
                                              <p:pRg st="12" end="12"/>
                                            </p:txEl>
                                          </p:spTgt>
                                        </p:tgtEl>
                                      </p:cBhvr>
                                      <p:from x="10000" y="10000"/>
                                      <p:to x="200000" y="450000"/>
                                    </p:animScale>
                                    <p:animScale>
                                      <p:cBhvr>
                                        <p:cTn id="83" dur="1230" accel="100000" fill="hold">
                                          <p:stCondLst>
                                            <p:cond delay="770"/>
                                          </p:stCondLst>
                                        </p:cTn>
                                        <p:tgtEl>
                                          <p:spTgt spid="40969">
                                            <p:txEl>
                                              <p:pRg st="12" end="12"/>
                                            </p:txEl>
                                          </p:spTgt>
                                        </p:tgtEl>
                                      </p:cBhvr>
                                      <p:from x="200000" y="450000"/>
                                      <p:to x="100000" y="100000"/>
                                    </p:animScale>
                                    <p:set>
                                      <p:cBhvr>
                                        <p:cTn id="84" dur="770" fill="hold"/>
                                        <p:tgtEl>
                                          <p:spTgt spid="40969">
                                            <p:txEl>
                                              <p:pRg st="12" end="12"/>
                                            </p:txEl>
                                          </p:spTgt>
                                        </p:tgtEl>
                                        <p:attrNameLst>
                                          <p:attrName>ppt_x</p:attrName>
                                        </p:attrNameLst>
                                      </p:cBhvr>
                                      <p:to>
                                        <p:strVal val="(0.5)"/>
                                      </p:to>
                                    </p:set>
                                    <p:anim from="(0.5)" to="(#ppt_x)" calcmode="lin" valueType="num">
                                      <p:cBhvr>
                                        <p:cTn id="85" dur="1230" accel="100000" fill="hold">
                                          <p:stCondLst>
                                            <p:cond delay="770"/>
                                          </p:stCondLst>
                                        </p:cTn>
                                        <p:tgtEl>
                                          <p:spTgt spid="40969">
                                            <p:txEl>
                                              <p:pRg st="12" end="12"/>
                                            </p:txEl>
                                          </p:spTgt>
                                        </p:tgtEl>
                                        <p:attrNameLst>
                                          <p:attrName>ppt_x</p:attrName>
                                        </p:attrNameLst>
                                      </p:cBhvr>
                                    </p:anim>
                                    <p:set>
                                      <p:cBhvr>
                                        <p:cTn id="86" dur="770" fill="hold"/>
                                        <p:tgtEl>
                                          <p:spTgt spid="40969">
                                            <p:txEl>
                                              <p:pRg st="12" end="12"/>
                                            </p:txEl>
                                          </p:spTgt>
                                        </p:tgtEl>
                                        <p:attrNameLst>
                                          <p:attrName>ppt_y</p:attrName>
                                        </p:attrNameLst>
                                      </p:cBhvr>
                                      <p:to>
                                        <p:strVal val="(#ppt_y+0.4)"/>
                                      </p:to>
                                    </p:set>
                                    <p:anim from="(#ppt_y+0.4)" to="(#ppt_y)" calcmode="lin" valueType="num">
                                      <p:cBhvr>
                                        <p:cTn id="87" dur="1230" accel="100000" fill="hold">
                                          <p:stCondLst>
                                            <p:cond delay="770"/>
                                          </p:stCondLst>
                                        </p:cTn>
                                        <p:tgtEl>
                                          <p:spTgt spid="40969">
                                            <p:txEl>
                                              <p:pRg st="12" end="12"/>
                                            </p:txEl>
                                          </p:spTgt>
                                        </p:tgtEl>
                                        <p:attrNameLst>
                                          <p:attrName>ppt_y</p:attrName>
                                        </p:attrNameLst>
                                      </p:cBhvr>
                                    </p:anim>
                                  </p:childTnLst>
                                </p:cTn>
                              </p:par>
                            </p:childTnLst>
                          </p:cTn>
                        </p:par>
                      </p:childTnLst>
                    </p:cTn>
                  </p:par>
                  <p:par>
                    <p:cTn id="88" fill="hold">
                      <p:stCondLst>
                        <p:cond delay="indefinite"/>
                      </p:stCondLst>
                      <p:childTnLst>
                        <p:par>
                          <p:cTn id="89" fill="hold">
                            <p:stCondLst>
                              <p:cond delay="0"/>
                            </p:stCondLst>
                            <p:childTnLst>
                              <p:par>
                                <p:cTn id="90" presetID="51" presetClass="entr" presetSubtype="0" fill="hold" nodeType="clickEffect">
                                  <p:stCondLst>
                                    <p:cond delay="0"/>
                                  </p:stCondLst>
                                  <p:iterate type="lt">
                                    <p:tmPct val="10000"/>
                                  </p:iterate>
                                  <p:childTnLst>
                                    <p:set>
                                      <p:cBhvr>
                                        <p:cTn id="91" dur="1" fill="hold">
                                          <p:stCondLst>
                                            <p:cond delay="0"/>
                                          </p:stCondLst>
                                        </p:cTn>
                                        <p:tgtEl>
                                          <p:spTgt spid="40969">
                                            <p:txEl>
                                              <p:pRg st="14" end="14"/>
                                            </p:txEl>
                                          </p:spTgt>
                                        </p:tgtEl>
                                        <p:attrNameLst>
                                          <p:attrName>style.visibility</p:attrName>
                                        </p:attrNameLst>
                                      </p:cBhvr>
                                      <p:to>
                                        <p:strVal val="visible"/>
                                      </p:to>
                                    </p:set>
                                    <p:animEffect transition="in" filter="fade">
                                      <p:cBhvr>
                                        <p:cTn id="92" dur="770" decel="100000"/>
                                        <p:tgtEl>
                                          <p:spTgt spid="40969">
                                            <p:txEl>
                                              <p:pRg st="14" end="14"/>
                                            </p:txEl>
                                          </p:spTgt>
                                        </p:tgtEl>
                                      </p:cBhvr>
                                    </p:animEffect>
                                    <p:animScale>
                                      <p:cBhvr>
                                        <p:cTn id="93" dur="770" decel="100000"/>
                                        <p:tgtEl>
                                          <p:spTgt spid="40969">
                                            <p:txEl>
                                              <p:pRg st="14" end="14"/>
                                            </p:txEl>
                                          </p:spTgt>
                                        </p:tgtEl>
                                      </p:cBhvr>
                                      <p:from x="10000" y="10000"/>
                                      <p:to x="200000" y="450000"/>
                                    </p:animScale>
                                    <p:animScale>
                                      <p:cBhvr>
                                        <p:cTn id="94" dur="1230" accel="100000" fill="hold">
                                          <p:stCondLst>
                                            <p:cond delay="770"/>
                                          </p:stCondLst>
                                        </p:cTn>
                                        <p:tgtEl>
                                          <p:spTgt spid="40969">
                                            <p:txEl>
                                              <p:pRg st="14" end="14"/>
                                            </p:txEl>
                                          </p:spTgt>
                                        </p:tgtEl>
                                      </p:cBhvr>
                                      <p:from x="200000" y="450000"/>
                                      <p:to x="100000" y="100000"/>
                                    </p:animScale>
                                    <p:set>
                                      <p:cBhvr>
                                        <p:cTn id="95" dur="770" fill="hold"/>
                                        <p:tgtEl>
                                          <p:spTgt spid="40969">
                                            <p:txEl>
                                              <p:pRg st="14" end="14"/>
                                            </p:txEl>
                                          </p:spTgt>
                                        </p:tgtEl>
                                        <p:attrNameLst>
                                          <p:attrName>ppt_x</p:attrName>
                                        </p:attrNameLst>
                                      </p:cBhvr>
                                      <p:to>
                                        <p:strVal val="(0.5)"/>
                                      </p:to>
                                    </p:set>
                                    <p:anim from="(0.5)" to="(#ppt_x)" calcmode="lin" valueType="num">
                                      <p:cBhvr>
                                        <p:cTn id="96" dur="1230" accel="100000" fill="hold">
                                          <p:stCondLst>
                                            <p:cond delay="770"/>
                                          </p:stCondLst>
                                        </p:cTn>
                                        <p:tgtEl>
                                          <p:spTgt spid="40969">
                                            <p:txEl>
                                              <p:pRg st="14" end="14"/>
                                            </p:txEl>
                                          </p:spTgt>
                                        </p:tgtEl>
                                        <p:attrNameLst>
                                          <p:attrName>ppt_x</p:attrName>
                                        </p:attrNameLst>
                                      </p:cBhvr>
                                    </p:anim>
                                    <p:set>
                                      <p:cBhvr>
                                        <p:cTn id="97" dur="770" fill="hold"/>
                                        <p:tgtEl>
                                          <p:spTgt spid="40969">
                                            <p:txEl>
                                              <p:pRg st="14" end="14"/>
                                            </p:txEl>
                                          </p:spTgt>
                                        </p:tgtEl>
                                        <p:attrNameLst>
                                          <p:attrName>ppt_y</p:attrName>
                                        </p:attrNameLst>
                                      </p:cBhvr>
                                      <p:to>
                                        <p:strVal val="(#ppt_y+0.4)"/>
                                      </p:to>
                                    </p:set>
                                    <p:anim from="(#ppt_y+0.4)" to="(#ppt_y)" calcmode="lin" valueType="num">
                                      <p:cBhvr>
                                        <p:cTn id="98" dur="1230" accel="100000" fill="hold">
                                          <p:stCondLst>
                                            <p:cond delay="770"/>
                                          </p:stCondLst>
                                        </p:cTn>
                                        <p:tgtEl>
                                          <p:spTgt spid="40969">
                                            <p:txEl>
                                              <p:pRg st="14" end="14"/>
                                            </p:txEl>
                                          </p:spTgt>
                                        </p:tgtEl>
                                        <p:attrNameLst>
                                          <p:attrName>ppt_y</p:attrName>
                                        </p:attrNameLst>
                                      </p:cBhvr>
                                    </p:anim>
                                  </p:childTnLst>
                                  <p:subTnLst>
                                    <p:animClr clrSpc="rgb" dir="cw">
                                      <p:cBhvr override="childStyle">
                                        <p:cTn dur="1" fill="hold" display="0" masterRel="nextClick" afterEffect="1"/>
                                        <p:tgtEl>
                                          <p:spTgt spid="40969">
                                            <p:txEl>
                                              <p:pRg st="14" end="14"/>
                                            </p:txEl>
                                          </p:spTgt>
                                        </p:tgtEl>
                                        <p:attrNameLst>
                                          <p:attrName>ppt_c</p:attrName>
                                        </p:attrNameLst>
                                      </p:cBhvr>
                                      <p:to>
                                        <a:schemeClr val="folHlink"/>
                                      </p:to>
                                    </p:animClr>
                                  </p:subTnLst>
                                </p:cTn>
                              </p:par>
                            </p:childTnLst>
                          </p:cTn>
                        </p:par>
                      </p:childTnLst>
                    </p:cTn>
                  </p:par>
                  <p:par>
                    <p:cTn id="99" fill="hold">
                      <p:stCondLst>
                        <p:cond delay="indefinite"/>
                      </p:stCondLst>
                      <p:childTnLst>
                        <p:par>
                          <p:cTn id="100" fill="hold">
                            <p:stCondLst>
                              <p:cond delay="0"/>
                            </p:stCondLst>
                            <p:childTnLst>
                              <p:par>
                                <p:cTn id="101" presetID="2" presetClass="entr" presetSubtype="3" fill="hold" nodeType="clickEffect">
                                  <p:stCondLst>
                                    <p:cond delay="0"/>
                                  </p:stCondLst>
                                  <p:iterate type="lt">
                                    <p:tmPct val="10000"/>
                                  </p:iterate>
                                  <p:childTnLst>
                                    <p:set>
                                      <p:cBhvr>
                                        <p:cTn id="102" dur="1" fill="hold">
                                          <p:stCondLst>
                                            <p:cond delay="0"/>
                                          </p:stCondLst>
                                        </p:cTn>
                                        <p:tgtEl>
                                          <p:spTgt spid="40969">
                                            <p:txEl>
                                              <p:pRg st="15" end="15"/>
                                            </p:txEl>
                                          </p:spTgt>
                                        </p:tgtEl>
                                        <p:attrNameLst>
                                          <p:attrName>style.visibility</p:attrName>
                                        </p:attrNameLst>
                                      </p:cBhvr>
                                      <p:to>
                                        <p:strVal val="visible"/>
                                      </p:to>
                                    </p:set>
                                    <p:anim calcmode="lin" valueType="num">
                                      <p:cBhvr additive="base">
                                        <p:cTn id="103" dur="500" fill="hold"/>
                                        <p:tgtEl>
                                          <p:spTgt spid="40969">
                                            <p:txEl>
                                              <p:pRg st="15" end="15"/>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40969">
                                            <p:txEl>
                                              <p:pRg st="15" end="1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3CFA64-FF74-4797-BFA8-6183864F5717}" type="datetime1">
              <a:rPr lang="en-US"/>
              <a:pPr/>
              <a:t>5/15/2017</a:t>
            </a:fld>
            <a:endParaRPr lang="en-US"/>
          </a:p>
        </p:txBody>
      </p:sp>
      <p:sp>
        <p:nvSpPr>
          <p:cNvPr id="9" name="Slide Number Placeholder 3"/>
          <p:cNvSpPr>
            <a:spLocks noGrp="1"/>
          </p:cNvSpPr>
          <p:nvPr>
            <p:ph type="sldNum" sz="quarter" idx="12"/>
          </p:nvPr>
        </p:nvSpPr>
        <p:spPr/>
        <p:txBody>
          <a:bodyPr/>
          <a:lstStyle/>
          <a:p>
            <a:fld id="{D8981B76-C7F0-4CBF-96AC-04D4E9190DF2}" type="slidenum">
              <a:rPr lang="en-US"/>
              <a:pPr/>
              <a:t>36</a:t>
            </a:fld>
            <a:endParaRPr lang="en-US"/>
          </a:p>
        </p:txBody>
      </p:sp>
      <p:sp>
        <p:nvSpPr>
          <p:cNvPr id="45062" name="Rectangle 6"/>
          <p:cNvSpPr>
            <a:spLocks noChangeArrowheads="1"/>
          </p:cNvSpPr>
          <p:nvPr/>
        </p:nvSpPr>
        <p:spPr bwMode="auto">
          <a:xfrm>
            <a:off x="0" y="-136525"/>
            <a:ext cx="9144000" cy="1863725"/>
          </a:xfrm>
          <a:prstGeom prst="rect">
            <a:avLst/>
          </a:prstGeom>
          <a:noFill/>
          <a:ln w="9525">
            <a:noFill/>
            <a:miter lim="800000"/>
            <a:headEnd/>
            <a:tailEnd/>
          </a:ln>
          <a:effectLst/>
        </p:spPr>
        <p:txBody>
          <a:bodyPr anchor="ctr">
            <a:spAutoFit/>
          </a:bodyPr>
          <a:lstStyle/>
          <a:p>
            <a:pPr indent="457200"/>
            <a:r>
              <a:rPr lang="en-US" sz="2000">
                <a:cs typeface="Times New Roman" pitchFamily="18" charset="0"/>
              </a:rPr>
              <a:t>I. 5. 2  RANK MATRIKS</a:t>
            </a:r>
            <a:endParaRPr lang="en-US" sz="2000"/>
          </a:p>
          <a:p>
            <a:pPr indent="457200" eaLnBrk="0" hangingPunct="0"/>
            <a:r>
              <a:rPr lang="en-US" sz="1600">
                <a:cs typeface="Times New Roman" pitchFamily="18" charset="0"/>
              </a:rPr>
              <a:t>RANK MATRIKS A BERDIMENSI M X N ADALAH SAMA DENGAN JUMLAH MAKSIMUM DARI KOLOM-KOLOM BEBAS LINEAR DARI A ATAU JUMLAH MAKSIMUM BARIS-BARIS BEBAS LINEAR DARI A. MASING-MASING DISEBUT RANK KOLOM DAN RANK BARIS. RANK KOLOM SAMA DENGAN RANK BARIS. RANK MATRIKS SAMA DENGAN ORDE TERBESAAR NON VANISHING DETERMINAN A. SEBAGAI CONTOH, TINJAU MATRIKS A, BERIKUT INI :</a:t>
            </a:r>
            <a:endParaRPr lang="en-US" sz="1600"/>
          </a:p>
          <a:p>
            <a:pPr indent="457200" eaLnBrk="0" hangingPunct="0"/>
            <a:endParaRPr lang="en-US" sz="1600"/>
          </a:p>
        </p:txBody>
      </p:sp>
      <p:graphicFrame>
        <p:nvGraphicFramePr>
          <p:cNvPr id="45061" name="Object 5"/>
          <p:cNvGraphicFramePr>
            <a:graphicFrameLocks noChangeAspect="1"/>
          </p:cNvGraphicFramePr>
          <p:nvPr/>
        </p:nvGraphicFramePr>
        <p:xfrm>
          <a:off x="5181600" y="1143000"/>
          <a:ext cx="2514600" cy="1625600"/>
        </p:xfrm>
        <a:graphic>
          <a:graphicData uri="http://schemas.openxmlformats.org/presentationml/2006/ole">
            <mc:AlternateContent xmlns:mc="http://schemas.openxmlformats.org/markup-compatibility/2006">
              <mc:Choice xmlns:v="urn:schemas-microsoft-com:vml" Requires="v">
                <p:oleObj spid="_x0000_s95236" name="Equation" r:id="rId4" imgW="1104900" imgH="711200" progId="Equation.3">
                  <p:embed/>
                </p:oleObj>
              </mc:Choice>
              <mc:Fallback>
                <p:oleObj name="Equation" r:id="rId4" imgW="11049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143000"/>
                        <a:ext cx="2514600"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3" name="Rectangle 7"/>
          <p:cNvSpPr>
            <a:spLocks noChangeArrowheads="1"/>
          </p:cNvSpPr>
          <p:nvPr/>
        </p:nvSpPr>
        <p:spPr bwMode="auto">
          <a:xfrm>
            <a:off x="0" y="2590800"/>
            <a:ext cx="9051925" cy="1589088"/>
          </a:xfrm>
          <a:prstGeom prst="rect">
            <a:avLst/>
          </a:prstGeom>
          <a:noFill/>
          <a:ln w="9525">
            <a:noFill/>
            <a:miter lim="800000"/>
            <a:headEnd/>
            <a:tailEnd/>
          </a:ln>
          <a:effectLst/>
        </p:spPr>
        <p:txBody>
          <a:bodyPr anchor="ctr">
            <a:spAutoFit/>
          </a:bodyPr>
          <a:lstStyle/>
          <a:p>
            <a:pPr indent="457200"/>
            <a:r>
              <a:rPr lang="en-US" sz="1600">
                <a:cs typeface="Times New Roman" pitchFamily="18" charset="0"/>
              </a:rPr>
              <a:t>BARIS-BARIS ADALAH TIDAK BEBAS LINEAR, KARENA PERSAMAAN</a:t>
            </a:r>
            <a:endParaRPr lang="en-US" sz="1400"/>
          </a:p>
          <a:p>
            <a:pPr indent="457200" eaLnBrk="0" hangingPunct="0"/>
            <a:r>
              <a:rPr lang="en-US" sz="1600">
                <a:cs typeface="Times New Roman" pitchFamily="18" charset="0"/>
              </a:rPr>
              <a:t>	Q</a:t>
            </a:r>
            <a:r>
              <a:rPr lang="en-US" sz="1600" baseline="-30000">
                <a:cs typeface="Times New Roman" pitchFamily="18" charset="0"/>
              </a:rPr>
              <a:t>1</a:t>
            </a:r>
            <a:r>
              <a:rPr lang="en-US" sz="1600">
                <a:cs typeface="Times New Roman" pitchFamily="18" charset="0"/>
              </a:rPr>
              <a:t> {1  2  4} + Q</a:t>
            </a:r>
            <a:r>
              <a:rPr lang="en-US" sz="1600" baseline="-30000">
                <a:cs typeface="Times New Roman" pitchFamily="18" charset="0"/>
              </a:rPr>
              <a:t>2</a:t>
            </a:r>
            <a:r>
              <a:rPr lang="en-US" sz="1600">
                <a:cs typeface="Times New Roman" pitchFamily="18" charset="0"/>
              </a:rPr>
              <a:t> {2  4  8} + Q</a:t>
            </a:r>
            <a:r>
              <a:rPr lang="en-US" sz="1600" baseline="-30000">
                <a:cs typeface="Times New Roman" pitchFamily="18" charset="0"/>
              </a:rPr>
              <a:t>3</a:t>
            </a:r>
            <a:r>
              <a:rPr lang="en-US" sz="1600">
                <a:cs typeface="Times New Roman" pitchFamily="18" charset="0"/>
              </a:rPr>
              <a:t> {3  8  10} = 0</a:t>
            </a:r>
            <a:endParaRPr lang="en-US" sz="1400"/>
          </a:p>
          <a:p>
            <a:pPr indent="457200" eaLnBrk="0" hangingPunct="0"/>
            <a:r>
              <a:rPr lang="en-US" sz="1600">
                <a:cs typeface="Times New Roman" pitchFamily="18" charset="0"/>
              </a:rPr>
              <a:t>MEMENUHI UNTUK</a:t>
            </a:r>
            <a:endParaRPr lang="en-US" sz="1400"/>
          </a:p>
          <a:p>
            <a:pPr indent="457200" eaLnBrk="0" hangingPunct="0"/>
            <a:r>
              <a:rPr lang="en-US" sz="1600">
                <a:cs typeface="Times New Roman" pitchFamily="18" charset="0"/>
              </a:rPr>
              <a:t>	Q</a:t>
            </a:r>
            <a:r>
              <a:rPr lang="en-US" sz="1600" baseline="-30000">
                <a:cs typeface="Times New Roman" pitchFamily="18" charset="0"/>
              </a:rPr>
              <a:t>1</a:t>
            </a:r>
            <a:r>
              <a:rPr lang="en-US" sz="1600">
                <a:cs typeface="Times New Roman" pitchFamily="18" charset="0"/>
              </a:rPr>
              <a:t> = 0 ;  Q</a:t>
            </a:r>
            <a:r>
              <a:rPr lang="en-US" sz="1600" baseline="-30000">
                <a:cs typeface="Times New Roman" pitchFamily="18" charset="0"/>
              </a:rPr>
              <a:t>2</a:t>
            </a:r>
            <a:r>
              <a:rPr lang="en-US" sz="1600">
                <a:cs typeface="Times New Roman" pitchFamily="18" charset="0"/>
              </a:rPr>
              <a:t> = 0; DAN  Q</a:t>
            </a:r>
            <a:r>
              <a:rPr lang="en-US" sz="1600" baseline="-30000">
                <a:cs typeface="Times New Roman" pitchFamily="18" charset="0"/>
              </a:rPr>
              <a:t>3</a:t>
            </a:r>
            <a:r>
              <a:rPr lang="en-US" sz="1600">
                <a:cs typeface="Times New Roman" pitchFamily="18" charset="0"/>
              </a:rPr>
              <a:t> = 0</a:t>
            </a:r>
            <a:endParaRPr lang="en-US" sz="1400"/>
          </a:p>
          <a:p>
            <a:pPr indent="457200" eaLnBrk="0" hangingPunct="0"/>
            <a:r>
              <a:rPr lang="en-US" sz="1600">
                <a:cs typeface="Times New Roman" pitchFamily="18" charset="0"/>
              </a:rPr>
              <a:t>SAMA HALNYA DENGAN KOLOM-KOLOM TIDAK BEBAS LINEAR, KARENA PERSAMAAN</a:t>
            </a:r>
            <a:endParaRPr lang="en-US" sz="1400"/>
          </a:p>
          <a:p>
            <a:pPr indent="457200" eaLnBrk="0" hangingPunct="0"/>
            <a:endParaRPr lang="en-US"/>
          </a:p>
        </p:txBody>
      </p:sp>
      <p:graphicFrame>
        <p:nvGraphicFramePr>
          <p:cNvPr id="45060" name="Object 4"/>
          <p:cNvGraphicFramePr>
            <a:graphicFrameLocks noChangeAspect="1"/>
          </p:cNvGraphicFramePr>
          <p:nvPr/>
        </p:nvGraphicFramePr>
        <p:xfrm>
          <a:off x="3276600" y="4114800"/>
          <a:ext cx="4953000" cy="1697038"/>
        </p:xfrm>
        <a:graphic>
          <a:graphicData uri="http://schemas.openxmlformats.org/presentationml/2006/ole">
            <mc:AlternateContent xmlns:mc="http://schemas.openxmlformats.org/markup-compatibility/2006">
              <mc:Choice xmlns:v="urn:schemas-microsoft-com:vml" Requires="v">
                <p:oleObj spid="_x0000_s95237" name="Equation" r:id="rId6" imgW="2082800" imgH="711200" progId="Equation.3">
                  <p:embed/>
                </p:oleObj>
              </mc:Choice>
              <mc:Fallback>
                <p:oleObj name="Equation" r:id="rId6" imgW="2082800" imgH="71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114800"/>
                        <a:ext cx="4953000" cy="169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4" name="Rectangle 8"/>
          <p:cNvSpPr>
            <a:spLocks noChangeArrowheads="1"/>
          </p:cNvSpPr>
          <p:nvPr/>
        </p:nvSpPr>
        <p:spPr bwMode="auto">
          <a:xfrm>
            <a:off x="0" y="5230813"/>
            <a:ext cx="9144000" cy="1190625"/>
          </a:xfrm>
          <a:prstGeom prst="rect">
            <a:avLst/>
          </a:prstGeom>
          <a:noFill/>
          <a:ln w="9525">
            <a:noFill/>
            <a:miter lim="800000"/>
            <a:headEnd/>
            <a:tailEnd/>
          </a:ln>
          <a:effectLst/>
        </p:spPr>
        <p:txBody>
          <a:bodyPr anchor="ctr">
            <a:spAutoFit/>
          </a:bodyPr>
          <a:lstStyle/>
          <a:p>
            <a:pPr indent="457200" algn="just"/>
            <a:r>
              <a:rPr lang="en-US" sz="1600">
                <a:cs typeface="Times New Roman" pitchFamily="18" charset="0"/>
              </a:rPr>
              <a:t>MEMENUHI UNTUK</a:t>
            </a:r>
            <a:endParaRPr lang="en-US" sz="1600"/>
          </a:p>
          <a:p>
            <a:pPr indent="457200" algn="just" eaLnBrk="0" hangingPunct="0"/>
            <a:r>
              <a:rPr lang="en-US" sz="1600">
                <a:cs typeface="Times New Roman" pitchFamily="18" charset="0"/>
              </a:rPr>
              <a:t>P</a:t>
            </a:r>
            <a:r>
              <a:rPr lang="en-US" sz="1600" baseline="-30000">
                <a:cs typeface="Times New Roman" pitchFamily="18" charset="0"/>
              </a:rPr>
              <a:t>1</a:t>
            </a:r>
            <a:r>
              <a:rPr lang="en-US" sz="1600">
                <a:cs typeface="Times New Roman" pitchFamily="18" charset="0"/>
              </a:rPr>
              <a:t> = 6 ;  P</a:t>
            </a:r>
            <a:r>
              <a:rPr lang="en-US" sz="1600" baseline="-30000">
                <a:cs typeface="Times New Roman" pitchFamily="18" charset="0"/>
              </a:rPr>
              <a:t>2</a:t>
            </a:r>
            <a:r>
              <a:rPr lang="en-US" sz="1600">
                <a:cs typeface="Times New Roman" pitchFamily="18" charset="0"/>
              </a:rPr>
              <a:t> = -1; DAN  P</a:t>
            </a:r>
            <a:r>
              <a:rPr lang="en-US" sz="1600" baseline="-30000">
                <a:cs typeface="Times New Roman" pitchFamily="18" charset="0"/>
              </a:rPr>
              <a:t>3</a:t>
            </a:r>
            <a:r>
              <a:rPr lang="en-US" sz="1600">
                <a:cs typeface="Times New Roman" pitchFamily="18" charset="0"/>
              </a:rPr>
              <a:t> = -1</a:t>
            </a:r>
            <a:endParaRPr lang="en-US" sz="1600"/>
          </a:p>
          <a:p>
            <a:pPr indent="457200" algn="just" eaLnBrk="0" hangingPunct="0"/>
            <a:r>
              <a:rPr lang="en-US" sz="1600">
                <a:cs typeface="Times New Roman" pitchFamily="18" charset="0"/>
              </a:rPr>
              <a:t>KARENA TIDAK 2 KOLOM BEBAS LINEAR, MAKA RANK MATRIKS ADALAH </a:t>
            </a:r>
            <a:r>
              <a:rPr lang="en-US" sz="4000">
                <a:cs typeface="Times New Roman" pitchFamily="18" charset="0"/>
              </a:rPr>
              <a:t>2</a:t>
            </a:r>
            <a:endParaRPr lang="en-US" sz="4000"/>
          </a:p>
        </p:txBody>
      </p:sp>
    </p:spTree>
    <p:extLst>
      <p:ext uri="{BB962C8B-B14F-4D97-AF65-F5344CB8AC3E}">
        <p14:creationId xmlns:p14="http://schemas.microsoft.com/office/powerpoint/2010/main" val="3228172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Effect transition="in" filter="fade">
                                      <p:cBhvr>
                                        <p:cTn id="7" dur="770" decel="100000"/>
                                        <p:tgtEl>
                                          <p:spTgt spid="45062">
                                            <p:txEl>
                                              <p:pRg st="0" end="0"/>
                                            </p:txEl>
                                          </p:spTgt>
                                        </p:tgtEl>
                                      </p:cBhvr>
                                    </p:animEffect>
                                    <p:animScale>
                                      <p:cBhvr>
                                        <p:cTn id="8" dur="770" decel="100000"/>
                                        <p:tgtEl>
                                          <p:spTgt spid="45062">
                                            <p:txEl>
                                              <p:pRg st="0" end="0"/>
                                            </p:txEl>
                                          </p:spTgt>
                                        </p:tgtEl>
                                      </p:cBhvr>
                                      <p:from x="10000" y="10000"/>
                                      <p:to x="200000" y="450000"/>
                                    </p:animScale>
                                    <p:animScale>
                                      <p:cBhvr>
                                        <p:cTn id="9" dur="1230" accel="100000" fill="hold">
                                          <p:stCondLst>
                                            <p:cond delay="770"/>
                                          </p:stCondLst>
                                        </p:cTn>
                                        <p:tgtEl>
                                          <p:spTgt spid="45062">
                                            <p:txEl>
                                              <p:pRg st="0" end="0"/>
                                            </p:txEl>
                                          </p:spTgt>
                                        </p:tgtEl>
                                      </p:cBhvr>
                                      <p:from x="200000" y="450000"/>
                                      <p:to x="100000" y="100000"/>
                                    </p:animScale>
                                    <p:set>
                                      <p:cBhvr>
                                        <p:cTn id="10" dur="770" fill="hold"/>
                                        <p:tgtEl>
                                          <p:spTgt spid="45062">
                                            <p:txEl>
                                              <p:pRg st="0" end="0"/>
                                            </p:txEl>
                                          </p:spTgt>
                                        </p:tgtEl>
                                        <p:attrNameLst>
                                          <p:attrName>ppt_x</p:attrName>
                                        </p:attrNameLst>
                                      </p:cBhvr>
                                      <p:to>
                                        <p:strVal val="(0.5)"/>
                                      </p:to>
                                    </p:set>
                                    <p:anim from="(0.5)" to="(#ppt_x)" calcmode="lin" valueType="num">
                                      <p:cBhvr>
                                        <p:cTn id="11" dur="1230" accel="100000" fill="hold">
                                          <p:stCondLst>
                                            <p:cond delay="770"/>
                                          </p:stCondLst>
                                        </p:cTn>
                                        <p:tgtEl>
                                          <p:spTgt spid="45062">
                                            <p:txEl>
                                              <p:pRg st="0" end="0"/>
                                            </p:txEl>
                                          </p:spTgt>
                                        </p:tgtEl>
                                        <p:attrNameLst>
                                          <p:attrName>ppt_x</p:attrName>
                                        </p:attrNameLst>
                                      </p:cBhvr>
                                    </p:anim>
                                    <p:set>
                                      <p:cBhvr>
                                        <p:cTn id="12" dur="770" fill="hold"/>
                                        <p:tgtEl>
                                          <p:spTgt spid="4506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5062">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45062">
                                            <p:txEl>
                                              <p:pRg st="1" end="1"/>
                                            </p:txEl>
                                          </p:spTgt>
                                        </p:tgtEl>
                                        <p:attrNameLst>
                                          <p:attrName>style.visibility</p:attrName>
                                        </p:attrNameLst>
                                      </p:cBhvr>
                                      <p:to>
                                        <p:strVal val="visible"/>
                                      </p:to>
                                    </p:set>
                                    <p:animEffect transition="in" filter="barn(inHorizontal)">
                                      <p:cBhvr>
                                        <p:cTn id="18" dur="500"/>
                                        <p:tgtEl>
                                          <p:spTgt spid="4506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45061"/>
                                        </p:tgtEl>
                                        <p:attrNameLst>
                                          <p:attrName>style.visibility</p:attrName>
                                        </p:attrNameLst>
                                      </p:cBhvr>
                                      <p:to>
                                        <p:strVal val="visible"/>
                                      </p:to>
                                    </p:set>
                                    <p:animEffect transition="in" filter="fade">
                                      <p:cBhvr>
                                        <p:cTn id="23" dur="770" decel="100000"/>
                                        <p:tgtEl>
                                          <p:spTgt spid="45061"/>
                                        </p:tgtEl>
                                      </p:cBhvr>
                                    </p:animEffect>
                                    <p:animScale>
                                      <p:cBhvr>
                                        <p:cTn id="24" dur="770" decel="100000"/>
                                        <p:tgtEl>
                                          <p:spTgt spid="45061"/>
                                        </p:tgtEl>
                                      </p:cBhvr>
                                      <p:from x="10000" y="10000"/>
                                      <p:to x="200000" y="450000"/>
                                    </p:animScale>
                                    <p:animScale>
                                      <p:cBhvr>
                                        <p:cTn id="25" dur="1230" accel="100000" fill="hold">
                                          <p:stCondLst>
                                            <p:cond delay="770"/>
                                          </p:stCondLst>
                                        </p:cTn>
                                        <p:tgtEl>
                                          <p:spTgt spid="45061"/>
                                        </p:tgtEl>
                                      </p:cBhvr>
                                      <p:from x="200000" y="450000"/>
                                      <p:to x="100000" y="100000"/>
                                    </p:animScale>
                                    <p:set>
                                      <p:cBhvr>
                                        <p:cTn id="26" dur="770" fill="hold"/>
                                        <p:tgtEl>
                                          <p:spTgt spid="45061"/>
                                        </p:tgtEl>
                                        <p:attrNameLst>
                                          <p:attrName>ppt_x</p:attrName>
                                        </p:attrNameLst>
                                      </p:cBhvr>
                                      <p:to>
                                        <p:strVal val="(0.5)"/>
                                      </p:to>
                                    </p:set>
                                    <p:anim from="(0.5)" to="(#ppt_x)" calcmode="lin" valueType="num">
                                      <p:cBhvr>
                                        <p:cTn id="27" dur="1230" accel="100000" fill="hold">
                                          <p:stCondLst>
                                            <p:cond delay="770"/>
                                          </p:stCondLst>
                                        </p:cTn>
                                        <p:tgtEl>
                                          <p:spTgt spid="45061"/>
                                        </p:tgtEl>
                                        <p:attrNameLst>
                                          <p:attrName>ppt_x</p:attrName>
                                        </p:attrNameLst>
                                      </p:cBhvr>
                                    </p:anim>
                                    <p:set>
                                      <p:cBhvr>
                                        <p:cTn id="28" dur="770" fill="hold"/>
                                        <p:tgtEl>
                                          <p:spTgt spid="45061"/>
                                        </p:tgtEl>
                                        <p:attrNameLst>
                                          <p:attrName>ppt_y</p:attrName>
                                        </p:attrNameLst>
                                      </p:cBhvr>
                                      <p:to>
                                        <p:strVal val="(#ppt_y+0.4)"/>
                                      </p:to>
                                    </p:set>
                                    <p:anim from="(#ppt_y+0.4)" to="(#ppt_y)" calcmode="lin" valueType="num">
                                      <p:cBhvr>
                                        <p:cTn id="29" dur="1230" accel="100000" fill="hold">
                                          <p:stCondLst>
                                            <p:cond delay="770"/>
                                          </p:stCondLst>
                                        </p:cTn>
                                        <p:tgtEl>
                                          <p:spTgt spid="45061"/>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45063"/>
                                        </p:tgtEl>
                                        <p:attrNameLst>
                                          <p:attrName>style.visibility</p:attrName>
                                        </p:attrNameLst>
                                      </p:cBhvr>
                                      <p:to>
                                        <p:strVal val="visible"/>
                                      </p:to>
                                    </p:set>
                                    <p:anim calcmode="lin" valueType="num">
                                      <p:cBhvr>
                                        <p:cTn id="34" dur="1000" fill="hold"/>
                                        <p:tgtEl>
                                          <p:spTgt spid="45063"/>
                                        </p:tgtEl>
                                        <p:attrNameLst>
                                          <p:attrName>ppt_w</p:attrName>
                                        </p:attrNameLst>
                                      </p:cBhvr>
                                      <p:tavLst>
                                        <p:tav tm="0">
                                          <p:val>
                                            <p:fltVal val="0"/>
                                          </p:val>
                                        </p:tav>
                                        <p:tav tm="100000">
                                          <p:val>
                                            <p:strVal val="#ppt_w"/>
                                          </p:val>
                                        </p:tav>
                                      </p:tavLst>
                                    </p:anim>
                                    <p:anim calcmode="lin" valueType="num">
                                      <p:cBhvr>
                                        <p:cTn id="35" dur="1000" fill="hold"/>
                                        <p:tgtEl>
                                          <p:spTgt spid="45063"/>
                                        </p:tgtEl>
                                        <p:attrNameLst>
                                          <p:attrName>ppt_h</p:attrName>
                                        </p:attrNameLst>
                                      </p:cBhvr>
                                      <p:tavLst>
                                        <p:tav tm="0">
                                          <p:val>
                                            <p:fltVal val="0"/>
                                          </p:val>
                                        </p:tav>
                                        <p:tav tm="100000">
                                          <p:val>
                                            <p:strVal val="#ppt_h"/>
                                          </p:val>
                                        </p:tav>
                                      </p:tavLst>
                                    </p:anim>
                                    <p:anim calcmode="lin" valueType="num">
                                      <p:cBhvr>
                                        <p:cTn id="36" dur="1000" fill="hold"/>
                                        <p:tgtEl>
                                          <p:spTgt spid="45063"/>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50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45060"/>
                                        </p:tgtEl>
                                        <p:attrNameLst>
                                          <p:attrName>style.visibility</p:attrName>
                                        </p:attrNameLst>
                                      </p:cBhvr>
                                      <p:to>
                                        <p:strVal val="visible"/>
                                      </p:to>
                                    </p:set>
                                    <p:animEffect transition="in" filter="slide(fromBottom)">
                                      <p:cBhvr>
                                        <p:cTn id="42" dur="500"/>
                                        <p:tgtEl>
                                          <p:spTgt spid="45060"/>
                                        </p:tgtEl>
                                      </p:cBhvr>
                                    </p:animEffect>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16000"/>
                                  </p:iterate>
                                  <p:childTnLst>
                                    <p:set>
                                      <p:cBhvr>
                                        <p:cTn id="46" dur="1" fill="hold">
                                          <p:stCondLst>
                                            <p:cond delay="0"/>
                                          </p:stCondLst>
                                        </p:cTn>
                                        <p:tgtEl>
                                          <p:spTgt spid="45064"/>
                                        </p:tgtEl>
                                        <p:attrNameLst>
                                          <p:attrName>style.visibility</p:attrName>
                                        </p:attrNameLst>
                                      </p:cBhvr>
                                      <p:to>
                                        <p:strVal val="visible"/>
                                      </p:to>
                                    </p:set>
                                    <p:set>
                                      <p:cBhvr>
                                        <p:cTn id="47" dur="455" fill="hold">
                                          <p:stCondLst>
                                            <p:cond delay="0"/>
                                          </p:stCondLst>
                                        </p:cTn>
                                        <p:tgtEl>
                                          <p:spTgt spid="45064"/>
                                        </p:tgtEl>
                                        <p:attrNameLst>
                                          <p:attrName>style.rotation</p:attrName>
                                        </p:attrNameLst>
                                      </p:cBhvr>
                                      <p:to>
                                        <p:strVal val="-45.0"/>
                                      </p:to>
                                    </p:set>
                                    <p:anim calcmode="lin" valueType="num">
                                      <p:cBhvr>
                                        <p:cTn id="48"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C4F690F2-BD3F-4D7A-9AC2-1775152B1281}" type="datetime1">
              <a:rPr lang="en-US"/>
              <a:pPr/>
              <a:t>5/15/2017</a:t>
            </a:fld>
            <a:endParaRPr lang="en-US"/>
          </a:p>
        </p:txBody>
      </p:sp>
      <p:sp>
        <p:nvSpPr>
          <p:cNvPr id="5" name="Slide Number Placeholder 3"/>
          <p:cNvSpPr>
            <a:spLocks noGrp="1"/>
          </p:cNvSpPr>
          <p:nvPr>
            <p:ph type="sldNum" sz="quarter" idx="12"/>
          </p:nvPr>
        </p:nvSpPr>
        <p:spPr/>
        <p:txBody>
          <a:bodyPr/>
          <a:lstStyle/>
          <a:p>
            <a:fld id="{779E998C-4AB9-4A06-A319-989C285F08C5}" type="slidenum">
              <a:rPr lang="en-US"/>
              <a:pPr/>
              <a:t>37</a:t>
            </a:fld>
            <a:endParaRPr lang="en-US"/>
          </a:p>
        </p:txBody>
      </p:sp>
      <p:sp>
        <p:nvSpPr>
          <p:cNvPr id="2055" name="Rectangle 7"/>
          <p:cNvSpPr>
            <a:spLocks noChangeArrowheads="1"/>
          </p:cNvSpPr>
          <p:nvPr/>
        </p:nvSpPr>
        <p:spPr bwMode="auto">
          <a:xfrm>
            <a:off x="0" y="171450"/>
            <a:ext cx="9144000" cy="6508750"/>
          </a:xfrm>
          <a:prstGeom prst="rect">
            <a:avLst/>
          </a:prstGeom>
          <a:noFill/>
          <a:ln w="9525">
            <a:noFill/>
            <a:miter lim="800000"/>
            <a:headEnd/>
            <a:tailEnd/>
          </a:ln>
          <a:effectLst/>
        </p:spPr>
        <p:txBody>
          <a:bodyPr anchor="ctr">
            <a:spAutoFit/>
          </a:bodyPr>
          <a:lstStyle/>
          <a:p>
            <a:pPr marL="342900" indent="-342900" algn="just">
              <a:tabLst>
                <a:tab pos="457200" algn="l"/>
              </a:tabLst>
            </a:pPr>
            <a:r>
              <a:rPr lang="en-US" b="1"/>
              <a:t>PENYELESAIAN SISTEM PERSAMAAN LINEAR</a:t>
            </a:r>
            <a:endParaRPr lang="en-US"/>
          </a:p>
          <a:p>
            <a:pPr marL="342900" indent="-342900" algn="just">
              <a:tabLst>
                <a:tab pos="457200" algn="l"/>
              </a:tabLst>
            </a:pPr>
            <a:r>
              <a:rPr lang="en-US"/>
              <a:t>2. 1  PENDAHULUAN</a:t>
            </a:r>
          </a:p>
          <a:p>
            <a:pPr marL="342900" indent="-342900" algn="just">
              <a:tabLst>
                <a:tab pos="457200" algn="l"/>
              </a:tabLst>
            </a:pPr>
            <a:r>
              <a:rPr lang="en-US" sz="1600"/>
              <a:t>SPL DISELESAIKAN DENGAN: METODA LANGSUNG DAN ITERASI. </a:t>
            </a:r>
          </a:p>
          <a:p>
            <a:pPr marL="342900" indent="-342900" algn="just">
              <a:tabLst>
                <a:tab pos="457200" algn="l"/>
              </a:tabLst>
            </a:pPr>
            <a:r>
              <a:rPr lang="en-US" sz="1600"/>
              <a:t>SPL DENGAN n </a:t>
            </a:r>
            <a:r>
              <a:rPr lang="en-US" sz="1600">
                <a:sym typeface="Symbol" pitchFamily="18" charset="2"/>
              </a:rPr>
              <a:t></a:t>
            </a:r>
            <a:r>
              <a:rPr lang="en-US" sz="1600"/>
              <a:t> 3, </a:t>
            </a:r>
            <a:r>
              <a:rPr lang="en-US" sz="1600">
                <a:sym typeface="Symbol" pitchFamily="18" charset="2"/>
              </a:rPr>
              <a:t>PENYELESAIAN DENGAN TEKNIK SEDERHANA TANPA MEMERLUKAN ALAT BANTU HITUNG, SPL n &gt; 3 SOLUSI SEMAKIN RUMIT DAN BUTUH ALAT BANTU.</a:t>
            </a:r>
          </a:p>
          <a:p>
            <a:pPr marL="342900" indent="-342900" algn="just">
              <a:tabLst>
                <a:tab pos="457200" algn="l"/>
              </a:tabLst>
            </a:pPr>
            <a:endParaRPr lang="en-US" sz="800">
              <a:sym typeface="Symbol" pitchFamily="18" charset="2"/>
            </a:endParaRPr>
          </a:p>
          <a:p>
            <a:pPr marL="342900" indent="-342900" algn="just">
              <a:tabLst>
                <a:tab pos="457200" algn="l"/>
              </a:tabLst>
            </a:pPr>
            <a:r>
              <a:rPr lang="en-US" sz="1600">
                <a:sym typeface="Symbol" pitchFamily="18" charset="2"/>
              </a:rPr>
              <a:t>METODA LANGSUNG MAUPUN ITERASI SEPERTI:  METODA CRAMER’S, ELIMINASI GAUSS-NAIF, GAUSS-JORDAN, CROUT, DAN ITERASI GAUSS-SEIDEL DAPAT DIGUNAKAN UNTUK MENYELESAIKAN SPL. </a:t>
            </a:r>
          </a:p>
          <a:p>
            <a:pPr marL="342900" indent="-342900" algn="just">
              <a:tabLst>
                <a:tab pos="457200" algn="l"/>
              </a:tabLst>
            </a:pPr>
            <a:endParaRPr lang="en-US" sz="800">
              <a:sym typeface="Symbol" pitchFamily="18" charset="2"/>
            </a:endParaRPr>
          </a:p>
          <a:p>
            <a:pPr marL="342900" indent="-342900" algn="just">
              <a:tabLst>
                <a:tab pos="457200" algn="l"/>
              </a:tabLst>
            </a:pPr>
            <a:r>
              <a:rPr lang="en-US" sz="1600">
                <a:sym typeface="Symbol" pitchFamily="18" charset="2"/>
              </a:rPr>
              <a:t>UNTUK MEMAHAMI PENGGUNAAN METODA DIATAS DIBUTUHKAN PENGETAHUAN MENGENAI MATRIKS.</a:t>
            </a:r>
          </a:p>
          <a:p>
            <a:pPr marL="342900" indent="-342900" algn="just">
              <a:tabLst>
                <a:tab pos="457200" algn="l"/>
              </a:tabLst>
            </a:pPr>
            <a:endParaRPr lang="en-US" sz="800">
              <a:sym typeface="Symbol" pitchFamily="18" charset="2"/>
            </a:endParaRPr>
          </a:p>
          <a:p>
            <a:pPr marL="342900" indent="-342900" algn="just">
              <a:tabLst>
                <a:tab pos="457200" algn="l"/>
              </a:tabLst>
            </a:pPr>
            <a:r>
              <a:rPr lang="en-US" sz="1600">
                <a:sym typeface="Symbol" pitchFamily="18" charset="2"/>
              </a:rPr>
              <a:t>METODA LANGSUNG MEMILIKI KELEBIHAN DIBANDINGKAN DENGAN METODA ITERASI:</a:t>
            </a:r>
          </a:p>
          <a:p>
            <a:pPr marL="342900" indent="-342900" algn="just">
              <a:buFontTx/>
              <a:buAutoNum type="arabicPeriod"/>
              <a:tabLst>
                <a:tab pos="457200" algn="l"/>
              </a:tabLst>
            </a:pPr>
            <a:r>
              <a:rPr lang="en-US" sz="1600">
                <a:sym typeface="Symbol" pitchFamily="18" charset="2"/>
              </a:rPr>
              <a:t>JUMLAH LANGKAH PERHITUNGANNYA YANG PASTI. </a:t>
            </a:r>
          </a:p>
          <a:p>
            <a:pPr marL="342900" indent="-342900" algn="just">
              <a:buFontTx/>
              <a:buAutoNum type="arabicPeriod"/>
              <a:tabLst>
                <a:tab pos="457200" algn="l"/>
              </a:tabLst>
            </a:pPr>
            <a:r>
              <a:rPr lang="en-US" sz="1600">
                <a:sym typeface="Symbol" pitchFamily="18" charset="2"/>
              </a:rPr>
              <a:t>JUMLAH OPERASI HITUNGAN SANGAT TERGANTUNG PADA TEKNIK KOMPUTASI YANG DIGUNAKAN DAN JUMLAH PERSAMAAN ITU SENDIRI. </a:t>
            </a:r>
          </a:p>
          <a:p>
            <a:pPr marL="342900" indent="-342900" algn="just">
              <a:tabLst>
                <a:tab pos="457200" algn="l"/>
              </a:tabLst>
            </a:pPr>
            <a:endParaRPr lang="en-US" sz="800">
              <a:sym typeface="Symbol" pitchFamily="18" charset="2"/>
            </a:endParaRPr>
          </a:p>
          <a:p>
            <a:pPr marL="342900" indent="-342900" algn="just">
              <a:tabLst>
                <a:tab pos="457200" algn="l"/>
              </a:tabLst>
            </a:pPr>
            <a:r>
              <a:rPr lang="en-US" sz="1600">
                <a:sym typeface="Symbol" pitchFamily="18" charset="2"/>
              </a:rPr>
              <a:t>BILA KOEFISIEN PERSAMAAN MEMBENTUK MATRIKS SIMETRI, PENYELESAIANNYA MEMERLUKAN OPERASI ARITMATIK YANG LEBIH SEDIKIT DIBANDINGKAN DENGAN MATRIKS NON-SIMETRI. </a:t>
            </a:r>
          </a:p>
          <a:p>
            <a:pPr marL="342900" indent="-342900" algn="just">
              <a:tabLst>
                <a:tab pos="457200" algn="l"/>
              </a:tabLst>
            </a:pPr>
            <a:endParaRPr lang="en-US" sz="800">
              <a:sym typeface="Symbol" pitchFamily="18" charset="2"/>
            </a:endParaRPr>
          </a:p>
          <a:p>
            <a:pPr marL="342900" indent="-342900" algn="just">
              <a:tabLst>
                <a:tab pos="457200" algn="l"/>
              </a:tabLst>
            </a:pPr>
            <a:r>
              <a:rPr lang="en-US" sz="1600">
                <a:sym typeface="Symbol" pitchFamily="18" charset="2"/>
              </a:rPr>
              <a:t>STRATEGI PRECONDITIONING DENGAN MELAKUKAN PIVOTING YANG DAPAT DIGUNAKAN DALAM METODA GAUSS DAN GAUSS-JORDAN, SERTA PENGGUNAAN TEKNIK VEKTOR JARANG MERUPAKAN KEMAJUAN YANG DICAPAI DALAM PENYELESAIAN SPL.	</a:t>
            </a:r>
          </a:p>
          <a:p>
            <a:pPr marL="342900" indent="-342900" algn="just">
              <a:tabLst>
                <a:tab pos="457200" algn="l"/>
              </a:tabLst>
            </a:pPr>
            <a:endParaRPr lang="en-US" sz="800">
              <a:sym typeface="Symbol" pitchFamily="18" charset="2"/>
            </a:endParaRPr>
          </a:p>
          <a:p>
            <a:pPr marL="342900" indent="-342900" algn="just">
              <a:tabLst>
                <a:tab pos="457200" algn="l"/>
              </a:tabLst>
            </a:pPr>
            <a:r>
              <a:rPr lang="en-US" sz="1600">
                <a:sym typeface="Symbol" pitchFamily="18" charset="2"/>
              </a:rPr>
              <a:t>METODA ITERASI, DARI SEGI INGATAN KOMPUTER TIDAK AKAN  TER-SAINGI OLEH METODA LANGSUNG. KELEMAHAN TERLETAK PADA KONVERGENSI YANG SANGAT LAMBAT. PENGGUNAAN PRECONDITIONING AKAN MEMPERCEPAT KONVERGENSI.</a:t>
            </a:r>
          </a:p>
        </p:txBody>
      </p:sp>
    </p:spTree>
    <p:extLst>
      <p:ext uri="{BB962C8B-B14F-4D97-AF65-F5344CB8AC3E}">
        <p14:creationId xmlns:p14="http://schemas.microsoft.com/office/powerpoint/2010/main" val="107587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Effect transition="in" filter="fade">
                                      <p:cBhvr>
                                        <p:cTn id="7" dur="770" decel="100000"/>
                                        <p:tgtEl>
                                          <p:spTgt spid="2055">
                                            <p:txEl>
                                              <p:pRg st="0" end="0"/>
                                            </p:txEl>
                                          </p:spTgt>
                                        </p:tgtEl>
                                      </p:cBhvr>
                                    </p:animEffect>
                                    <p:animScale>
                                      <p:cBhvr>
                                        <p:cTn id="8" dur="770" decel="100000"/>
                                        <p:tgtEl>
                                          <p:spTgt spid="2055">
                                            <p:txEl>
                                              <p:pRg st="0" end="0"/>
                                            </p:txEl>
                                          </p:spTgt>
                                        </p:tgtEl>
                                      </p:cBhvr>
                                      <p:from x="10000" y="10000"/>
                                      <p:to x="200000" y="450000"/>
                                    </p:animScale>
                                    <p:animScale>
                                      <p:cBhvr>
                                        <p:cTn id="9" dur="1230" accel="100000" fill="hold">
                                          <p:stCondLst>
                                            <p:cond delay="770"/>
                                          </p:stCondLst>
                                        </p:cTn>
                                        <p:tgtEl>
                                          <p:spTgt spid="2055">
                                            <p:txEl>
                                              <p:pRg st="0" end="0"/>
                                            </p:txEl>
                                          </p:spTgt>
                                        </p:tgtEl>
                                      </p:cBhvr>
                                      <p:from x="200000" y="450000"/>
                                      <p:to x="100000" y="100000"/>
                                    </p:animScale>
                                    <p:set>
                                      <p:cBhvr>
                                        <p:cTn id="10" dur="770" fill="hold"/>
                                        <p:tgtEl>
                                          <p:spTgt spid="2055">
                                            <p:txEl>
                                              <p:pRg st="0" end="0"/>
                                            </p:txEl>
                                          </p:spTgt>
                                        </p:tgtEl>
                                        <p:attrNameLst>
                                          <p:attrName>ppt_x</p:attrName>
                                        </p:attrNameLst>
                                      </p:cBhvr>
                                      <p:to>
                                        <p:strVal val="(0.5)"/>
                                      </p:to>
                                    </p:set>
                                    <p:anim from="(0.5)" to="(#ppt_x)" calcmode="lin" valueType="num">
                                      <p:cBhvr>
                                        <p:cTn id="11" dur="1230" accel="100000" fill="hold">
                                          <p:stCondLst>
                                            <p:cond delay="770"/>
                                          </p:stCondLst>
                                        </p:cTn>
                                        <p:tgtEl>
                                          <p:spTgt spid="2055">
                                            <p:txEl>
                                              <p:pRg st="0" end="0"/>
                                            </p:txEl>
                                          </p:spTgt>
                                        </p:tgtEl>
                                        <p:attrNameLst>
                                          <p:attrName>ppt_x</p:attrName>
                                        </p:attrNameLst>
                                      </p:cBhvr>
                                    </p:anim>
                                    <p:set>
                                      <p:cBhvr>
                                        <p:cTn id="12" dur="770" fill="hold"/>
                                        <p:tgtEl>
                                          <p:spTgt spid="205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05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055">
                                            <p:txEl>
                                              <p:pRg st="1" end="1"/>
                                            </p:txEl>
                                          </p:spTgt>
                                        </p:tgtEl>
                                        <p:attrNameLst>
                                          <p:attrName>style.visibility</p:attrName>
                                        </p:attrNameLst>
                                      </p:cBhvr>
                                      <p:to>
                                        <p:strVal val="visible"/>
                                      </p:to>
                                    </p:set>
                                    <p:animEffect transition="in" filter="fade">
                                      <p:cBhvr>
                                        <p:cTn id="18" dur="770" decel="100000"/>
                                        <p:tgtEl>
                                          <p:spTgt spid="2055">
                                            <p:txEl>
                                              <p:pRg st="1" end="1"/>
                                            </p:txEl>
                                          </p:spTgt>
                                        </p:tgtEl>
                                      </p:cBhvr>
                                    </p:animEffect>
                                    <p:animScale>
                                      <p:cBhvr>
                                        <p:cTn id="19" dur="770" decel="100000"/>
                                        <p:tgtEl>
                                          <p:spTgt spid="2055">
                                            <p:txEl>
                                              <p:pRg st="1" end="1"/>
                                            </p:txEl>
                                          </p:spTgt>
                                        </p:tgtEl>
                                      </p:cBhvr>
                                      <p:from x="10000" y="10000"/>
                                      <p:to x="200000" y="450000"/>
                                    </p:animScale>
                                    <p:animScale>
                                      <p:cBhvr>
                                        <p:cTn id="20" dur="1230" accel="100000" fill="hold">
                                          <p:stCondLst>
                                            <p:cond delay="770"/>
                                          </p:stCondLst>
                                        </p:cTn>
                                        <p:tgtEl>
                                          <p:spTgt spid="2055">
                                            <p:txEl>
                                              <p:pRg st="1" end="1"/>
                                            </p:txEl>
                                          </p:spTgt>
                                        </p:tgtEl>
                                      </p:cBhvr>
                                      <p:from x="200000" y="450000"/>
                                      <p:to x="100000" y="100000"/>
                                    </p:animScale>
                                    <p:set>
                                      <p:cBhvr>
                                        <p:cTn id="21" dur="770" fill="hold"/>
                                        <p:tgtEl>
                                          <p:spTgt spid="2055">
                                            <p:txEl>
                                              <p:pRg st="1" end="1"/>
                                            </p:txEl>
                                          </p:spTgt>
                                        </p:tgtEl>
                                        <p:attrNameLst>
                                          <p:attrName>ppt_x</p:attrName>
                                        </p:attrNameLst>
                                      </p:cBhvr>
                                      <p:to>
                                        <p:strVal val="(0.5)"/>
                                      </p:to>
                                    </p:set>
                                    <p:anim from="(0.5)" to="(#ppt_x)" calcmode="lin" valueType="num">
                                      <p:cBhvr>
                                        <p:cTn id="22" dur="1230" accel="100000" fill="hold">
                                          <p:stCondLst>
                                            <p:cond delay="770"/>
                                          </p:stCondLst>
                                        </p:cTn>
                                        <p:tgtEl>
                                          <p:spTgt spid="2055">
                                            <p:txEl>
                                              <p:pRg st="1" end="1"/>
                                            </p:txEl>
                                          </p:spTgt>
                                        </p:tgtEl>
                                        <p:attrNameLst>
                                          <p:attrName>ppt_x</p:attrName>
                                        </p:attrNameLst>
                                      </p:cBhvr>
                                    </p:anim>
                                    <p:set>
                                      <p:cBhvr>
                                        <p:cTn id="23" dur="770" fill="hold"/>
                                        <p:tgtEl>
                                          <p:spTgt spid="2055">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2055">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2055">
                                            <p:txEl>
                                              <p:pRg st="2" end="2"/>
                                            </p:txEl>
                                          </p:spTgt>
                                        </p:tgtEl>
                                        <p:attrNameLst>
                                          <p:attrName>style.visibility</p:attrName>
                                        </p:attrNameLst>
                                      </p:cBhvr>
                                      <p:to>
                                        <p:strVal val="visible"/>
                                      </p:to>
                                    </p:set>
                                    <p:anim calcmode="lin" valueType="num">
                                      <p:cBhvr>
                                        <p:cTn id="29" dur="1000" fill="hold"/>
                                        <p:tgtEl>
                                          <p:spTgt spid="2055">
                                            <p:txEl>
                                              <p:pRg st="2" end="2"/>
                                            </p:txEl>
                                          </p:spTgt>
                                        </p:tgtEl>
                                        <p:attrNameLst>
                                          <p:attrName>ppt_x</p:attrName>
                                        </p:attrNameLst>
                                      </p:cBhvr>
                                      <p:tavLst>
                                        <p:tav tm="0">
                                          <p:val>
                                            <p:strVal val="#ppt_x-.2"/>
                                          </p:val>
                                        </p:tav>
                                        <p:tav tm="100000">
                                          <p:val>
                                            <p:strVal val="#ppt_x"/>
                                          </p:val>
                                        </p:tav>
                                      </p:tavLst>
                                    </p:anim>
                                    <p:anim calcmode="lin" valueType="num">
                                      <p:cBhvr>
                                        <p:cTn id="30" dur="1000" fill="hold"/>
                                        <p:tgtEl>
                                          <p:spTgt spid="205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05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2055">
                                            <p:txEl>
                                              <p:pRg st="3" end="3"/>
                                            </p:txEl>
                                          </p:spTgt>
                                        </p:tgtEl>
                                        <p:attrNameLst>
                                          <p:attrName>style.visibility</p:attrName>
                                        </p:attrNameLst>
                                      </p:cBhvr>
                                      <p:to>
                                        <p:strVal val="visible"/>
                                      </p:to>
                                    </p:set>
                                    <p:anim calcmode="lin" valueType="num">
                                      <p:cBhvr>
                                        <p:cTn id="36" dur="1000" fill="hold"/>
                                        <p:tgtEl>
                                          <p:spTgt spid="2055">
                                            <p:txEl>
                                              <p:pRg st="3" end="3"/>
                                            </p:txEl>
                                          </p:spTgt>
                                        </p:tgtEl>
                                        <p:attrNameLst>
                                          <p:attrName>ppt_x</p:attrName>
                                        </p:attrNameLst>
                                      </p:cBhvr>
                                      <p:tavLst>
                                        <p:tav tm="0">
                                          <p:val>
                                            <p:strVal val="#ppt_x-.2"/>
                                          </p:val>
                                        </p:tav>
                                        <p:tav tm="100000">
                                          <p:val>
                                            <p:strVal val="#ppt_x"/>
                                          </p:val>
                                        </p:tav>
                                      </p:tavLst>
                                    </p:anim>
                                    <p:anim calcmode="lin" valueType="num">
                                      <p:cBhvr>
                                        <p:cTn id="37" dur="1000" fill="hold"/>
                                        <p:tgtEl>
                                          <p:spTgt spid="205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05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2055">
                                            <p:txEl>
                                              <p:pRg st="5" end="5"/>
                                            </p:txEl>
                                          </p:spTgt>
                                        </p:tgtEl>
                                        <p:attrNameLst>
                                          <p:attrName>style.visibility</p:attrName>
                                        </p:attrNameLst>
                                      </p:cBhvr>
                                      <p:to>
                                        <p:strVal val="visible"/>
                                      </p:to>
                                    </p:set>
                                    <p:anim calcmode="lin" valueType="num">
                                      <p:cBhvr>
                                        <p:cTn id="43" dur="1000" fill="hold"/>
                                        <p:tgtEl>
                                          <p:spTgt spid="2055">
                                            <p:txEl>
                                              <p:pRg st="5" end="5"/>
                                            </p:txEl>
                                          </p:spTgt>
                                        </p:tgtEl>
                                        <p:attrNameLst>
                                          <p:attrName>ppt_x</p:attrName>
                                        </p:attrNameLst>
                                      </p:cBhvr>
                                      <p:tavLst>
                                        <p:tav tm="0">
                                          <p:val>
                                            <p:strVal val="#ppt_x-.2"/>
                                          </p:val>
                                        </p:tav>
                                        <p:tav tm="100000">
                                          <p:val>
                                            <p:strVal val="#ppt_x"/>
                                          </p:val>
                                        </p:tav>
                                      </p:tavLst>
                                    </p:anim>
                                    <p:anim calcmode="lin" valueType="num">
                                      <p:cBhvr>
                                        <p:cTn id="44" dur="1000" fill="hold"/>
                                        <p:tgtEl>
                                          <p:spTgt spid="205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05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2055">
                                            <p:txEl>
                                              <p:pRg st="7" end="7"/>
                                            </p:txEl>
                                          </p:spTgt>
                                        </p:tgtEl>
                                        <p:attrNameLst>
                                          <p:attrName>style.visibility</p:attrName>
                                        </p:attrNameLst>
                                      </p:cBhvr>
                                      <p:to>
                                        <p:strVal val="visible"/>
                                      </p:to>
                                    </p:set>
                                    <p:anim calcmode="discrete" valueType="clr">
                                      <p:cBhvr override="childStyle">
                                        <p:cTn id="50" dur="80"/>
                                        <p:tgtEl>
                                          <p:spTgt spid="205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055">
                                            <p:txEl>
                                              <p:pRg st="7" end="7"/>
                                            </p:txEl>
                                          </p:spTgt>
                                        </p:tgtEl>
                                        <p:attrNameLst>
                                          <p:attrName>fillcolor</p:attrName>
                                        </p:attrNameLst>
                                      </p:cBhvr>
                                      <p:tavLst>
                                        <p:tav tm="0">
                                          <p:val>
                                            <p:clrVal>
                                              <a:schemeClr val="accent2"/>
                                            </p:clrVal>
                                          </p:val>
                                        </p:tav>
                                        <p:tav tm="50000">
                                          <p:val>
                                            <p:clrVal>
                                              <a:schemeClr val="hlink"/>
                                            </p:clrVal>
                                          </p:val>
                                        </p:tav>
                                      </p:tavLst>
                                    </p:anim>
                                    <p:set>
                                      <p:cBhvr>
                                        <p:cTn id="52" dur="80"/>
                                        <p:tgtEl>
                                          <p:spTgt spid="2055">
                                            <p:txEl>
                                              <p:pRg st="7" end="7"/>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nodeType="clickEffect">
                                  <p:stCondLst>
                                    <p:cond delay="0"/>
                                  </p:stCondLst>
                                  <p:iterate type="lt">
                                    <p:tmPct val="50000"/>
                                  </p:iterate>
                                  <p:childTnLst>
                                    <p:set>
                                      <p:cBhvr>
                                        <p:cTn id="56" dur="1" fill="hold">
                                          <p:stCondLst>
                                            <p:cond delay="0"/>
                                          </p:stCondLst>
                                        </p:cTn>
                                        <p:tgtEl>
                                          <p:spTgt spid="2055">
                                            <p:txEl>
                                              <p:pRg st="9" end="9"/>
                                            </p:txEl>
                                          </p:spTgt>
                                        </p:tgtEl>
                                        <p:attrNameLst>
                                          <p:attrName>style.visibility</p:attrName>
                                        </p:attrNameLst>
                                      </p:cBhvr>
                                      <p:to>
                                        <p:strVal val="visible"/>
                                      </p:to>
                                    </p:set>
                                    <p:anim calcmode="discrete" valueType="clr">
                                      <p:cBhvr override="childStyle">
                                        <p:cTn id="57" dur="80"/>
                                        <p:tgtEl>
                                          <p:spTgt spid="2055">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055">
                                            <p:txEl>
                                              <p:pRg st="9" end="9"/>
                                            </p:txEl>
                                          </p:spTgt>
                                        </p:tgtEl>
                                        <p:attrNameLst>
                                          <p:attrName>fillcolor</p:attrName>
                                        </p:attrNameLst>
                                      </p:cBhvr>
                                      <p:tavLst>
                                        <p:tav tm="0">
                                          <p:val>
                                            <p:clrVal>
                                              <a:schemeClr val="accent2"/>
                                            </p:clrVal>
                                          </p:val>
                                        </p:tav>
                                        <p:tav tm="50000">
                                          <p:val>
                                            <p:clrVal>
                                              <a:schemeClr val="hlink"/>
                                            </p:clrVal>
                                          </p:val>
                                        </p:tav>
                                      </p:tavLst>
                                    </p:anim>
                                    <p:set>
                                      <p:cBhvr>
                                        <p:cTn id="59" dur="80"/>
                                        <p:tgtEl>
                                          <p:spTgt spid="2055">
                                            <p:txEl>
                                              <p:pRg st="9" end="9"/>
                                            </p:txEl>
                                          </p:spTgt>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19" presetClass="entr" presetSubtype="10" fill="hold" nodeType="clickEffect">
                                  <p:stCondLst>
                                    <p:cond delay="0"/>
                                  </p:stCondLst>
                                  <p:childTnLst>
                                    <p:set>
                                      <p:cBhvr>
                                        <p:cTn id="63" dur="1" fill="hold">
                                          <p:stCondLst>
                                            <p:cond delay="0"/>
                                          </p:stCondLst>
                                        </p:cTn>
                                        <p:tgtEl>
                                          <p:spTgt spid="2055">
                                            <p:txEl>
                                              <p:pRg st="10" end="10"/>
                                            </p:txEl>
                                          </p:spTgt>
                                        </p:tgtEl>
                                        <p:attrNameLst>
                                          <p:attrName>style.visibility</p:attrName>
                                        </p:attrNameLst>
                                      </p:cBhvr>
                                      <p:to>
                                        <p:strVal val="visible"/>
                                      </p:to>
                                    </p:set>
                                    <p:anim calcmode="lin" valueType="num">
                                      <p:cBhvr>
                                        <p:cTn id="64" dur="5000" fill="hold"/>
                                        <p:tgtEl>
                                          <p:spTgt spid="2055">
                                            <p:txEl>
                                              <p:pRg st="10" end="10"/>
                                            </p:txEl>
                                          </p:spTgt>
                                        </p:tgtEl>
                                        <p:attrNameLst>
                                          <p:attrName>ppt_w</p:attrName>
                                        </p:attrNameLst>
                                      </p:cBhvr>
                                      <p:tavLst>
                                        <p:tav tm="0" fmla="#ppt_w*sin(2.5*pi*$)">
                                          <p:val>
                                            <p:fltVal val="0"/>
                                          </p:val>
                                        </p:tav>
                                        <p:tav tm="100000">
                                          <p:val>
                                            <p:fltVal val="1"/>
                                          </p:val>
                                        </p:tav>
                                      </p:tavLst>
                                    </p:anim>
                                    <p:anim calcmode="lin" valueType="num">
                                      <p:cBhvr>
                                        <p:cTn id="65" dur="5000" fill="hold"/>
                                        <p:tgtEl>
                                          <p:spTgt spid="2055">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2055">
                                            <p:txEl>
                                              <p:pRg st="11" end="11"/>
                                            </p:txEl>
                                          </p:spTgt>
                                        </p:tgtEl>
                                        <p:attrNameLst>
                                          <p:attrName>style.visibility</p:attrName>
                                        </p:attrNameLst>
                                      </p:cBhvr>
                                      <p:to>
                                        <p:strVal val="visible"/>
                                      </p:to>
                                    </p:set>
                                    <p:anim calcmode="lin" valueType="num">
                                      <p:cBhvr>
                                        <p:cTn id="70" dur="1000" fill="hold"/>
                                        <p:tgtEl>
                                          <p:spTgt spid="2055">
                                            <p:txEl>
                                              <p:pRg st="11" end="11"/>
                                            </p:txEl>
                                          </p:spTgt>
                                        </p:tgtEl>
                                        <p:attrNameLst>
                                          <p:attrName>ppt_x</p:attrName>
                                        </p:attrNameLst>
                                      </p:cBhvr>
                                      <p:tavLst>
                                        <p:tav tm="0">
                                          <p:val>
                                            <p:strVal val="#ppt_x-.2"/>
                                          </p:val>
                                        </p:tav>
                                        <p:tav tm="100000">
                                          <p:val>
                                            <p:strVal val="#ppt_x"/>
                                          </p:val>
                                        </p:tav>
                                      </p:tavLst>
                                    </p:anim>
                                    <p:anim calcmode="lin" valueType="num">
                                      <p:cBhvr>
                                        <p:cTn id="71" dur="1000" fill="hold"/>
                                        <p:tgtEl>
                                          <p:spTgt spid="2055">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055">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2055">
                                            <p:txEl>
                                              <p:pRg st="13" end="13"/>
                                            </p:txEl>
                                          </p:spTgt>
                                        </p:tgtEl>
                                        <p:attrNameLst>
                                          <p:attrName>style.visibility</p:attrName>
                                        </p:attrNameLst>
                                      </p:cBhvr>
                                      <p:to>
                                        <p:strVal val="visible"/>
                                      </p:to>
                                    </p:set>
                                    <p:anim calcmode="lin" valueType="num">
                                      <p:cBhvr>
                                        <p:cTn id="77" dur="1000" fill="hold"/>
                                        <p:tgtEl>
                                          <p:spTgt spid="2055">
                                            <p:txEl>
                                              <p:pRg st="13" end="13"/>
                                            </p:txEl>
                                          </p:spTgt>
                                        </p:tgtEl>
                                        <p:attrNameLst>
                                          <p:attrName>ppt_x</p:attrName>
                                        </p:attrNameLst>
                                      </p:cBhvr>
                                      <p:tavLst>
                                        <p:tav tm="0">
                                          <p:val>
                                            <p:strVal val="#ppt_x-.2"/>
                                          </p:val>
                                        </p:tav>
                                        <p:tav tm="100000">
                                          <p:val>
                                            <p:strVal val="#ppt_x"/>
                                          </p:val>
                                        </p:tav>
                                      </p:tavLst>
                                    </p:anim>
                                    <p:anim calcmode="lin" valueType="num">
                                      <p:cBhvr>
                                        <p:cTn id="78" dur="1000" fill="hold"/>
                                        <p:tgtEl>
                                          <p:spTgt spid="2055">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055">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2055">
                                            <p:txEl>
                                              <p:pRg st="15" end="15"/>
                                            </p:txEl>
                                          </p:spTgt>
                                        </p:tgtEl>
                                        <p:attrNameLst>
                                          <p:attrName>style.visibility</p:attrName>
                                        </p:attrNameLst>
                                      </p:cBhvr>
                                      <p:to>
                                        <p:strVal val="visible"/>
                                      </p:to>
                                    </p:set>
                                    <p:anim calcmode="lin" valueType="num">
                                      <p:cBhvr>
                                        <p:cTn id="84" dur="1000" fill="hold"/>
                                        <p:tgtEl>
                                          <p:spTgt spid="2055">
                                            <p:txEl>
                                              <p:pRg st="15" end="15"/>
                                            </p:txEl>
                                          </p:spTgt>
                                        </p:tgtEl>
                                        <p:attrNameLst>
                                          <p:attrName>ppt_x</p:attrName>
                                        </p:attrNameLst>
                                      </p:cBhvr>
                                      <p:tavLst>
                                        <p:tav tm="0">
                                          <p:val>
                                            <p:strVal val="#ppt_x-.2"/>
                                          </p:val>
                                        </p:tav>
                                        <p:tav tm="100000">
                                          <p:val>
                                            <p:strVal val="#ppt_x"/>
                                          </p:val>
                                        </p:tav>
                                      </p:tavLst>
                                    </p:anim>
                                    <p:anim calcmode="lin" valueType="num">
                                      <p:cBhvr>
                                        <p:cTn id="85" dur="1000" fill="hold"/>
                                        <p:tgtEl>
                                          <p:spTgt spid="2055">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055">
                                            <p:txEl>
                                              <p:pRg st="15" end="1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7" presetClass="entr" presetSubtype="0" fill="hold" nodeType="clickEffect">
                                  <p:stCondLst>
                                    <p:cond delay="0"/>
                                  </p:stCondLst>
                                  <p:iterate type="lt">
                                    <p:tmPct val="50000"/>
                                  </p:iterate>
                                  <p:childTnLst>
                                    <p:set>
                                      <p:cBhvr>
                                        <p:cTn id="90" dur="1" fill="hold">
                                          <p:stCondLst>
                                            <p:cond delay="0"/>
                                          </p:stCondLst>
                                        </p:cTn>
                                        <p:tgtEl>
                                          <p:spTgt spid="2055">
                                            <p:txEl>
                                              <p:pRg st="17" end="17"/>
                                            </p:txEl>
                                          </p:spTgt>
                                        </p:tgtEl>
                                        <p:attrNameLst>
                                          <p:attrName>style.visibility</p:attrName>
                                        </p:attrNameLst>
                                      </p:cBhvr>
                                      <p:to>
                                        <p:strVal val="visible"/>
                                      </p:to>
                                    </p:set>
                                    <p:anim calcmode="discrete" valueType="clr">
                                      <p:cBhvr override="childStyle">
                                        <p:cTn id="91" dur="80"/>
                                        <p:tgtEl>
                                          <p:spTgt spid="2055">
                                            <p:txEl>
                                              <p:pRg st="17" end="1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2055">
                                            <p:txEl>
                                              <p:pRg st="17" end="17"/>
                                            </p:txEl>
                                          </p:spTgt>
                                        </p:tgtEl>
                                        <p:attrNameLst>
                                          <p:attrName>fillcolor</p:attrName>
                                        </p:attrNameLst>
                                      </p:cBhvr>
                                      <p:tavLst>
                                        <p:tav tm="0">
                                          <p:val>
                                            <p:clrVal>
                                              <a:schemeClr val="accent2"/>
                                            </p:clrVal>
                                          </p:val>
                                        </p:tav>
                                        <p:tav tm="50000">
                                          <p:val>
                                            <p:clrVal>
                                              <a:schemeClr val="hlink"/>
                                            </p:clrVal>
                                          </p:val>
                                        </p:tav>
                                      </p:tavLst>
                                    </p:anim>
                                    <p:set>
                                      <p:cBhvr>
                                        <p:cTn id="93" dur="80"/>
                                        <p:tgtEl>
                                          <p:spTgt spid="2055">
                                            <p:txEl>
                                              <p:pRg st="17" end="1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half" idx="10"/>
          </p:nvPr>
        </p:nvSpPr>
        <p:spPr/>
        <p:txBody>
          <a:bodyPr/>
          <a:lstStyle/>
          <a:p>
            <a:fld id="{834F6170-FC83-428F-9CB3-4F98BB89A2F7}" type="datetime1">
              <a:rPr lang="en-US"/>
              <a:pPr/>
              <a:t>5/15/2017</a:t>
            </a:fld>
            <a:endParaRPr lang="en-US"/>
          </a:p>
        </p:txBody>
      </p:sp>
      <p:sp>
        <p:nvSpPr>
          <p:cNvPr id="19" name="Slide Number Placeholder 3"/>
          <p:cNvSpPr>
            <a:spLocks noGrp="1"/>
          </p:cNvSpPr>
          <p:nvPr>
            <p:ph type="sldNum" sz="quarter" idx="12"/>
          </p:nvPr>
        </p:nvSpPr>
        <p:spPr/>
        <p:txBody>
          <a:bodyPr/>
          <a:lstStyle/>
          <a:p>
            <a:fld id="{CC7DC9B9-46AD-4472-A9E3-D1793523CA2B}" type="slidenum">
              <a:rPr lang="en-US"/>
              <a:pPr/>
              <a:t>38</a:t>
            </a:fld>
            <a:endParaRPr lang="en-US"/>
          </a:p>
        </p:txBody>
      </p:sp>
      <p:sp>
        <p:nvSpPr>
          <p:cNvPr id="4100" name="Rectangle 4"/>
          <p:cNvSpPr>
            <a:spLocks noChangeArrowheads="1"/>
          </p:cNvSpPr>
          <p:nvPr/>
        </p:nvSpPr>
        <p:spPr bwMode="auto">
          <a:xfrm>
            <a:off x="0" y="0"/>
            <a:ext cx="9144000" cy="1679575"/>
          </a:xfrm>
          <a:prstGeom prst="rect">
            <a:avLst/>
          </a:prstGeom>
          <a:noFill/>
          <a:ln w="9525">
            <a:noFill/>
            <a:miter lim="800000"/>
            <a:headEnd/>
            <a:tailEnd/>
          </a:ln>
          <a:effectLst/>
        </p:spPr>
        <p:txBody>
          <a:bodyPr anchor="ctr">
            <a:spAutoFit/>
          </a:bodyPr>
          <a:lstStyle/>
          <a:p>
            <a:pPr algn="just"/>
            <a:r>
              <a:rPr lang="en-US" sz="2000"/>
              <a:t>2. 2  METODA LANGSUNG</a:t>
            </a:r>
          </a:p>
          <a:p>
            <a:pPr algn="just"/>
            <a:r>
              <a:rPr lang="en-US" sz="1600"/>
              <a:t>BEBERAPA METODA YANG DIGUNAKAN UNTUK MENYELESAIKAN SPL ORDE KECIL (n </a:t>
            </a:r>
            <a:r>
              <a:rPr lang="en-US" sz="1600">
                <a:sym typeface="Symbol" pitchFamily="18" charset="2"/>
              </a:rPr>
              <a:t></a:t>
            </a:r>
            <a:r>
              <a:rPr lang="en-US" sz="1600"/>
              <a:t> 3) </a:t>
            </a:r>
            <a:r>
              <a:rPr lang="en-US" sz="1600">
                <a:sym typeface="Symbol" pitchFamily="18" charset="2"/>
              </a:rPr>
              <a:t>YANG TIDAK MEMBUTUHKAN KOMPUTER, AL.</a:t>
            </a:r>
          </a:p>
          <a:p>
            <a:pPr algn="just"/>
            <a:endParaRPr lang="en-US" sz="1600">
              <a:sym typeface="Symbol" pitchFamily="18" charset="2"/>
            </a:endParaRPr>
          </a:p>
          <a:p>
            <a:pPr algn="just"/>
            <a:r>
              <a:rPr lang="en-US" sz="2000">
                <a:sym typeface="Symbol" pitchFamily="18" charset="2"/>
              </a:rPr>
              <a:t>2. 2. 1  METODA GRAFIS</a:t>
            </a:r>
          </a:p>
          <a:p>
            <a:pPr algn="just"/>
            <a:r>
              <a:rPr lang="en-US" sz="1600">
                <a:sym typeface="Symbol" pitchFamily="18" charset="2"/>
              </a:rPr>
              <a:t>TINJAU PERSAMAAN BERIKUT INI :</a:t>
            </a:r>
          </a:p>
        </p:txBody>
      </p:sp>
      <p:sp>
        <p:nvSpPr>
          <p:cNvPr id="4102" name="Rectangle 6"/>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4101" name="Object 5"/>
          <p:cNvGraphicFramePr>
            <a:graphicFrameLocks noChangeAspect="1"/>
          </p:cNvGraphicFramePr>
          <p:nvPr/>
        </p:nvGraphicFramePr>
        <p:xfrm>
          <a:off x="3995738" y="908050"/>
          <a:ext cx="2663825" cy="1036638"/>
        </p:xfrm>
        <a:graphic>
          <a:graphicData uri="http://schemas.openxmlformats.org/presentationml/2006/ole">
            <mc:AlternateContent xmlns:mc="http://schemas.openxmlformats.org/markup-compatibility/2006">
              <mc:Choice xmlns:v="urn:schemas-microsoft-com:vml" Requires="v">
                <p:oleObj spid="_x0000_s96263" name="Equation" r:id="rId3" imgW="1168400" imgH="457200" progId="Equation.3">
                  <p:embed/>
                </p:oleObj>
              </mc:Choice>
              <mc:Fallback>
                <p:oleObj name="Equation" r:id="rId3" imgW="11684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908050"/>
                        <a:ext cx="2663825"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1916113"/>
            <a:ext cx="3613150" cy="366712"/>
          </a:xfrm>
          <a:prstGeom prst="rect">
            <a:avLst/>
          </a:prstGeom>
          <a:noFill/>
          <a:ln w="9525">
            <a:noFill/>
            <a:miter lim="800000"/>
            <a:headEnd/>
            <a:tailEnd/>
          </a:ln>
          <a:effectLst/>
        </p:spPr>
        <p:txBody>
          <a:bodyPr wrap="none" anchor="ctr">
            <a:spAutoFit/>
          </a:bodyPr>
          <a:lstStyle/>
          <a:p>
            <a:pPr algn="just"/>
            <a:r>
              <a:rPr lang="en-US"/>
              <a:t>RUBAH PERSAMAAN MENJADI:</a:t>
            </a:r>
          </a:p>
        </p:txBody>
      </p:sp>
      <p:sp>
        <p:nvSpPr>
          <p:cNvPr id="4105" name="Rectangle 9"/>
          <p:cNvSpPr>
            <a:spLocks noChangeArrowheads="1"/>
          </p:cNvSpPr>
          <p:nvPr/>
        </p:nvSpPr>
        <p:spPr bwMode="auto">
          <a:xfrm>
            <a:off x="0" y="29479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4104" name="Object 8"/>
          <p:cNvGraphicFramePr>
            <a:graphicFrameLocks noChangeAspect="1"/>
          </p:cNvGraphicFramePr>
          <p:nvPr/>
        </p:nvGraphicFramePr>
        <p:xfrm>
          <a:off x="3998913" y="2133600"/>
          <a:ext cx="2805112" cy="1806575"/>
        </p:xfrm>
        <a:graphic>
          <a:graphicData uri="http://schemas.openxmlformats.org/presentationml/2006/ole">
            <mc:AlternateContent xmlns:mc="http://schemas.openxmlformats.org/markup-compatibility/2006">
              <mc:Choice xmlns:v="urn:schemas-microsoft-com:vml" Requires="v">
                <p:oleObj spid="_x0000_s96264" name="Equation" r:id="rId5" imgW="1498600" imgH="965200" progId="Equation.3">
                  <p:embed/>
                </p:oleObj>
              </mc:Choice>
              <mc:Fallback>
                <p:oleObj name="Equation" r:id="rId5" imgW="1498600" imgH="965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913" y="2133600"/>
                        <a:ext cx="2805112"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Rectangle 13"/>
          <p:cNvSpPr>
            <a:spLocks noChangeArrowheads="1"/>
          </p:cNvSpPr>
          <p:nvPr/>
        </p:nvSpPr>
        <p:spPr bwMode="auto">
          <a:xfrm>
            <a:off x="0" y="4149725"/>
            <a:ext cx="5594350" cy="366713"/>
          </a:xfrm>
          <a:prstGeom prst="rect">
            <a:avLst/>
          </a:prstGeom>
          <a:noFill/>
          <a:ln w="9525">
            <a:noFill/>
            <a:miter lim="800000"/>
            <a:headEnd/>
            <a:tailEnd/>
          </a:ln>
          <a:effectLst/>
        </p:spPr>
        <p:txBody>
          <a:bodyPr wrap="none" anchor="ctr">
            <a:spAutoFit/>
          </a:bodyPr>
          <a:lstStyle/>
          <a:p>
            <a:pPr algn="just"/>
            <a:r>
              <a:rPr lang="en-US"/>
              <a:t>PERSAMAAN MENJADI DUA PERS GARIS LURUS:</a:t>
            </a:r>
          </a:p>
        </p:txBody>
      </p:sp>
      <p:sp>
        <p:nvSpPr>
          <p:cNvPr id="4111" name="Rectangle 15"/>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4110" name="Object 14"/>
          <p:cNvGraphicFramePr>
            <a:graphicFrameLocks noChangeAspect="1"/>
          </p:cNvGraphicFramePr>
          <p:nvPr/>
        </p:nvGraphicFramePr>
        <p:xfrm>
          <a:off x="2411413" y="4581525"/>
          <a:ext cx="4249737" cy="568325"/>
        </p:xfrm>
        <a:graphic>
          <a:graphicData uri="http://schemas.openxmlformats.org/presentationml/2006/ole">
            <mc:AlternateContent xmlns:mc="http://schemas.openxmlformats.org/markup-compatibility/2006">
              <mc:Choice xmlns:v="urn:schemas-microsoft-com:vml" Requires="v">
                <p:oleObj spid="_x0000_s96265" name="Equation" r:id="rId7" imgW="1637589" imgH="215806" progId="Equation.3">
                  <p:embed/>
                </p:oleObj>
              </mc:Choice>
              <mc:Fallback>
                <p:oleObj name="Equation" r:id="rId7" imgW="1637589"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4581525"/>
                        <a:ext cx="424973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2" name="Rectangle 16"/>
          <p:cNvSpPr>
            <a:spLocks noChangeArrowheads="1"/>
          </p:cNvSpPr>
          <p:nvPr/>
        </p:nvSpPr>
        <p:spPr bwMode="auto">
          <a:xfrm>
            <a:off x="0" y="836613"/>
            <a:ext cx="7080250" cy="366712"/>
          </a:xfrm>
          <a:prstGeom prst="rect">
            <a:avLst/>
          </a:prstGeom>
          <a:noFill/>
          <a:ln w="9525">
            <a:noFill/>
            <a:miter lim="800000"/>
            <a:headEnd/>
            <a:tailEnd/>
          </a:ln>
          <a:effectLst/>
        </p:spPr>
        <p:txBody>
          <a:bodyPr wrap="none" anchor="ctr">
            <a:spAutoFit/>
          </a:bodyPr>
          <a:lstStyle/>
          <a:p>
            <a:pPr algn="just"/>
            <a:r>
              <a:rPr lang="en-US"/>
              <a:t>YANG DAPAT DIGAMBARKAN, SEPERTI CONTOH GAMBAR II-1:</a:t>
            </a:r>
          </a:p>
        </p:txBody>
      </p:sp>
      <p:sp>
        <p:nvSpPr>
          <p:cNvPr id="4114" name="Rectangle 18"/>
          <p:cNvSpPr>
            <a:spLocks noChangeArrowheads="1"/>
          </p:cNvSpPr>
          <p:nvPr/>
        </p:nvSpPr>
        <p:spPr bwMode="auto">
          <a:xfrm>
            <a:off x="0" y="2309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4113" name="Object 17"/>
          <p:cNvGraphicFramePr>
            <a:graphicFrameLocks noChangeAspect="1"/>
          </p:cNvGraphicFramePr>
          <p:nvPr/>
        </p:nvGraphicFramePr>
        <p:xfrm>
          <a:off x="1330325" y="1628775"/>
          <a:ext cx="6013450" cy="4346575"/>
        </p:xfrm>
        <a:graphic>
          <a:graphicData uri="http://schemas.openxmlformats.org/presentationml/2006/ole">
            <mc:AlternateContent xmlns:mc="http://schemas.openxmlformats.org/markup-compatibility/2006">
              <mc:Choice xmlns:v="urn:schemas-microsoft-com:vml" Requires="v">
                <p:oleObj spid="_x0000_s96266" name="Visio" r:id="rId9" imgW="3619500" imgH="2616200" progId="Visio.Drawing.6">
                  <p:embed/>
                </p:oleObj>
              </mc:Choice>
              <mc:Fallback>
                <p:oleObj name="Visio" r:id="rId9" imgW="3619500" imgH="261620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0325" y="1628775"/>
                        <a:ext cx="6013450" cy="434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 name="AutoShape 20"/>
          <p:cNvSpPr>
            <a:spLocks/>
          </p:cNvSpPr>
          <p:nvPr/>
        </p:nvSpPr>
        <p:spPr bwMode="auto">
          <a:xfrm>
            <a:off x="3784600" y="1773238"/>
            <a:ext cx="1651000" cy="1071562"/>
          </a:xfrm>
          <a:prstGeom prst="accentCallout1">
            <a:avLst>
              <a:gd name="adj1" fmla="val 10667"/>
              <a:gd name="adj2" fmla="val -4616"/>
              <a:gd name="adj3" fmla="val 154519"/>
              <a:gd name="adj4" fmla="val -30769"/>
            </a:avLst>
          </a:prstGeom>
          <a:solidFill>
            <a:schemeClr val="accent1"/>
          </a:solidFill>
          <a:ln w="9525">
            <a:solidFill>
              <a:schemeClr val="tx1"/>
            </a:solidFill>
            <a:miter lim="800000"/>
            <a:headEnd/>
            <a:tailEnd/>
          </a:ln>
          <a:effectLst/>
        </p:spPr>
        <p:txBody>
          <a:bodyPr/>
          <a:lstStyle/>
          <a:p>
            <a:pPr algn="ctr"/>
            <a:r>
              <a:rPr lang="en-US"/>
              <a:t>TITIK SOLUSI</a:t>
            </a:r>
          </a:p>
          <a:p>
            <a:pPr algn="ctr"/>
            <a:r>
              <a:rPr lang="en-US"/>
              <a:t>YG DICARI</a:t>
            </a:r>
          </a:p>
        </p:txBody>
      </p:sp>
      <p:sp>
        <p:nvSpPr>
          <p:cNvPr id="4118" name="Rectangle 22"/>
          <p:cNvSpPr>
            <a:spLocks noChangeArrowheads="1"/>
          </p:cNvSpPr>
          <p:nvPr/>
        </p:nvSpPr>
        <p:spPr bwMode="auto">
          <a:xfrm>
            <a:off x="0" y="0"/>
            <a:ext cx="9144000" cy="825500"/>
          </a:xfrm>
          <a:prstGeom prst="rect">
            <a:avLst/>
          </a:prstGeom>
          <a:noFill/>
          <a:ln w="9525">
            <a:noFill/>
            <a:miter lim="800000"/>
            <a:headEnd/>
            <a:tailEnd/>
          </a:ln>
          <a:effectLst/>
        </p:spPr>
        <p:txBody>
          <a:bodyPr anchor="ctr">
            <a:spAutoFit/>
          </a:bodyPr>
          <a:lstStyle/>
          <a:p>
            <a:pPr algn="just"/>
            <a:r>
              <a:rPr lang="en-US" sz="1600"/>
              <a:t>METODA GRAFIS SUKAR DILAKUKAN UNTUK n &gt; 2, DAN TIDAK PRAKTIS. </a:t>
            </a:r>
          </a:p>
          <a:p>
            <a:pPr algn="just"/>
            <a:r>
              <a:rPr lang="en-US" sz="1600"/>
              <a:t>METODA GRAFIS MEMBANTU DALAM MEMVISUALISASIKAN SIFAT PENYELESAIAN SPL. BEBERAPA CONTOH GAMBAR II-2.</a:t>
            </a:r>
          </a:p>
        </p:txBody>
      </p:sp>
      <p:graphicFrame>
        <p:nvGraphicFramePr>
          <p:cNvPr id="4119" name="Object 23"/>
          <p:cNvGraphicFramePr>
            <a:graphicFrameLocks noChangeAspect="1"/>
          </p:cNvGraphicFramePr>
          <p:nvPr/>
        </p:nvGraphicFramePr>
        <p:xfrm>
          <a:off x="1179513" y="765175"/>
          <a:ext cx="6530975" cy="5210175"/>
        </p:xfrm>
        <a:graphic>
          <a:graphicData uri="http://schemas.openxmlformats.org/presentationml/2006/ole">
            <mc:AlternateContent xmlns:mc="http://schemas.openxmlformats.org/markup-compatibility/2006">
              <mc:Choice xmlns:v="urn:schemas-microsoft-com:vml" Requires="v">
                <p:oleObj spid="_x0000_s96267" name="Visio" r:id="rId11" imgW="6075680" imgH="4846320" progId="Visio.Drawing.6">
                  <p:embed/>
                </p:oleObj>
              </mc:Choice>
              <mc:Fallback>
                <p:oleObj name="Visio" r:id="rId11" imgW="6075680" imgH="484632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9513" y="765175"/>
                        <a:ext cx="6530975"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6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770" decel="100000"/>
                                        <p:tgtEl>
                                          <p:spTgt spid="4100">
                                            <p:txEl>
                                              <p:pRg st="0" end="0"/>
                                            </p:txEl>
                                          </p:spTgt>
                                        </p:tgtEl>
                                      </p:cBhvr>
                                    </p:animEffect>
                                    <p:animScale>
                                      <p:cBhvr>
                                        <p:cTn id="8" dur="770" decel="100000"/>
                                        <p:tgtEl>
                                          <p:spTgt spid="4100">
                                            <p:txEl>
                                              <p:pRg st="0" end="0"/>
                                            </p:txEl>
                                          </p:spTgt>
                                        </p:tgtEl>
                                      </p:cBhvr>
                                      <p:from x="10000" y="10000"/>
                                      <p:to x="200000" y="450000"/>
                                    </p:animScale>
                                    <p:animScale>
                                      <p:cBhvr>
                                        <p:cTn id="9" dur="1230" accel="100000" fill="hold">
                                          <p:stCondLst>
                                            <p:cond delay="770"/>
                                          </p:stCondLst>
                                        </p:cTn>
                                        <p:tgtEl>
                                          <p:spTgt spid="4100">
                                            <p:txEl>
                                              <p:pRg st="0" end="0"/>
                                            </p:txEl>
                                          </p:spTgt>
                                        </p:tgtEl>
                                      </p:cBhvr>
                                      <p:from x="200000" y="450000"/>
                                      <p:to x="100000" y="100000"/>
                                    </p:animScale>
                                    <p:set>
                                      <p:cBhvr>
                                        <p:cTn id="10" dur="770" fill="hold"/>
                                        <p:tgtEl>
                                          <p:spTgt spid="4100">
                                            <p:txEl>
                                              <p:pRg st="0" end="0"/>
                                            </p:txEl>
                                          </p:spTgt>
                                        </p:tgtEl>
                                        <p:attrNameLst>
                                          <p:attrName>ppt_x</p:attrName>
                                        </p:attrNameLst>
                                      </p:cBhvr>
                                      <p:to>
                                        <p:strVal val="(0.5)"/>
                                      </p:to>
                                    </p:set>
                                    <p:anim from="(0.5)" to="(#ppt_x)" calcmode="lin" valueType="num">
                                      <p:cBhvr>
                                        <p:cTn id="11" dur="1230" accel="100000" fill="hold">
                                          <p:stCondLst>
                                            <p:cond delay="770"/>
                                          </p:stCondLst>
                                        </p:cTn>
                                        <p:tgtEl>
                                          <p:spTgt spid="4100">
                                            <p:txEl>
                                              <p:pRg st="0" end="0"/>
                                            </p:txEl>
                                          </p:spTgt>
                                        </p:tgtEl>
                                        <p:attrNameLst>
                                          <p:attrName>ppt_x</p:attrName>
                                        </p:attrNameLst>
                                      </p:cBhvr>
                                    </p:anim>
                                    <p:set>
                                      <p:cBhvr>
                                        <p:cTn id="12" dur="770" fill="hold"/>
                                        <p:tgtEl>
                                          <p:spTgt spid="410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100">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100">
                                            <p:txEl>
                                              <p:pRg st="1" end="1"/>
                                            </p:txEl>
                                          </p:spTgt>
                                        </p:tgtEl>
                                        <p:attrNameLst>
                                          <p:attrName>style.visibility</p:attrName>
                                        </p:attrNameLst>
                                      </p:cBhvr>
                                      <p:to>
                                        <p:strVal val="visible"/>
                                      </p:to>
                                    </p:set>
                                    <p:anim calcmode="discrete" valueType="clr">
                                      <p:cBhvr override="childStyle">
                                        <p:cTn id="18" dur="80"/>
                                        <p:tgtEl>
                                          <p:spTgt spid="410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100">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4100">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4100">
                                            <p:txEl>
                                              <p:pRg st="3" end="3"/>
                                            </p:txEl>
                                          </p:spTgt>
                                        </p:tgtEl>
                                        <p:attrNameLst>
                                          <p:attrName>style.visibility</p:attrName>
                                        </p:attrNameLst>
                                      </p:cBhvr>
                                      <p:to>
                                        <p:strVal val="visible"/>
                                      </p:to>
                                    </p:set>
                                    <p:animEffect transition="in" filter="fade">
                                      <p:cBhvr>
                                        <p:cTn id="25" dur="770" decel="100000"/>
                                        <p:tgtEl>
                                          <p:spTgt spid="4100">
                                            <p:txEl>
                                              <p:pRg st="3" end="3"/>
                                            </p:txEl>
                                          </p:spTgt>
                                        </p:tgtEl>
                                      </p:cBhvr>
                                    </p:animEffect>
                                    <p:animScale>
                                      <p:cBhvr>
                                        <p:cTn id="26" dur="770" decel="100000"/>
                                        <p:tgtEl>
                                          <p:spTgt spid="4100">
                                            <p:txEl>
                                              <p:pRg st="3" end="3"/>
                                            </p:txEl>
                                          </p:spTgt>
                                        </p:tgtEl>
                                      </p:cBhvr>
                                      <p:from x="10000" y="10000"/>
                                      <p:to x="200000" y="450000"/>
                                    </p:animScale>
                                    <p:animScale>
                                      <p:cBhvr>
                                        <p:cTn id="27" dur="1230" accel="100000" fill="hold">
                                          <p:stCondLst>
                                            <p:cond delay="770"/>
                                          </p:stCondLst>
                                        </p:cTn>
                                        <p:tgtEl>
                                          <p:spTgt spid="4100">
                                            <p:txEl>
                                              <p:pRg st="3" end="3"/>
                                            </p:txEl>
                                          </p:spTgt>
                                        </p:tgtEl>
                                      </p:cBhvr>
                                      <p:from x="200000" y="450000"/>
                                      <p:to x="100000" y="100000"/>
                                    </p:animScale>
                                    <p:set>
                                      <p:cBhvr>
                                        <p:cTn id="28" dur="770" fill="hold"/>
                                        <p:tgtEl>
                                          <p:spTgt spid="4100">
                                            <p:txEl>
                                              <p:pRg st="3" end="3"/>
                                            </p:txEl>
                                          </p:spTgt>
                                        </p:tgtEl>
                                        <p:attrNameLst>
                                          <p:attrName>ppt_x</p:attrName>
                                        </p:attrNameLst>
                                      </p:cBhvr>
                                      <p:to>
                                        <p:strVal val="(0.5)"/>
                                      </p:to>
                                    </p:set>
                                    <p:anim from="(0.5)" to="(#ppt_x)" calcmode="lin" valueType="num">
                                      <p:cBhvr>
                                        <p:cTn id="29" dur="1230" accel="100000" fill="hold">
                                          <p:stCondLst>
                                            <p:cond delay="770"/>
                                          </p:stCondLst>
                                        </p:cTn>
                                        <p:tgtEl>
                                          <p:spTgt spid="4100">
                                            <p:txEl>
                                              <p:pRg st="3" end="3"/>
                                            </p:txEl>
                                          </p:spTgt>
                                        </p:tgtEl>
                                        <p:attrNameLst>
                                          <p:attrName>ppt_x</p:attrName>
                                        </p:attrNameLst>
                                      </p:cBhvr>
                                    </p:anim>
                                    <p:set>
                                      <p:cBhvr>
                                        <p:cTn id="30" dur="770" fill="hold"/>
                                        <p:tgtEl>
                                          <p:spTgt spid="4100">
                                            <p:txEl>
                                              <p:pRg st="3" end="3"/>
                                            </p:txEl>
                                          </p:spTgt>
                                        </p:tgtEl>
                                        <p:attrNameLst>
                                          <p:attrName>ppt_y</p:attrName>
                                        </p:attrNameLst>
                                      </p:cBhvr>
                                      <p:to>
                                        <p:strVal val="(#ppt_y+0.4)"/>
                                      </p:to>
                                    </p:set>
                                    <p:anim from="(#ppt_y+0.4)" to="(#ppt_y)" calcmode="lin" valueType="num">
                                      <p:cBhvr>
                                        <p:cTn id="31" dur="1230" accel="100000" fill="hold">
                                          <p:stCondLst>
                                            <p:cond delay="770"/>
                                          </p:stCondLst>
                                        </p:cTn>
                                        <p:tgtEl>
                                          <p:spTgt spid="4100">
                                            <p:txEl>
                                              <p:pRg st="3" end="3"/>
                                            </p:tx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19" presetClass="entr" presetSubtype="10" fill="hold" nodeType="clickEffect">
                                  <p:stCondLst>
                                    <p:cond delay="0"/>
                                  </p:stCondLst>
                                  <p:childTnLst>
                                    <p:set>
                                      <p:cBhvr>
                                        <p:cTn id="35" dur="1" fill="hold">
                                          <p:stCondLst>
                                            <p:cond delay="0"/>
                                          </p:stCondLst>
                                        </p:cTn>
                                        <p:tgtEl>
                                          <p:spTgt spid="4100">
                                            <p:txEl>
                                              <p:pRg st="4" end="4"/>
                                            </p:txEl>
                                          </p:spTgt>
                                        </p:tgtEl>
                                        <p:attrNameLst>
                                          <p:attrName>style.visibility</p:attrName>
                                        </p:attrNameLst>
                                      </p:cBhvr>
                                      <p:to>
                                        <p:strVal val="visible"/>
                                      </p:to>
                                    </p:set>
                                    <p:anim calcmode="lin" valueType="num">
                                      <p:cBhvr>
                                        <p:cTn id="36" dur="5000" fill="hold"/>
                                        <p:tgtEl>
                                          <p:spTgt spid="4100">
                                            <p:txEl>
                                              <p:pRg st="4" end="4"/>
                                            </p:txEl>
                                          </p:spTgt>
                                        </p:tgtEl>
                                        <p:attrNameLst>
                                          <p:attrName>ppt_w</p:attrName>
                                        </p:attrNameLst>
                                      </p:cBhvr>
                                      <p:tavLst>
                                        <p:tav tm="0" fmla="#ppt_w*sin(2.5*pi*$)">
                                          <p:val>
                                            <p:fltVal val="0"/>
                                          </p:val>
                                        </p:tav>
                                        <p:tav tm="100000">
                                          <p:val>
                                            <p:fltVal val="1"/>
                                          </p:val>
                                        </p:tav>
                                      </p:tavLst>
                                    </p:anim>
                                    <p:anim calcmode="lin" valueType="num">
                                      <p:cBhvr>
                                        <p:cTn id="37" dur="5000" fill="hold"/>
                                        <p:tgtEl>
                                          <p:spTgt spid="4100">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9" presetClass="entr" presetSubtype="10" fill="hold" nodeType="clickEffect">
                                  <p:stCondLst>
                                    <p:cond delay="0"/>
                                  </p:stCondLst>
                                  <p:childTnLst>
                                    <p:set>
                                      <p:cBhvr>
                                        <p:cTn id="41" dur="1" fill="hold">
                                          <p:stCondLst>
                                            <p:cond delay="0"/>
                                          </p:stCondLst>
                                        </p:cTn>
                                        <p:tgtEl>
                                          <p:spTgt spid="4101"/>
                                        </p:tgtEl>
                                        <p:attrNameLst>
                                          <p:attrName>style.visibility</p:attrName>
                                        </p:attrNameLst>
                                      </p:cBhvr>
                                      <p:to>
                                        <p:strVal val="visible"/>
                                      </p:to>
                                    </p:set>
                                    <p:anim calcmode="lin" valueType="num">
                                      <p:cBhvr>
                                        <p:cTn id="42" dur="5000" fill="hold"/>
                                        <p:tgtEl>
                                          <p:spTgt spid="4101"/>
                                        </p:tgtEl>
                                        <p:attrNameLst>
                                          <p:attrName>ppt_w</p:attrName>
                                        </p:attrNameLst>
                                      </p:cBhvr>
                                      <p:tavLst>
                                        <p:tav tm="0" fmla="#ppt_w*sin(2.5*pi*$)">
                                          <p:val>
                                            <p:fltVal val="0"/>
                                          </p:val>
                                        </p:tav>
                                        <p:tav tm="100000">
                                          <p:val>
                                            <p:fltVal val="1"/>
                                          </p:val>
                                        </p:tav>
                                      </p:tavLst>
                                    </p:anim>
                                    <p:anim calcmode="lin" valueType="num">
                                      <p:cBhvr>
                                        <p:cTn id="43" dur="5000" fill="hold"/>
                                        <p:tgtEl>
                                          <p:spTgt spid="4101"/>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nodeType="clickEffect">
                                  <p:stCondLst>
                                    <p:cond delay="0"/>
                                  </p:stCondLst>
                                  <p:childTnLst>
                                    <p:set>
                                      <p:cBhvr>
                                        <p:cTn id="47" dur="1" fill="hold">
                                          <p:stCondLst>
                                            <p:cond delay="0"/>
                                          </p:stCondLst>
                                        </p:cTn>
                                        <p:tgtEl>
                                          <p:spTgt spid="4103">
                                            <p:txEl>
                                              <p:pRg st="0" end="0"/>
                                            </p:txEl>
                                          </p:spTgt>
                                        </p:tgtEl>
                                        <p:attrNameLst>
                                          <p:attrName>style.visibility</p:attrName>
                                        </p:attrNameLst>
                                      </p:cBhvr>
                                      <p:to>
                                        <p:strVal val="visible"/>
                                      </p:to>
                                    </p:set>
                                    <p:animEffect transition="in" filter="fade">
                                      <p:cBhvr>
                                        <p:cTn id="48" dur="770" decel="100000"/>
                                        <p:tgtEl>
                                          <p:spTgt spid="4103">
                                            <p:txEl>
                                              <p:pRg st="0" end="0"/>
                                            </p:txEl>
                                          </p:spTgt>
                                        </p:tgtEl>
                                      </p:cBhvr>
                                    </p:animEffect>
                                    <p:animScale>
                                      <p:cBhvr>
                                        <p:cTn id="49" dur="770" decel="100000"/>
                                        <p:tgtEl>
                                          <p:spTgt spid="4103">
                                            <p:txEl>
                                              <p:pRg st="0" end="0"/>
                                            </p:txEl>
                                          </p:spTgt>
                                        </p:tgtEl>
                                      </p:cBhvr>
                                      <p:from x="10000" y="10000"/>
                                      <p:to x="200000" y="450000"/>
                                    </p:animScale>
                                    <p:animScale>
                                      <p:cBhvr>
                                        <p:cTn id="50" dur="1230" accel="100000" fill="hold">
                                          <p:stCondLst>
                                            <p:cond delay="770"/>
                                          </p:stCondLst>
                                        </p:cTn>
                                        <p:tgtEl>
                                          <p:spTgt spid="4103">
                                            <p:txEl>
                                              <p:pRg st="0" end="0"/>
                                            </p:txEl>
                                          </p:spTgt>
                                        </p:tgtEl>
                                      </p:cBhvr>
                                      <p:from x="200000" y="450000"/>
                                      <p:to x="100000" y="100000"/>
                                    </p:animScale>
                                    <p:set>
                                      <p:cBhvr>
                                        <p:cTn id="51" dur="770" fill="hold"/>
                                        <p:tgtEl>
                                          <p:spTgt spid="4103">
                                            <p:txEl>
                                              <p:pRg st="0" end="0"/>
                                            </p:txEl>
                                          </p:spTgt>
                                        </p:tgtEl>
                                        <p:attrNameLst>
                                          <p:attrName>ppt_x</p:attrName>
                                        </p:attrNameLst>
                                      </p:cBhvr>
                                      <p:to>
                                        <p:strVal val="(0.5)"/>
                                      </p:to>
                                    </p:set>
                                    <p:anim from="(0.5)" to="(#ppt_x)" calcmode="lin" valueType="num">
                                      <p:cBhvr>
                                        <p:cTn id="52" dur="1230" accel="100000" fill="hold">
                                          <p:stCondLst>
                                            <p:cond delay="770"/>
                                          </p:stCondLst>
                                        </p:cTn>
                                        <p:tgtEl>
                                          <p:spTgt spid="4103">
                                            <p:txEl>
                                              <p:pRg st="0" end="0"/>
                                            </p:txEl>
                                          </p:spTgt>
                                        </p:tgtEl>
                                        <p:attrNameLst>
                                          <p:attrName>ppt_x</p:attrName>
                                        </p:attrNameLst>
                                      </p:cBhvr>
                                    </p:anim>
                                    <p:set>
                                      <p:cBhvr>
                                        <p:cTn id="53" dur="770" fill="hold"/>
                                        <p:tgtEl>
                                          <p:spTgt spid="4103">
                                            <p:txEl>
                                              <p:pRg st="0" end="0"/>
                                            </p:txEl>
                                          </p:spTgt>
                                        </p:tgtEl>
                                        <p:attrNameLst>
                                          <p:attrName>ppt_y</p:attrName>
                                        </p:attrNameLst>
                                      </p:cBhvr>
                                      <p:to>
                                        <p:strVal val="(#ppt_y+0.4)"/>
                                      </p:to>
                                    </p:set>
                                    <p:anim from="(#ppt_y+0.4)" to="(#ppt_y)" calcmode="lin" valueType="num">
                                      <p:cBhvr>
                                        <p:cTn id="54" dur="1230" accel="100000" fill="hold">
                                          <p:stCondLst>
                                            <p:cond delay="770"/>
                                          </p:stCondLst>
                                        </p:cTn>
                                        <p:tgtEl>
                                          <p:spTgt spid="4103">
                                            <p:txEl>
                                              <p:pRg st="0" end="0"/>
                                            </p:txEl>
                                          </p:spTgt>
                                        </p:tgtEl>
                                        <p:attrNameLst>
                                          <p:attrName>ppt_y</p:attrName>
                                        </p:attrNameLst>
                                      </p:cBhvr>
                                    </p:anim>
                                  </p:childTnLst>
                                </p:cTn>
                              </p:par>
                            </p:childTnLst>
                          </p:cTn>
                        </p:par>
                      </p:childTnLst>
                    </p:cTn>
                  </p:par>
                  <p:par>
                    <p:cTn id="55" fill="hold">
                      <p:stCondLst>
                        <p:cond delay="indefinite"/>
                      </p:stCondLst>
                      <p:childTnLst>
                        <p:par>
                          <p:cTn id="56" fill="hold">
                            <p:stCondLst>
                              <p:cond delay="0"/>
                            </p:stCondLst>
                            <p:childTnLst>
                              <p:par>
                                <p:cTn id="57" presetID="51" presetClass="entr" presetSubtype="0" fill="hold" nodeType="clickEffect">
                                  <p:stCondLst>
                                    <p:cond delay="0"/>
                                  </p:stCondLst>
                                  <p:childTnLst>
                                    <p:set>
                                      <p:cBhvr>
                                        <p:cTn id="58" dur="1" fill="hold">
                                          <p:stCondLst>
                                            <p:cond delay="0"/>
                                          </p:stCondLst>
                                        </p:cTn>
                                        <p:tgtEl>
                                          <p:spTgt spid="4104"/>
                                        </p:tgtEl>
                                        <p:attrNameLst>
                                          <p:attrName>style.visibility</p:attrName>
                                        </p:attrNameLst>
                                      </p:cBhvr>
                                      <p:to>
                                        <p:strVal val="visible"/>
                                      </p:to>
                                    </p:set>
                                    <p:animEffect transition="in" filter="fade">
                                      <p:cBhvr>
                                        <p:cTn id="59" dur="770" decel="100000"/>
                                        <p:tgtEl>
                                          <p:spTgt spid="4104"/>
                                        </p:tgtEl>
                                      </p:cBhvr>
                                    </p:animEffect>
                                    <p:animScale>
                                      <p:cBhvr>
                                        <p:cTn id="60" dur="770" decel="100000"/>
                                        <p:tgtEl>
                                          <p:spTgt spid="4104"/>
                                        </p:tgtEl>
                                      </p:cBhvr>
                                      <p:from x="10000" y="10000"/>
                                      <p:to x="200000" y="450000"/>
                                    </p:animScale>
                                    <p:animScale>
                                      <p:cBhvr>
                                        <p:cTn id="61" dur="1230" accel="100000" fill="hold">
                                          <p:stCondLst>
                                            <p:cond delay="770"/>
                                          </p:stCondLst>
                                        </p:cTn>
                                        <p:tgtEl>
                                          <p:spTgt spid="4104"/>
                                        </p:tgtEl>
                                      </p:cBhvr>
                                      <p:from x="200000" y="450000"/>
                                      <p:to x="100000" y="100000"/>
                                    </p:animScale>
                                    <p:set>
                                      <p:cBhvr>
                                        <p:cTn id="62" dur="770" fill="hold"/>
                                        <p:tgtEl>
                                          <p:spTgt spid="4104"/>
                                        </p:tgtEl>
                                        <p:attrNameLst>
                                          <p:attrName>ppt_x</p:attrName>
                                        </p:attrNameLst>
                                      </p:cBhvr>
                                      <p:to>
                                        <p:strVal val="(0.5)"/>
                                      </p:to>
                                    </p:set>
                                    <p:anim from="(0.5)" to="(#ppt_x)" calcmode="lin" valueType="num">
                                      <p:cBhvr>
                                        <p:cTn id="63" dur="1230" accel="100000" fill="hold">
                                          <p:stCondLst>
                                            <p:cond delay="770"/>
                                          </p:stCondLst>
                                        </p:cTn>
                                        <p:tgtEl>
                                          <p:spTgt spid="4104"/>
                                        </p:tgtEl>
                                        <p:attrNameLst>
                                          <p:attrName>ppt_x</p:attrName>
                                        </p:attrNameLst>
                                      </p:cBhvr>
                                    </p:anim>
                                    <p:set>
                                      <p:cBhvr>
                                        <p:cTn id="64" dur="770" fill="hold"/>
                                        <p:tgtEl>
                                          <p:spTgt spid="4104"/>
                                        </p:tgtEl>
                                        <p:attrNameLst>
                                          <p:attrName>ppt_y</p:attrName>
                                        </p:attrNameLst>
                                      </p:cBhvr>
                                      <p:to>
                                        <p:strVal val="(#ppt_y+0.4)"/>
                                      </p:to>
                                    </p:set>
                                    <p:anim from="(#ppt_y+0.4)" to="(#ppt_y)" calcmode="lin" valueType="num">
                                      <p:cBhvr>
                                        <p:cTn id="65" dur="1230" accel="100000" fill="hold">
                                          <p:stCondLst>
                                            <p:cond delay="770"/>
                                          </p:stCondLst>
                                        </p:cTn>
                                        <p:tgtEl>
                                          <p:spTgt spid="4104"/>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nodeType="clickEffect">
                                  <p:stCondLst>
                                    <p:cond delay="0"/>
                                  </p:stCondLst>
                                  <p:childTnLst>
                                    <p:set>
                                      <p:cBhvr>
                                        <p:cTn id="69" dur="1" fill="hold">
                                          <p:stCondLst>
                                            <p:cond delay="0"/>
                                          </p:stCondLst>
                                        </p:cTn>
                                        <p:tgtEl>
                                          <p:spTgt spid="4109">
                                            <p:txEl>
                                              <p:pRg st="0" end="0"/>
                                            </p:txEl>
                                          </p:spTgt>
                                        </p:tgtEl>
                                        <p:attrNameLst>
                                          <p:attrName>style.visibility</p:attrName>
                                        </p:attrNameLst>
                                      </p:cBhvr>
                                      <p:to>
                                        <p:strVal val="visible"/>
                                      </p:to>
                                    </p:set>
                                    <p:animEffect transition="in" filter="fade">
                                      <p:cBhvr>
                                        <p:cTn id="70" dur="770" decel="100000"/>
                                        <p:tgtEl>
                                          <p:spTgt spid="4109">
                                            <p:txEl>
                                              <p:pRg st="0" end="0"/>
                                            </p:txEl>
                                          </p:spTgt>
                                        </p:tgtEl>
                                      </p:cBhvr>
                                    </p:animEffect>
                                    <p:animScale>
                                      <p:cBhvr>
                                        <p:cTn id="71" dur="770" decel="100000"/>
                                        <p:tgtEl>
                                          <p:spTgt spid="4109">
                                            <p:txEl>
                                              <p:pRg st="0" end="0"/>
                                            </p:txEl>
                                          </p:spTgt>
                                        </p:tgtEl>
                                      </p:cBhvr>
                                      <p:from x="10000" y="10000"/>
                                      <p:to x="200000" y="450000"/>
                                    </p:animScale>
                                    <p:animScale>
                                      <p:cBhvr>
                                        <p:cTn id="72" dur="1230" accel="100000" fill="hold">
                                          <p:stCondLst>
                                            <p:cond delay="770"/>
                                          </p:stCondLst>
                                        </p:cTn>
                                        <p:tgtEl>
                                          <p:spTgt spid="4109">
                                            <p:txEl>
                                              <p:pRg st="0" end="0"/>
                                            </p:txEl>
                                          </p:spTgt>
                                        </p:tgtEl>
                                      </p:cBhvr>
                                      <p:from x="200000" y="450000"/>
                                      <p:to x="100000" y="100000"/>
                                    </p:animScale>
                                    <p:set>
                                      <p:cBhvr>
                                        <p:cTn id="73" dur="770" fill="hold"/>
                                        <p:tgtEl>
                                          <p:spTgt spid="4109">
                                            <p:txEl>
                                              <p:pRg st="0" end="0"/>
                                            </p:txEl>
                                          </p:spTgt>
                                        </p:tgtEl>
                                        <p:attrNameLst>
                                          <p:attrName>ppt_x</p:attrName>
                                        </p:attrNameLst>
                                      </p:cBhvr>
                                      <p:to>
                                        <p:strVal val="(0.5)"/>
                                      </p:to>
                                    </p:set>
                                    <p:anim from="(0.5)" to="(#ppt_x)" calcmode="lin" valueType="num">
                                      <p:cBhvr>
                                        <p:cTn id="74" dur="1230" accel="100000" fill="hold">
                                          <p:stCondLst>
                                            <p:cond delay="770"/>
                                          </p:stCondLst>
                                        </p:cTn>
                                        <p:tgtEl>
                                          <p:spTgt spid="4109">
                                            <p:txEl>
                                              <p:pRg st="0" end="0"/>
                                            </p:txEl>
                                          </p:spTgt>
                                        </p:tgtEl>
                                        <p:attrNameLst>
                                          <p:attrName>ppt_x</p:attrName>
                                        </p:attrNameLst>
                                      </p:cBhvr>
                                    </p:anim>
                                    <p:set>
                                      <p:cBhvr>
                                        <p:cTn id="75" dur="770" fill="hold"/>
                                        <p:tgtEl>
                                          <p:spTgt spid="4109">
                                            <p:txEl>
                                              <p:pRg st="0" end="0"/>
                                            </p:txEl>
                                          </p:spTgt>
                                        </p:tgtEl>
                                        <p:attrNameLst>
                                          <p:attrName>ppt_y</p:attrName>
                                        </p:attrNameLst>
                                      </p:cBhvr>
                                      <p:to>
                                        <p:strVal val="(#ppt_y+0.4)"/>
                                      </p:to>
                                    </p:set>
                                    <p:anim from="(#ppt_y+0.4)" to="(#ppt_y)" calcmode="lin" valueType="num">
                                      <p:cBhvr>
                                        <p:cTn id="76" dur="1230" accel="100000" fill="hold">
                                          <p:stCondLst>
                                            <p:cond delay="770"/>
                                          </p:stCondLst>
                                        </p:cTn>
                                        <p:tgtEl>
                                          <p:spTgt spid="4109">
                                            <p:txEl>
                                              <p:pRg st="0" end="0"/>
                                            </p:txEl>
                                          </p:spTgt>
                                        </p:tgtEl>
                                        <p:attrNameLst>
                                          <p:attrName>ppt_y</p:attrName>
                                        </p:attrNameLst>
                                      </p:cBhvr>
                                    </p:anim>
                                  </p:childTnLst>
                                </p:cTn>
                              </p:par>
                            </p:childTnLst>
                          </p:cTn>
                        </p:par>
                      </p:childTnLst>
                    </p:cTn>
                  </p:par>
                  <p:par>
                    <p:cTn id="77" fill="hold">
                      <p:stCondLst>
                        <p:cond delay="indefinite"/>
                      </p:stCondLst>
                      <p:childTnLst>
                        <p:par>
                          <p:cTn id="78" fill="hold">
                            <p:stCondLst>
                              <p:cond delay="0"/>
                            </p:stCondLst>
                            <p:childTnLst>
                              <p:par>
                                <p:cTn id="79" presetID="19" presetClass="entr" presetSubtype="10" fill="hold" nodeType="clickEffect">
                                  <p:stCondLst>
                                    <p:cond delay="0"/>
                                  </p:stCondLst>
                                  <p:childTnLst>
                                    <p:set>
                                      <p:cBhvr>
                                        <p:cTn id="80" dur="1" fill="hold">
                                          <p:stCondLst>
                                            <p:cond delay="0"/>
                                          </p:stCondLst>
                                        </p:cTn>
                                        <p:tgtEl>
                                          <p:spTgt spid="4110"/>
                                        </p:tgtEl>
                                        <p:attrNameLst>
                                          <p:attrName>style.visibility</p:attrName>
                                        </p:attrNameLst>
                                      </p:cBhvr>
                                      <p:to>
                                        <p:strVal val="visible"/>
                                      </p:to>
                                    </p:set>
                                    <p:anim calcmode="lin" valueType="num">
                                      <p:cBhvr>
                                        <p:cTn id="81" dur="5000" fill="hold"/>
                                        <p:tgtEl>
                                          <p:spTgt spid="4110"/>
                                        </p:tgtEl>
                                        <p:attrNameLst>
                                          <p:attrName>ppt_w</p:attrName>
                                        </p:attrNameLst>
                                      </p:cBhvr>
                                      <p:tavLst>
                                        <p:tav tm="0" fmla="#ppt_w*sin(2.5*pi*$)">
                                          <p:val>
                                            <p:fltVal val="0"/>
                                          </p:val>
                                        </p:tav>
                                        <p:tav tm="100000">
                                          <p:val>
                                            <p:fltVal val="1"/>
                                          </p:val>
                                        </p:tav>
                                      </p:tavLst>
                                    </p:anim>
                                    <p:anim calcmode="lin" valueType="num">
                                      <p:cBhvr>
                                        <p:cTn id="82" dur="5000" fill="hold"/>
                                        <p:tgtEl>
                                          <p:spTgt spid="4110"/>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xit" presetSubtype="0" fill="hold" grpId="0" nodeType="clickEffect">
                                  <p:stCondLst>
                                    <p:cond delay="0"/>
                                  </p:stCondLst>
                                  <p:childTnLst>
                                    <p:anim calcmode="lin" valueType="num">
                                      <p:cBhvr>
                                        <p:cTn id="86" dur="1000"/>
                                        <p:tgtEl>
                                          <p:spTgt spid="4100">
                                            <p:txEl>
                                              <p:pRg st="0" end="0"/>
                                            </p:txEl>
                                          </p:spTgt>
                                        </p:tgtEl>
                                        <p:attrNameLst>
                                          <p:attrName>ppt_w</p:attrName>
                                        </p:attrNameLst>
                                      </p:cBhvr>
                                      <p:tavLst>
                                        <p:tav tm="0">
                                          <p:val>
                                            <p:strVal val="ppt_w"/>
                                          </p:val>
                                        </p:tav>
                                        <p:tav tm="100000">
                                          <p:val>
                                            <p:fltVal val="0"/>
                                          </p:val>
                                        </p:tav>
                                      </p:tavLst>
                                    </p:anim>
                                    <p:anim calcmode="lin" valueType="num">
                                      <p:cBhvr>
                                        <p:cTn id="87" dur="1000"/>
                                        <p:tgtEl>
                                          <p:spTgt spid="4100">
                                            <p:txEl>
                                              <p:pRg st="0" end="0"/>
                                            </p:txEl>
                                          </p:spTgt>
                                        </p:tgtEl>
                                        <p:attrNameLst>
                                          <p:attrName>ppt_h</p:attrName>
                                        </p:attrNameLst>
                                      </p:cBhvr>
                                      <p:tavLst>
                                        <p:tav tm="0">
                                          <p:val>
                                            <p:strVal val="ppt_h"/>
                                          </p:val>
                                        </p:tav>
                                        <p:tav tm="100000">
                                          <p:val>
                                            <p:fltVal val="0"/>
                                          </p:val>
                                        </p:tav>
                                      </p:tavLst>
                                    </p:anim>
                                    <p:anim calcmode="lin" valueType="num">
                                      <p:cBhvr>
                                        <p:cTn id="88" dur="1000"/>
                                        <p:tgtEl>
                                          <p:spTgt spid="4100">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9" dur="1000"/>
                                        <p:tgtEl>
                                          <p:spTgt spid="4100">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0" dur="1" fill="hold">
                                          <p:stCondLst>
                                            <p:cond delay="999"/>
                                          </p:stCondLst>
                                        </p:cTn>
                                        <p:tgtEl>
                                          <p:spTgt spid="4100">
                                            <p:txEl>
                                              <p:pRg st="0" end="0"/>
                                            </p:txEl>
                                          </p:spTgt>
                                        </p:tgtEl>
                                        <p:attrNameLst>
                                          <p:attrName>style.visibility</p:attrName>
                                        </p:attrNameLst>
                                      </p:cBhvr>
                                      <p:to>
                                        <p:strVal val="hidden"/>
                                      </p:to>
                                    </p:set>
                                  </p:childTnLst>
                                </p:cTn>
                              </p:par>
                              <p:par>
                                <p:cTn id="91" presetID="15" presetClass="exit" presetSubtype="0" fill="hold" grpId="0" nodeType="withEffect">
                                  <p:stCondLst>
                                    <p:cond delay="0"/>
                                  </p:stCondLst>
                                  <p:iterate type="lt">
                                    <p:tmPct val="0"/>
                                  </p:iterate>
                                  <p:childTnLst>
                                    <p:anim calcmode="lin" valueType="num">
                                      <p:cBhvr>
                                        <p:cTn id="92" dur="1000"/>
                                        <p:tgtEl>
                                          <p:spTgt spid="4100">
                                            <p:txEl>
                                              <p:pRg st="1" end="1"/>
                                            </p:txEl>
                                          </p:spTgt>
                                        </p:tgtEl>
                                        <p:attrNameLst>
                                          <p:attrName>ppt_w</p:attrName>
                                        </p:attrNameLst>
                                      </p:cBhvr>
                                      <p:tavLst>
                                        <p:tav tm="0">
                                          <p:val>
                                            <p:strVal val="ppt_w"/>
                                          </p:val>
                                        </p:tav>
                                        <p:tav tm="100000">
                                          <p:val>
                                            <p:fltVal val="0"/>
                                          </p:val>
                                        </p:tav>
                                      </p:tavLst>
                                    </p:anim>
                                    <p:anim calcmode="lin" valueType="num">
                                      <p:cBhvr>
                                        <p:cTn id="93" dur="1000"/>
                                        <p:tgtEl>
                                          <p:spTgt spid="4100">
                                            <p:txEl>
                                              <p:pRg st="1" end="1"/>
                                            </p:txEl>
                                          </p:spTgt>
                                        </p:tgtEl>
                                        <p:attrNameLst>
                                          <p:attrName>ppt_h</p:attrName>
                                        </p:attrNameLst>
                                      </p:cBhvr>
                                      <p:tavLst>
                                        <p:tav tm="0">
                                          <p:val>
                                            <p:strVal val="ppt_h"/>
                                          </p:val>
                                        </p:tav>
                                        <p:tav tm="100000">
                                          <p:val>
                                            <p:fltVal val="0"/>
                                          </p:val>
                                        </p:tav>
                                      </p:tavLst>
                                    </p:anim>
                                    <p:anim calcmode="lin" valueType="num">
                                      <p:cBhvr>
                                        <p:cTn id="94" dur="1000"/>
                                        <p:tgtEl>
                                          <p:spTgt spid="4100">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5" dur="1000"/>
                                        <p:tgtEl>
                                          <p:spTgt spid="4100">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6" dur="1" fill="hold">
                                          <p:stCondLst>
                                            <p:cond delay="999"/>
                                          </p:stCondLst>
                                        </p:cTn>
                                        <p:tgtEl>
                                          <p:spTgt spid="4100">
                                            <p:txEl>
                                              <p:pRg st="1" end="1"/>
                                            </p:txEl>
                                          </p:spTgt>
                                        </p:tgtEl>
                                        <p:attrNameLst>
                                          <p:attrName>style.visibility</p:attrName>
                                        </p:attrNameLst>
                                      </p:cBhvr>
                                      <p:to>
                                        <p:strVal val="hidden"/>
                                      </p:to>
                                    </p:set>
                                  </p:childTnLst>
                                </p:cTn>
                              </p:par>
                              <p:par>
                                <p:cTn id="97" presetID="15" presetClass="exit" presetSubtype="0" fill="hold" grpId="0" nodeType="withEffect">
                                  <p:stCondLst>
                                    <p:cond delay="0"/>
                                  </p:stCondLst>
                                  <p:childTnLst>
                                    <p:anim calcmode="lin" valueType="num">
                                      <p:cBhvr>
                                        <p:cTn id="98" dur="1000"/>
                                        <p:tgtEl>
                                          <p:spTgt spid="4100">
                                            <p:txEl>
                                              <p:pRg st="3" end="3"/>
                                            </p:txEl>
                                          </p:spTgt>
                                        </p:tgtEl>
                                        <p:attrNameLst>
                                          <p:attrName>ppt_w</p:attrName>
                                        </p:attrNameLst>
                                      </p:cBhvr>
                                      <p:tavLst>
                                        <p:tav tm="0">
                                          <p:val>
                                            <p:strVal val="ppt_w"/>
                                          </p:val>
                                        </p:tav>
                                        <p:tav tm="100000">
                                          <p:val>
                                            <p:fltVal val="0"/>
                                          </p:val>
                                        </p:tav>
                                      </p:tavLst>
                                    </p:anim>
                                    <p:anim calcmode="lin" valueType="num">
                                      <p:cBhvr>
                                        <p:cTn id="99" dur="1000"/>
                                        <p:tgtEl>
                                          <p:spTgt spid="4100">
                                            <p:txEl>
                                              <p:pRg st="3" end="3"/>
                                            </p:txEl>
                                          </p:spTgt>
                                        </p:tgtEl>
                                        <p:attrNameLst>
                                          <p:attrName>ppt_h</p:attrName>
                                        </p:attrNameLst>
                                      </p:cBhvr>
                                      <p:tavLst>
                                        <p:tav tm="0">
                                          <p:val>
                                            <p:strVal val="ppt_h"/>
                                          </p:val>
                                        </p:tav>
                                        <p:tav tm="100000">
                                          <p:val>
                                            <p:fltVal val="0"/>
                                          </p:val>
                                        </p:tav>
                                      </p:tavLst>
                                    </p:anim>
                                    <p:anim calcmode="lin" valueType="num">
                                      <p:cBhvr>
                                        <p:cTn id="100" dur="1000"/>
                                        <p:tgtEl>
                                          <p:spTgt spid="4100">
                                            <p:txEl>
                                              <p:pRg st="3" end="3"/>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1" dur="1000"/>
                                        <p:tgtEl>
                                          <p:spTgt spid="4100">
                                            <p:txEl>
                                              <p:pRg st="3" end="3"/>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2" dur="1" fill="hold">
                                          <p:stCondLst>
                                            <p:cond delay="999"/>
                                          </p:stCondLst>
                                        </p:cTn>
                                        <p:tgtEl>
                                          <p:spTgt spid="4100">
                                            <p:txEl>
                                              <p:pRg st="3" end="3"/>
                                            </p:txEl>
                                          </p:spTgt>
                                        </p:tgtEl>
                                        <p:attrNameLst>
                                          <p:attrName>style.visibility</p:attrName>
                                        </p:attrNameLst>
                                      </p:cBhvr>
                                      <p:to>
                                        <p:strVal val="hidden"/>
                                      </p:to>
                                    </p:set>
                                  </p:childTnLst>
                                </p:cTn>
                              </p:par>
                              <p:par>
                                <p:cTn id="103" presetID="15" presetClass="exit" presetSubtype="0" fill="hold" grpId="0" nodeType="withEffect">
                                  <p:stCondLst>
                                    <p:cond delay="0"/>
                                  </p:stCondLst>
                                  <p:childTnLst>
                                    <p:anim calcmode="lin" valueType="num">
                                      <p:cBhvr>
                                        <p:cTn id="104" dur="1000"/>
                                        <p:tgtEl>
                                          <p:spTgt spid="4100">
                                            <p:txEl>
                                              <p:pRg st="4" end="4"/>
                                            </p:txEl>
                                          </p:spTgt>
                                        </p:tgtEl>
                                        <p:attrNameLst>
                                          <p:attrName>ppt_w</p:attrName>
                                        </p:attrNameLst>
                                      </p:cBhvr>
                                      <p:tavLst>
                                        <p:tav tm="0">
                                          <p:val>
                                            <p:strVal val="ppt_w"/>
                                          </p:val>
                                        </p:tav>
                                        <p:tav tm="100000">
                                          <p:val>
                                            <p:fltVal val="0"/>
                                          </p:val>
                                        </p:tav>
                                      </p:tavLst>
                                    </p:anim>
                                    <p:anim calcmode="lin" valueType="num">
                                      <p:cBhvr>
                                        <p:cTn id="105" dur="1000"/>
                                        <p:tgtEl>
                                          <p:spTgt spid="4100">
                                            <p:txEl>
                                              <p:pRg st="4" end="4"/>
                                            </p:txEl>
                                          </p:spTgt>
                                        </p:tgtEl>
                                        <p:attrNameLst>
                                          <p:attrName>ppt_h</p:attrName>
                                        </p:attrNameLst>
                                      </p:cBhvr>
                                      <p:tavLst>
                                        <p:tav tm="0">
                                          <p:val>
                                            <p:strVal val="ppt_h"/>
                                          </p:val>
                                        </p:tav>
                                        <p:tav tm="100000">
                                          <p:val>
                                            <p:fltVal val="0"/>
                                          </p:val>
                                        </p:tav>
                                      </p:tavLst>
                                    </p:anim>
                                    <p:anim calcmode="lin" valueType="num">
                                      <p:cBhvr>
                                        <p:cTn id="106" dur="1000"/>
                                        <p:tgtEl>
                                          <p:spTgt spid="4100">
                                            <p:txEl>
                                              <p:pRg st="4" end="4"/>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7" dur="1000"/>
                                        <p:tgtEl>
                                          <p:spTgt spid="4100">
                                            <p:txEl>
                                              <p:pRg st="4" end="4"/>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8" dur="1" fill="hold">
                                          <p:stCondLst>
                                            <p:cond delay="999"/>
                                          </p:stCondLst>
                                        </p:cTn>
                                        <p:tgtEl>
                                          <p:spTgt spid="4100">
                                            <p:txEl>
                                              <p:pRg st="4" end="4"/>
                                            </p:txEl>
                                          </p:spTgt>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5" presetClass="exit" presetSubtype="0" fill="hold" grpId="0" nodeType="clickEffect">
                                  <p:stCondLst>
                                    <p:cond delay="0"/>
                                  </p:stCondLst>
                                  <p:childTnLst>
                                    <p:anim calcmode="lin" valueType="num">
                                      <p:cBhvr>
                                        <p:cTn id="112" dur="1000"/>
                                        <p:tgtEl>
                                          <p:spTgt spid="4103">
                                            <p:txEl>
                                              <p:pRg st="0" end="0"/>
                                            </p:txEl>
                                          </p:spTgt>
                                        </p:tgtEl>
                                        <p:attrNameLst>
                                          <p:attrName>ppt_w</p:attrName>
                                        </p:attrNameLst>
                                      </p:cBhvr>
                                      <p:tavLst>
                                        <p:tav tm="0">
                                          <p:val>
                                            <p:strVal val="ppt_w"/>
                                          </p:val>
                                        </p:tav>
                                        <p:tav tm="100000">
                                          <p:val>
                                            <p:fltVal val="0"/>
                                          </p:val>
                                        </p:tav>
                                      </p:tavLst>
                                    </p:anim>
                                    <p:anim calcmode="lin" valueType="num">
                                      <p:cBhvr>
                                        <p:cTn id="113" dur="1000"/>
                                        <p:tgtEl>
                                          <p:spTgt spid="4103">
                                            <p:txEl>
                                              <p:pRg st="0" end="0"/>
                                            </p:txEl>
                                          </p:spTgt>
                                        </p:tgtEl>
                                        <p:attrNameLst>
                                          <p:attrName>ppt_h</p:attrName>
                                        </p:attrNameLst>
                                      </p:cBhvr>
                                      <p:tavLst>
                                        <p:tav tm="0">
                                          <p:val>
                                            <p:strVal val="ppt_h"/>
                                          </p:val>
                                        </p:tav>
                                        <p:tav tm="100000">
                                          <p:val>
                                            <p:fltVal val="0"/>
                                          </p:val>
                                        </p:tav>
                                      </p:tavLst>
                                    </p:anim>
                                    <p:anim calcmode="lin" valueType="num">
                                      <p:cBhvr>
                                        <p:cTn id="114" dur="1000"/>
                                        <p:tgtEl>
                                          <p:spTgt spid="4103">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5" dur="1000"/>
                                        <p:tgtEl>
                                          <p:spTgt spid="4103">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6" dur="1" fill="hold">
                                          <p:stCondLst>
                                            <p:cond delay="999"/>
                                          </p:stCondLst>
                                        </p:cTn>
                                        <p:tgtEl>
                                          <p:spTgt spid="4103">
                                            <p:txEl>
                                              <p:pRg st="0" end="0"/>
                                            </p:txEl>
                                          </p:spTgt>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5" presetClass="exit" presetSubtype="0" fill="hold" grpId="0" nodeType="clickEffect">
                                  <p:stCondLst>
                                    <p:cond delay="0"/>
                                  </p:stCondLst>
                                  <p:childTnLst>
                                    <p:anim calcmode="lin" valueType="num">
                                      <p:cBhvr>
                                        <p:cTn id="120" dur="1000"/>
                                        <p:tgtEl>
                                          <p:spTgt spid="4109">
                                            <p:txEl>
                                              <p:pRg st="0" end="0"/>
                                            </p:txEl>
                                          </p:spTgt>
                                        </p:tgtEl>
                                        <p:attrNameLst>
                                          <p:attrName>ppt_w</p:attrName>
                                        </p:attrNameLst>
                                      </p:cBhvr>
                                      <p:tavLst>
                                        <p:tav tm="0">
                                          <p:val>
                                            <p:strVal val="ppt_w"/>
                                          </p:val>
                                        </p:tav>
                                        <p:tav tm="100000">
                                          <p:val>
                                            <p:fltVal val="0"/>
                                          </p:val>
                                        </p:tav>
                                      </p:tavLst>
                                    </p:anim>
                                    <p:anim calcmode="lin" valueType="num">
                                      <p:cBhvr>
                                        <p:cTn id="121" dur="1000"/>
                                        <p:tgtEl>
                                          <p:spTgt spid="4109">
                                            <p:txEl>
                                              <p:pRg st="0" end="0"/>
                                            </p:txEl>
                                          </p:spTgt>
                                        </p:tgtEl>
                                        <p:attrNameLst>
                                          <p:attrName>ppt_h</p:attrName>
                                        </p:attrNameLst>
                                      </p:cBhvr>
                                      <p:tavLst>
                                        <p:tav tm="0">
                                          <p:val>
                                            <p:strVal val="ppt_h"/>
                                          </p:val>
                                        </p:tav>
                                        <p:tav tm="100000">
                                          <p:val>
                                            <p:fltVal val="0"/>
                                          </p:val>
                                        </p:tav>
                                      </p:tavLst>
                                    </p:anim>
                                    <p:anim calcmode="lin" valueType="num">
                                      <p:cBhvr>
                                        <p:cTn id="122" dur="1000"/>
                                        <p:tgtEl>
                                          <p:spTgt spid="4109">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3" dur="1000"/>
                                        <p:tgtEl>
                                          <p:spTgt spid="4109">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4" dur="1" fill="hold">
                                          <p:stCondLst>
                                            <p:cond delay="999"/>
                                          </p:stCondLst>
                                        </p:cTn>
                                        <p:tgtEl>
                                          <p:spTgt spid="4109">
                                            <p:txEl>
                                              <p:pRg st="0" end="0"/>
                                            </p:txEl>
                                          </p:spTgt>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5" presetClass="exit" presetSubtype="0" fill="hold" nodeType="clickEffect">
                                  <p:stCondLst>
                                    <p:cond delay="0"/>
                                  </p:stCondLst>
                                  <p:childTnLst>
                                    <p:anim calcmode="lin" valueType="num">
                                      <p:cBhvr>
                                        <p:cTn id="128" dur="1000"/>
                                        <p:tgtEl>
                                          <p:spTgt spid="4101"/>
                                        </p:tgtEl>
                                        <p:attrNameLst>
                                          <p:attrName>ppt_w</p:attrName>
                                        </p:attrNameLst>
                                      </p:cBhvr>
                                      <p:tavLst>
                                        <p:tav tm="0">
                                          <p:val>
                                            <p:strVal val="ppt_w"/>
                                          </p:val>
                                        </p:tav>
                                        <p:tav tm="100000">
                                          <p:val>
                                            <p:fltVal val="0"/>
                                          </p:val>
                                        </p:tav>
                                      </p:tavLst>
                                    </p:anim>
                                    <p:anim calcmode="lin" valueType="num">
                                      <p:cBhvr>
                                        <p:cTn id="129" dur="1000"/>
                                        <p:tgtEl>
                                          <p:spTgt spid="4101"/>
                                        </p:tgtEl>
                                        <p:attrNameLst>
                                          <p:attrName>ppt_h</p:attrName>
                                        </p:attrNameLst>
                                      </p:cBhvr>
                                      <p:tavLst>
                                        <p:tav tm="0">
                                          <p:val>
                                            <p:strVal val="ppt_h"/>
                                          </p:val>
                                        </p:tav>
                                        <p:tav tm="100000">
                                          <p:val>
                                            <p:fltVal val="0"/>
                                          </p:val>
                                        </p:tav>
                                      </p:tavLst>
                                    </p:anim>
                                    <p:anim calcmode="lin" valueType="num">
                                      <p:cBhvr>
                                        <p:cTn id="130" dur="1000"/>
                                        <p:tgtEl>
                                          <p:spTgt spid="410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1" dur="1000"/>
                                        <p:tgtEl>
                                          <p:spTgt spid="410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2" dur="1" fill="hold">
                                          <p:stCondLst>
                                            <p:cond delay="999"/>
                                          </p:stCondLst>
                                        </p:cTn>
                                        <p:tgtEl>
                                          <p:spTgt spid="410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5" presetClass="exit" presetSubtype="0" fill="hold" nodeType="clickEffect">
                                  <p:stCondLst>
                                    <p:cond delay="0"/>
                                  </p:stCondLst>
                                  <p:childTnLst>
                                    <p:anim calcmode="lin" valueType="num">
                                      <p:cBhvr>
                                        <p:cTn id="136" dur="1000"/>
                                        <p:tgtEl>
                                          <p:spTgt spid="4104"/>
                                        </p:tgtEl>
                                        <p:attrNameLst>
                                          <p:attrName>ppt_w</p:attrName>
                                        </p:attrNameLst>
                                      </p:cBhvr>
                                      <p:tavLst>
                                        <p:tav tm="0">
                                          <p:val>
                                            <p:strVal val="ppt_w"/>
                                          </p:val>
                                        </p:tav>
                                        <p:tav tm="100000">
                                          <p:val>
                                            <p:fltVal val="0"/>
                                          </p:val>
                                        </p:tav>
                                      </p:tavLst>
                                    </p:anim>
                                    <p:anim calcmode="lin" valueType="num">
                                      <p:cBhvr>
                                        <p:cTn id="137" dur="1000"/>
                                        <p:tgtEl>
                                          <p:spTgt spid="4104"/>
                                        </p:tgtEl>
                                        <p:attrNameLst>
                                          <p:attrName>ppt_h</p:attrName>
                                        </p:attrNameLst>
                                      </p:cBhvr>
                                      <p:tavLst>
                                        <p:tav tm="0">
                                          <p:val>
                                            <p:strVal val="ppt_h"/>
                                          </p:val>
                                        </p:tav>
                                        <p:tav tm="100000">
                                          <p:val>
                                            <p:fltVal val="0"/>
                                          </p:val>
                                        </p:tav>
                                      </p:tavLst>
                                    </p:anim>
                                    <p:anim calcmode="lin" valueType="num">
                                      <p:cBhvr>
                                        <p:cTn id="138" dur="1000"/>
                                        <p:tgtEl>
                                          <p:spTgt spid="410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9" dur="1000"/>
                                        <p:tgtEl>
                                          <p:spTgt spid="410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0" dur="1" fill="hold">
                                          <p:stCondLst>
                                            <p:cond delay="999"/>
                                          </p:stCondLst>
                                        </p:cTn>
                                        <p:tgtEl>
                                          <p:spTgt spid="410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5" presetClass="exit" presetSubtype="0" fill="hold" nodeType="clickEffect">
                                  <p:stCondLst>
                                    <p:cond delay="0"/>
                                  </p:stCondLst>
                                  <p:childTnLst>
                                    <p:anim calcmode="lin" valueType="num">
                                      <p:cBhvr>
                                        <p:cTn id="144" dur="1000"/>
                                        <p:tgtEl>
                                          <p:spTgt spid="4110"/>
                                        </p:tgtEl>
                                        <p:attrNameLst>
                                          <p:attrName>ppt_w</p:attrName>
                                        </p:attrNameLst>
                                      </p:cBhvr>
                                      <p:tavLst>
                                        <p:tav tm="0">
                                          <p:val>
                                            <p:strVal val="ppt_w"/>
                                          </p:val>
                                        </p:tav>
                                        <p:tav tm="100000">
                                          <p:val>
                                            <p:fltVal val="0"/>
                                          </p:val>
                                        </p:tav>
                                      </p:tavLst>
                                    </p:anim>
                                    <p:anim calcmode="lin" valueType="num">
                                      <p:cBhvr>
                                        <p:cTn id="145" dur="1000"/>
                                        <p:tgtEl>
                                          <p:spTgt spid="4110"/>
                                        </p:tgtEl>
                                        <p:attrNameLst>
                                          <p:attrName>ppt_h</p:attrName>
                                        </p:attrNameLst>
                                      </p:cBhvr>
                                      <p:tavLst>
                                        <p:tav tm="0">
                                          <p:val>
                                            <p:strVal val="ppt_h"/>
                                          </p:val>
                                        </p:tav>
                                        <p:tav tm="100000">
                                          <p:val>
                                            <p:fltVal val="0"/>
                                          </p:val>
                                        </p:tav>
                                      </p:tavLst>
                                    </p:anim>
                                    <p:anim calcmode="lin" valueType="num">
                                      <p:cBhvr>
                                        <p:cTn id="146" dur="1000"/>
                                        <p:tgtEl>
                                          <p:spTgt spid="41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7" dur="1000"/>
                                        <p:tgtEl>
                                          <p:spTgt spid="41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8" dur="1" fill="hold">
                                          <p:stCondLst>
                                            <p:cond delay="999"/>
                                          </p:stCondLst>
                                        </p:cTn>
                                        <p:tgtEl>
                                          <p:spTgt spid="4110"/>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51" presetClass="entr" presetSubtype="0" fill="hold" nodeType="clickEffect">
                                  <p:stCondLst>
                                    <p:cond delay="0"/>
                                  </p:stCondLst>
                                  <p:childTnLst>
                                    <p:set>
                                      <p:cBhvr>
                                        <p:cTn id="152" dur="1" fill="hold">
                                          <p:stCondLst>
                                            <p:cond delay="0"/>
                                          </p:stCondLst>
                                        </p:cTn>
                                        <p:tgtEl>
                                          <p:spTgt spid="4112">
                                            <p:txEl>
                                              <p:pRg st="0" end="0"/>
                                            </p:txEl>
                                          </p:spTgt>
                                        </p:tgtEl>
                                        <p:attrNameLst>
                                          <p:attrName>style.visibility</p:attrName>
                                        </p:attrNameLst>
                                      </p:cBhvr>
                                      <p:to>
                                        <p:strVal val="visible"/>
                                      </p:to>
                                    </p:set>
                                    <p:animEffect transition="in" filter="fade">
                                      <p:cBhvr>
                                        <p:cTn id="153" dur="770" decel="100000"/>
                                        <p:tgtEl>
                                          <p:spTgt spid="4112">
                                            <p:txEl>
                                              <p:pRg st="0" end="0"/>
                                            </p:txEl>
                                          </p:spTgt>
                                        </p:tgtEl>
                                      </p:cBhvr>
                                    </p:animEffect>
                                    <p:animScale>
                                      <p:cBhvr>
                                        <p:cTn id="154" dur="770" decel="100000"/>
                                        <p:tgtEl>
                                          <p:spTgt spid="4112">
                                            <p:txEl>
                                              <p:pRg st="0" end="0"/>
                                            </p:txEl>
                                          </p:spTgt>
                                        </p:tgtEl>
                                      </p:cBhvr>
                                      <p:from x="10000" y="10000"/>
                                      <p:to x="200000" y="450000"/>
                                    </p:animScale>
                                    <p:animScale>
                                      <p:cBhvr>
                                        <p:cTn id="155" dur="1230" accel="100000" fill="hold">
                                          <p:stCondLst>
                                            <p:cond delay="770"/>
                                          </p:stCondLst>
                                        </p:cTn>
                                        <p:tgtEl>
                                          <p:spTgt spid="4112">
                                            <p:txEl>
                                              <p:pRg st="0" end="0"/>
                                            </p:txEl>
                                          </p:spTgt>
                                        </p:tgtEl>
                                      </p:cBhvr>
                                      <p:from x="200000" y="450000"/>
                                      <p:to x="100000" y="100000"/>
                                    </p:animScale>
                                    <p:set>
                                      <p:cBhvr>
                                        <p:cTn id="156" dur="770" fill="hold"/>
                                        <p:tgtEl>
                                          <p:spTgt spid="4112">
                                            <p:txEl>
                                              <p:pRg st="0" end="0"/>
                                            </p:txEl>
                                          </p:spTgt>
                                        </p:tgtEl>
                                        <p:attrNameLst>
                                          <p:attrName>ppt_x</p:attrName>
                                        </p:attrNameLst>
                                      </p:cBhvr>
                                      <p:to>
                                        <p:strVal val="(0.5)"/>
                                      </p:to>
                                    </p:set>
                                    <p:anim from="(0.5)" to="(#ppt_x)" calcmode="lin" valueType="num">
                                      <p:cBhvr>
                                        <p:cTn id="157" dur="1230" accel="100000" fill="hold">
                                          <p:stCondLst>
                                            <p:cond delay="770"/>
                                          </p:stCondLst>
                                        </p:cTn>
                                        <p:tgtEl>
                                          <p:spTgt spid="4112">
                                            <p:txEl>
                                              <p:pRg st="0" end="0"/>
                                            </p:txEl>
                                          </p:spTgt>
                                        </p:tgtEl>
                                        <p:attrNameLst>
                                          <p:attrName>ppt_x</p:attrName>
                                        </p:attrNameLst>
                                      </p:cBhvr>
                                    </p:anim>
                                    <p:set>
                                      <p:cBhvr>
                                        <p:cTn id="158" dur="770" fill="hold"/>
                                        <p:tgtEl>
                                          <p:spTgt spid="4112">
                                            <p:txEl>
                                              <p:pRg st="0" end="0"/>
                                            </p:txEl>
                                          </p:spTgt>
                                        </p:tgtEl>
                                        <p:attrNameLst>
                                          <p:attrName>ppt_y</p:attrName>
                                        </p:attrNameLst>
                                      </p:cBhvr>
                                      <p:to>
                                        <p:strVal val="(#ppt_y+0.4)"/>
                                      </p:to>
                                    </p:set>
                                    <p:anim from="(#ppt_y+0.4)" to="(#ppt_y)" calcmode="lin" valueType="num">
                                      <p:cBhvr>
                                        <p:cTn id="159" dur="1230" accel="100000" fill="hold">
                                          <p:stCondLst>
                                            <p:cond delay="770"/>
                                          </p:stCondLst>
                                        </p:cTn>
                                        <p:tgtEl>
                                          <p:spTgt spid="4112">
                                            <p:txEl>
                                              <p:pRg st="0" end="0"/>
                                            </p:txEl>
                                          </p:spTgt>
                                        </p:tgtEl>
                                        <p:attrNameLst>
                                          <p:attrName>ppt_y</p:attrName>
                                        </p:attrNameLst>
                                      </p:cBhvr>
                                    </p:anim>
                                  </p:childTnLst>
                                </p:cTn>
                              </p:par>
                            </p:childTnLst>
                          </p:cTn>
                        </p:par>
                      </p:childTnLst>
                    </p:cTn>
                  </p:par>
                  <p:par>
                    <p:cTn id="160" fill="hold">
                      <p:stCondLst>
                        <p:cond delay="indefinite"/>
                      </p:stCondLst>
                      <p:childTnLst>
                        <p:par>
                          <p:cTn id="161" fill="hold">
                            <p:stCondLst>
                              <p:cond delay="0"/>
                            </p:stCondLst>
                            <p:childTnLst>
                              <p:par>
                                <p:cTn id="162" presetID="19" presetClass="entr" presetSubtype="10" fill="hold" nodeType="clickEffect">
                                  <p:stCondLst>
                                    <p:cond delay="0"/>
                                  </p:stCondLst>
                                  <p:childTnLst>
                                    <p:set>
                                      <p:cBhvr>
                                        <p:cTn id="163" dur="1" fill="hold">
                                          <p:stCondLst>
                                            <p:cond delay="0"/>
                                          </p:stCondLst>
                                        </p:cTn>
                                        <p:tgtEl>
                                          <p:spTgt spid="4113"/>
                                        </p:tgtEl>
                                        <p:attrNameLst>
                                          <p:attrName>style.visibility</p:attrName>
                                        </p:attrNameLst>
                                      </p:cBhvr>
                                      <p:to>
                                        <p:strVal val="visible"/>
                                      </p:to>
                                    </p:set>
                                    <p:anim calcmode="lin" valueType="num">
                                      <p:cBhvr>
                                        <p:cTn id="164" dur="5000" fill="hold"/>
                                        <p:tgtEl>
                                          <p:spTgt spid="4113"/>
                                        </p:tgtEl>
                                        <p:attrNameLst>
                                          <p:attrName>ppt_w</p:attrName>
                                        </p:attrNameLst>
                                      </p:cBhvr>
                                      <p:tavLst>
                                        <p:tav tm="0" fmla="#ppt_w*sin(2.5*pi*$)">
                                          <p:val>
                                            <p:fltVal val="0"/>
                                          </p:val>
                                        </p:tav>
                                        <p:tav tm="100000">
                                          <p:val>
                                            <p:fltVal val="1"/>
                                          </p:val>
                                        </p:tav>
                                      </p:tavLst>
                                    </p:anim>
                                    <p:anim calcmode="lin" valueType="num">
                                      <p:cBhvr>
                                        <p:cTn id="165" dur="5000" fill="hold"/>
                                        <p:tgtEl>
                                          <p:spTgt spid="4113"/>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4116"/>
                                        </p:tgtEl>
                                        <p:attrNameLst>
                                          <p:attrName>style.visibility</p:attrName>
                                        </p:attrNameLst>
                                      </p:cBhvr>
                                      <p:to>
                                        <p:strVal val="visible"/>
                                      </p:to>
                                    </p:set>
                                    <p:animEffect transition="in" filter="dissolve">
                                      <p:cBhvr>
                                        <p:cTn id="170" dur="500"/>
                                        <p:tgtEl>
                                          <p:spTgt spid="4116"/>
                                        </p:tgtEl>
                                      </p:cBhvr>
                                    </p:animEffect>
                                  </p:childTnLst>
                                </p:cTn>
                              </p:par>
                            </p:childTnLst>
                          </p:cTn>
                        </p:par>
                      </p:childTnLst>
                    </p:cTn>
                  </p:par>
                  <p:par>
                    <p:cTn id="171" fill="hold">
                      <p:stCondLst>
                        <p:cond delay="indefinite"/>
                      </p:stCondLst>
                      <p:childTnLst>
                        <p:par>
                          <p:cTn id="172" fill="hold">
                            <p:stCondLst>
                              <p:cond delay="0"/>
                            </p:stCondLst>
                            <p:childTnLst>
                              <p:par>
                                <p:cTn id="173" presetID="15" presetClass="exit" presetSubtype="0" fill="hold" grpId="0" nodeType="clickEffect">
                                  <p:stCondLst>
                                    <p:cond delay="0"/>
                                  </p:stCondLst>
                                  <p:childTnLst>
                                    <p:anim calcmode="lin" valueType="num">
                                      <p:cBhvr>
                                        <p:cTn id="174" dur="1000"/>
                                        <p:tgtEl>
                                          <p:spTgt spid="4112">
                                            <p:txEl>
                                              <p:pRg st="0" end="0"/>
                                            </p:txEl>
                                          </p:spTgt>
                                        </p:tgtEl>
                                        <p:attrNameLst>
                                          <p:attrName>ppt_w</p:attrName>
                                        </p:attrNameLst>
                                      </p:cBhvr>
                                      <p:tavLst>
                                        <p:tav tm="0">
                                          <p:val>
                                            <p:strVal val="ppt_w"/>
                                          </p:val>
                                        </p:tav>
                                        <p:tav tm="100000">
                                          <p:val>
                                            <p:fltVal val="0"/>
                                          </p:val>
                                        </p:tav>
                                      </p:tavLst>
                                    </p:anim>
                                    <p:anim calcmode="lin" valueType="num">
                                      <p:cBhvr>
                                        <p:cTn id="175" dur="1000"/>
                                        <p:tgtEl>
                                          <p:spTgt spid="4112">
                                            <p:txEl>
                                              <p:pRg st="0" end="0"/>
                                            </p:txEl>
                                          </p:spTgt>
                                        </p:tgtEl>
                                        <p:attrNameLst>
                                          <p:attrName>ppt_h</p:attrName>
                                        </p:attrNameLst>
                                      </p:cBhvr>
                                      <p:tavLst>
                                        <p:tav tm="0">
                                          <p:val>
                                            <p:strVal val="ppt_h"/>
                                          </p:val>
                                        </p:tav>
                                        <p:tav tm="100000">
                                          <p:val>
                                            <p:fltVal val="0"/>
                                          </p:val>
                                        </p:tav>
                                      </p:tavLst>
                                    </p:anim>
                                    <p:anim calcmode="lin" valueType="num">
                                      <p:cBhvr>
                                        <p:cTn id="176" dur="1000"/>
                                        <p:tgtEl>
                                          <p:spTgt spid="4112">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7" dur="1000"/>
                                        <p:tgtEl>
                                          <p:spTgt spid="4112">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8" dur="1" fill="hold">
                                          <p:stCondLst>
                                            <p:cond delay="999"/>
                                          </p:stCondLst>
                                        </p:cTn>
                                        <p:tgtEl>
                                          <p:spTgt spid="4112">
                                            <p:txEl>
                                              <p:pRg st="0" end="0"/>
                                            </p:txEl>
                                          </p:spTgt>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29" presetClass="exit" presetSubtype="0" fill="hold" nodeType="clickEffect">
                                  <p:stCondLst>
                                    <p:cond delay="0"/>
                                  </p:stCondLst>
                                  <p:childTnLst>
                                    <p:anim calcmode="lin" valueType="num">
                                      <p:cBhvr>
                                        <p:cTn id="182" dur="1000"/>
                                        <p:tgtEl>
                                          <p:spTgt spid="4113"/>
                                        </p:tgtEl>
                                        <p:attrNameLst>
                                          <p:attrName>ppt_x</p:attrName>
                                        </p:attrNameLst>
                                      </p:cBhvr>
                                      <p:tavLst>
                                        <p:tav tm="0">
                                          <p:val>
                                            <p:strVal val="ppt_x"/>
                                          </p:val>
                                        </p:tav>
                                        <p:tav tm="100000">
                                          <p:val>
                                            <p:strVal val="ppt_x-.2"/>
                                          </p:val>
                                        </p:tav>
                                      </p:tavLst>
                                    </p:anim>
                                    <p:anim calcmode="lin" valueType="num">
                                      <p:cBhvr>
                                        <p:cTn id="183" dur="1000"/>
                                        <p:tgtEl>
                                          <p:spTgt spid="4113"/>
                                        </p:tgtEl>
                                        <p:attrNameLst>
                                          <p:attrName>ppt_y</p:attrName>
                                        </p:attrNameLst>
                                      </p:cBhvr>
                                      <p:tavLst>
                                        <p:tav tm="0">
                                          <p:val>
                                            <p:strVal val="ppt_y"/>
                                          </p:val>
                                        </p:tav>
                                        <p:tav tm="100000">
                                          <p:val>
                                            <p:strVal val="ppt_y"/>
                                          </p:val>
                                        </p:tav>
                                      </p:tavLst>
                                    </p:anim>
                                    <p:animEffect transition="out" filter="fade">
                                      <p:cBhvr>
                                        <p:cTn id="184" dur="1000"/>
                                        <p:tgtEl>
                                          <p:spTgt spid="4113"/>
                                        </p:tgtEl>
                                      </p:cBhvr>
                                    </p:animEffect>
                                    <p:set>
                                      <p:cBhvr>
                                        <p:cTn id="185" dur="1" fill="hold">
                                          <p:stCondLst>
                                            <p:cond delay="999"/>
                                          </p:stCondLst>
                                        </p:cTn>
                                        <p:tgtEl>
                                          <p:spTgt spid="4113"/>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5" presetClass="exit" presetSubtype="10" fill="hold" grpId="1" nodeType="clickEffect">
                                  <p:stCondLst>
                                    <p:cond delay="0"/>
                                  </p:stCondLst>
                                  <p:childTnLst>
                                    <p:animEffect transition="out" filter="checkerboard(across)">
                                      <p:cBhvr>
                                        <p:cTn id="189" dur="500"/>
                                        <p:tgtEl>
                                          <p:spTgt spid="4116"/>
                                        </p:tgtEl>
                                      </p:cBhvr>
                                    </p:animEffect>
                                    <p:set>
                                      <p:cBhvr>
                                        <p:cTn id="190" dur="1" fill="hold">
                                          <p:stCondLst>
                                            <p:cond delay="499"/>
                                          </p:stCondLst>
                                        </p:cTn>
                                        <p:tgtEl>
                                          <p:spTgt spid="4116"/>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27" presetClass="entr" presetSubtype="0" fill="hold" nodeType="clickEffect">
                                  <p:stCondLst>
                                    <p:cond delay="0"/>
                                  </p:stCondLst>
                                  <p:iterate type="lt">
                                    <p:tmPct val="50000"/>
                                  </p:iterate>
                                  <p:childTnLst>
                                    <p:set>
                                      <p:cBhvr>
                                        <p:cTn id="194" dur="1" fill="hold">
                                          <p:stCondLst>
                                            <p:cond delay="0"/>
                                          </p:stCondLst>
                                        </p:cTn>
                                        <p:tgtEl>
                                          <p:spTgt spid="4118">
                                            <p:txEl>
                                              <p:pRg st="0" end="0"/>
                                            </p:txEl>
                                          </p:spTgt>
                                        </p:tgtEl>
                                        <p:attrNameLst>
                                          <p:attrName>style.visibility</p:attrName>
                                        </p:attrNameLst>
                                      </p:cBhvr>
                                      <p:to>
                                        <p:strVal val="visible"/>
                                      </p:to>
                                    </p:set>
                                    <p:anim calcmode="discrete" valueType="clr">
                                      <p:cBhvr override="childStyle">
                                        <p:cTn id="195" dur="80"/>
                                        <p:tgtEl>
                                          <p:spTgt spid="41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6" dur="80"/>
                                        <p:tgtEl>
                                          <p:spTgt spid="4118">
                                            <p:txEl>
                                              <p:pRg st="0" end="0"/>
                                            </p:txEl>
                                          </p:spTgt>
                                        </p:tgtEl>
                                        <p:attrNameLst>
                                          <p:attrName>fillcolor</p:attrName>
                                        </p:attrNameLst>
                                      </p:cBhvr>
                                      <p:tavLst>
                                        <p:tav tm="0">
                                          <p:val>
                                            <p:clrVal>
                                              <a:schemeClr val="accent2"/>
                                            </p:clrVal>
                                          </p:val>
                                        </p:tav>
                                        <p:tav tm="50000">
                                          <p:val>
                                            <p:clrVal>
                                              <a:schemeClr val="hlink"/>
                                            </p:clrVal>
                                          </p:val>
                                        </p:tav>
                                      </p:tavLst>
                                    </p:anim>
                                    <p:set>
                                      <p:cBhvr>
                                        <p:cTn id="197" dur="80"/>
                                        <p:tgtEl>
                                          <p:spTgt spid="4118">
                                            <p:txEl>
                                              <p:pRg st="0" end="0"/>
                                            </p:txEl>
                                          </p:spTgt>
                                        </p:tgtEl>
                                        <p:attrNameLst>
                                          <p:attrName>fill.type</p:attrName>
                                        </p:attrNameLst>
                                      </p:cBhvr>
                                      <p:to>
                                        <p:strVal val="solid"/>
                                      </p:to>
                                    </p:set>
                                  </p:childTnLst>
                                </p:cTn>
                              </p:par>
                              <p:par>
                                <p:cTn id="198" presetID="27" presetClass="entr" presetSubtype="0" fill="hold" nodeType="withEffect">
                                  <p:stCondLst>
                                    <p:cond delay="0"/>
                                  </p:stCondLst>
                                  <p:iterate type="lt">
                                    <p:tmPct val="50000"/>
                                  </p:iterate>
                                  <p:childTnLst>
                                    <p:set>
                                      <p:cBhvr>
                                        <p:cTn id="199" dur="1" fill="hold">
                                          <p:stCondLst>
                                            <p:cond delay="0"/>
                                          </p:stCondLst>
                                        </p:cTn>
                                        <p:tgtEl>
                                          <p:spTgt spid="4118">
                                            <p:txEl>
                                              <p:pRg st="1" end="1"/>
                                            </p:txEl>
                                          </p:spTgt>
                                        </p:tgtEl>
                                        <p:attrNameLst>
                                          <p:attrName>style.visibility</p:attrName>
                                        </p:attrNameLst>
                                      </p:cBhvr>
                                      <p:to>
                                        <p:strVal val="visible"/>
                                      </p:to>
                                    </p:set>
                                    <p:anim calcmode="discrete" valueType="clr">
                                      <p:cBhvr override="childStyle">
                                        <p:cTn id="200" dur="80"/>
                                        <p:tgtEl>
                                          <p:spTgt spid="411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1" dur="80"/>
                                        <p:tgtEl>
                                          <p:spTgt spid="4118">
                                            <p:txEl>
                                              <p:pRg st="1" end="1"/>
                                            </p:txEl>
                                          </p:spTgt>
                                        </p:tgtEl>
                                        <p:attrNameLst>
                                          <p:attrName>fillcolor</p:attrName>
                                        </p:attrNameLst>
                                      </p:cBhvr>
                                      <p:tavLst>
                                        <p:tav tm="0">
                                          <p:val>
                                            <p:clrVal>
                                              <a:schemeClr val="accent2"/>
                                            </p:clrVal>
                                          </p:val>
                                        </p:tav>
                                        <p:tav tm="50000">
                                          <p:val>
                                            <p:clrVal>
                                              <a:schemeClr val="hlink"/>
                                            </p:clrVal>
                                          </p:val>
                                        </p:tav>
                                      </p:tavLst>
                                    </p:anim>
                                    <p:set>
                                      <p:cBhvr>
                                        <p:cTn id="202" dur="80"/>
                                        <p:tgtEl>
                                          <p:spTgt spid="4118">
                                            <p:txEl>
                                              <p:pRg st="1" end="1"/>
                                            </p:txEl>
                                          </p:spTgt>
                                        </p:tgtEl>
                                        <p:attrNameLst>
                                          <p:attrName>fill.type</p:attrName>
                                        </p:attrNameLst>
                                      </p:cBhvr>
                                      <p:to>
                                        <p:strVal val="solid"/>
                                      </p:to>
                                    </p:set>
                                  </p:childTnLst>
                                </p:cTn>
                              </p:par>
                            </p:childTnLst>
                          </p:cTn>
                        </p:par>
                      </p:childTnLst>
                    </p:cTn>
                  </p:par>
                  <p:par>
                    <p:cTn id="203" fill="hold">
                      <p:stCondLst>
                        <p:cond delay="indefinite"/>
                      </p:stCondLst>
                      <p:childTnLst>
                        <p:par>
                          <p:cTn id="204" fill="hold">
                            <p:stCondLst>
                              <p:cond delay="0"/>
                            </p:stCondLst>
                            <p:childTnLst>
                              <p:par>
                                <p:cTn id="205" presetID="51" presetClass="entr" presetSubtype="0" fill="hold" nodeType="clickEffect">
                                  <p:stCondLst>
                                    <p:cond delay="0"/>
                                  </p:stCondLst>
                                  <p:childTnLst>
                                    <p:set>
                                      <p:cBhvr>
                                        <p:cTn id="206" dur="1" fill="hold">
                                          <p:stCondLst>
                                            <p:cond delay="0"/>
                                          </p:stCondLst>
                                        </p:cTn>
                                        <p:tgtEl>
                                          <p:spTgt spid="4119"/>
                                        </p:tgtEl>
                                        <p:attrNameLst>
                                          <p:attrName>style.visibility</p:attrName>
                                        </p:attrNameLst>
                                      </p:cBhvr>
                                      <p:to>
                                        <p:strVal val="visible"/>
                                      </p:to>
                                    </p:set>
                                    <p:animEffect transition="in" filter="fade">
                                      <p:cBhvr>
                                        <p:cTn id="207" dur="770" decel="100000"/>
                                        <p:tgtEl>
                                          <p:spTgt spid="4119"/>
                                        </p:tgtEl>
                                      </p:cBhvr>
                                    </p:animEffect>
                                    <p:animScale>
                                      <p:cBhvr>
                                        <p:cTn id="208" dur="770" decel="100000"/>
                                        <p:tgtEl>
                                          <p:spTgt spid="4119"/>
                                        </p:tgtEl>
                                      </p:cBhvr>
                                      <p:from x="10000" y="10000"/>
                                      <p:to x="200000" y="450000"/>
                                    </p:animScale>
                                    <p:animScale>
                                      <p:cBhvr>
                                        <p:cTn id="209" dur="1230" accel="100000" fill="hold">
                                          <p:stCondLst>
                                            <p:cond delay="770"/>
                                          </p:stCondLst>
                                        </p:cTn>
                                        <p:tgtEl>
                                          <p:spTgt spid="4119"/>
                                        </p:tgtEl>
                                      </p:cBhvr>
                                      <p:from x="200000" y="450000"/>
                                      <p:to x="100000" y="100000"/>
                                    </p:animScale>
                                    <p:set>
                                      <p:cBhvr>
                                        <p:cTn id="210" dur="770" fill="hold"/>
                                        <p:tgtEl>
                                          <p:spTgt spid="4119"/>
                                        </p:tgtEl>
                                        <p:attrNameLst>
                                          <p:attrName>ppt_x</p:attrName>
                                        </p:attrNameLst>
                                      </p:cBhvr>
                                      <p:to>
                                        <p:strVal val="(0.5)"/>
                                      </p:to>
                                    </p:set>
                                    <p:anim from="(0.5)" to="(#ppt_x)" calcmode="lin" valueType="num">
                                      <p:cBhvr>
                                        <p:cTn id="211" dur="1230" accel="100000" fill="hold">
                                          <p:stCondLst>
                                            <p:cond delay="770"/>
                                          </p:stCondLst>
                                        </p:cTn>
                                        <p:tgtEl>
                                          <p:spTgt spid="4119"/>
                                        </p:tgtEl>
                                        <p:attrNameLst>
                                          <p:attrName>ppt_x</p:attrName>
                                        </p:attrNameLst>
                                      </p:cBhvr>
                                    </p:anim>
                                    <p:set>
                                      <p:cBhvr>
                                        <p:cTn id="212" dur="770" fill="hold"/>
                                        <p:tgtEl>
                                          <p:spTgt spid="4119"/>
                                        </p:tgtEl>
                                        <p:attrNameLst>
                                          <p:attrName>ppt_y</p:attrName>
                                        </p:attrNameLst>
                                      </p:cBhvr>
                                      <p:to>
                                        <p:strVal val="(#ppt_y+0.4)"/>
                                      </p:to>
                                    </p:set>
                                    <p:anim from="(#ppt_y+0.4)" to="(#ppt_y)" calcmode="lin" valueType="num">
                                      <p:cBhvr>
                                        <p:cTn id="213" dur="1230" accel="100000" fill="hold">
                                          <p:stCondLst>
                                            <p:cond delay="770"/>
                                          </p:stCondLst>
                                        </p:cTn>
                                        <p:tgtEl>
                                          <p:spTgt spid="41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allAtOnce"/>
      <p:bldP spid="4103" grpId="0" build="allAtOnce"/>
      <p:bldP spid="4109" grpId="0" build="allAtOnce"/>
      <p:bldP spid="4112" grpId="0" build="allAtOnce"/>
      <p:bldP spid="4116" grpId="0" animBg="1"/>
      <p:bldP spid="411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p:cNvSpPr>
            <a:spLocks noGrp="1"/>
          </p:cNvSpPr>
          <p:nvPr>
            <p:ph type="dt" sz="half" idx="10"/>
          </p:nvPr>
        </p:nvSpPr>
        <p:spPr/>
        <p:txBody>
          <a:bodyPr/>
          <a:lstStyle/>
          <a:p>
            <a:fld id="{237B9DA4-2201-4284-A009-C83F26A38E98}" type="datetime1">
              <a:rPr lang="en-US"/>
              <a:pPr/>
              <a:t>5/15/2017</a:t>
            </a:fld>
            <a:endParaRPr lang="en-US"/>
          </a:p>
        </p:txBody>
      </p:sp>
      <p:sp>
        <p:nvSpPr>
          <p:cNvPr id="16" name="Slide Number Placeholder 3"/>
          <p:cNvSpPr>
            <a:spLocks noGrp="1"/>
          </p:cNvSpPr>
          <p:nvPr>
            <p:ph type="sldNum" sz="quarter" idx="12"/>
          </p:nvPr>
        </p:nvSpPr>
        <p:spPr/>
        <p:txBody>
          <a:bodyPr/>
          <a:lstStyle/>
          <a:p>
            <a:fld id="{7931FE01-B0B0-42A1-8B56-59FBBE5A665E}" type="slidenum">
              <a:rPr lang="en-US"/>
              <a:pPr/>
              <a:t>39</a:t>
            </a:fld>
            <a:endParaRPr lang="en-US"/>
          </a:p>
        </p:txBody>
      </p:sp>
      <p:sp>
        <p:nvSpPr>
          <p:cNvPr id="5126" name="Rectangle 6"/>
          <p:cNvSpPr>
            <a:spLocks noChangeArrowheads="1"/>
          </p:cNvSpPr>
          <p:nvPr/>
        </p:nvSpPr>
        <p:spPr bwMode="auto">
          <a:xfrm>
            <a:off x="0" y="2005013"/>
            <a:ext cx="9144000" cy="0"/>
          </a:xfrm>
          <a:prstGeom prst="rect">
            <a:avLst/>
          </a:prstGeom>
          <a:noFill/>
          <a:ln w="9525">
            <a:noFill/>
            <a:miter lim="800000"/>
            <a:headEnd/>
            <a:tailEnd/>
          </a:ln>
          <a:effectLst/>
        </p:spPr>
        <p:txBody>
          <a:bodyPr wrap="none" anchor="ctr">
            <a:spAutoFit/>
          </a:bodyPr>
          <a:lstStyle/>
          <a:p>
            <a:endParaRPr lang="id-ID"/>
          </a:p>
        </p:txBody>
      </p:sp>
      <p:sp>
        <p:nvSpPr>
          <p:cNvPr id="5127" name="Rectangle 7"/>
          <p:cNvSpPr>
            <a:spLocks noChangeArrowheads="1"/>
          </p:cNvSpPr>
          <p:nvPr/>
        </p:nvSpPr>
        <p:spPr bwMode="auto">
          <a:xfrm>
            <a:off x="0" y="0"/>
            <a:ext cx="7302500" cy="1952625"/>
          </a:xfrm>
          <a:prstGeom prst="rect">
            <a:avLst/>
          </a:prstGeom>
          <a:noFill/>
          <a:ln w="9525">
            <a:noFill/>
            <a:miter lim="800000"/>
            <a:headEnd/>
            <a:tailEnd/>
          </a:ln>
          <a:effectLst/>
        </p:spPr>
        <p:txBody>
          <a:bodyPr wrap="none" anchor="ctr">
            <a:spAutoFit/>
          </a:bodyPr>
          <a:lstStyle/>
          <a:p>
            <a:pPr indent="457200" algn="just"/>
            <a:r>
              <a:rPr lang="en-US" sz="2000" b="1"/>
              <a:t>2. 2. 2  METODA CRAMER’S</a:t>
            </a:r>
          </a:p>
          <a:p>
            <a:pPr indent="457200" algn="just"/>
            <a:r>
              <a:rPr lang="en-US"/>
              <a:t>BILANGAN ANU DARI SPL ORDE n ADALAH xi UNTUK i = 1,2,……n</a:t>
            </a:r>
          </a:p>
          <a:p>
            <a:pPr indent="457200" algn="just"/>
            <a:r>
              <a:rPr lang="en-US"/>
              <a:t>DENGAN </a:t>
            </a:r>
          </a:p>
          <a:p>
            <a:pPr indent="457200" algn="just"/>
            <a:endParaRPr lang="en-US" sz="800" b="1"/>
          </a:p>
          <a:p>
            <a:pPr indent="457200" algn="just"/>
            <a:r>
              <a:rPr lang="en-US" b="1"/>
              <a:t>	</a:t>
            </a:r>
            <a:r>
              <a:rPr lang="en-US" sz="3200" b="1"/>
              <a:t>Ax = b</a:t>
            </a:r>
            <a:r>
              <a:rPr lang="en-US" sz="3200"/>
              <a:t> </a:t>
            </a:r>
          </a:p>
          <a:p>
            <a:pPr indent="457200" algn="just"/>
            <a:endParaRPr lang="en-US" sz="800"/>
          </a:p>
          <a:p>
            <a:pPr indent="457200" algn="just"/>
            <a:r>
              <a:rPr lang="en-US"/>
              <a:t>ATURAN CRAMER’S PENYELESAIAN SPL TERSEBUT ADALAH: </a:t>
            </a:r>
          </a:p>
        </p:txBody>
      </p:sp>
      <p:sp>
        <p:nvSpPr>
          <p:cNvPr id="5129" name="Rectangle 9"/>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5128" name="Object 8"/>
          <p:cNvGraphicFramePr>
            <a:graphicFrameLocks noChangeAspect="1"/>
          </p:cNvGraphicFramePr>
          <p:nvPr/>
        </p:nvGraphicFramePr>
        <p:xfrm>
          <a:off x="401638" y="1989138"/>
          <a:ext cx="8304212" cy="1311275"/>
        </p:xfrm>
        <a:graphic>
          <a:graphicData uri="http://schemas.openxmlformats.org/presentationml/2006/ole">
            <mc:AlternateContent xmlns:mc="http://schemas.openxmlformats.org/markup-compatibility/2006">
              <mc:Choice xmlns:v="urn:schemas-microsoft-com:vml" Requires="v">
                <p:oleObj spid="_x0000_s97285" name="Equation" r:id="rId3" imgW="2654300" imgH="419100" progId="Equation.3">
                  <p:embed/>
                </p:oleObj>
              </mc:Choice>
              <mc:Fallback>
                <p:oleObj name="Equation" r:id="rId3" imgW="26543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1989138"/>
                        <a:ext cx="8304212" cy="131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 name="Rectangle 10"/>
          <p:cNvSpPr>
            <a:spLocks noChangeArrowheads="1"/>
          </p:cNvSpPr>
          <p:nvPr/>
        </p:nvSpPr>
        <p:spPr bwMode="auto">
          <a:xfrm>
            <a:off x="0" y="908050"/>
            <a:ext cx="869950" cy="366713"/>
          </a:xfrm>
          <a:prstGeom prst="rect">
            <a:avLst/>
          </a:prstGeom>
          <a:noFill/>
          <a:ln w="9525">
            <a:noFill/>
            <a:miter lim="800000"/>
            <a:headEnd/>
            <a:tailEnd/>
          </a:ln>
          <a:effectLst/>
        </p:spPr>
        <p:txBody>
          <a:bodyPr wrap="none" anchor="ctr">
            <a:spAutoFit/>
          </a:bodyPr>
          <a:lstStyle/>
          <a:p>
            <a:pPr algn="just"/>
            <a:r>
              <a:rPr lang="en-US"/>
              <a:t>MISAL</a:t>
            </a:r>
          </a:p>
        </p:txBody>
      </p:sp>
      <p:sp>
        <p:nvSpPr>
          <p:cNvPr id="5132" name="Rectangle 12"/>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sp>
        <p:nvSpPr>
          <p:cNvPr id="5134" name="Rectangle 14"/>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5133" name="Object 13"/>
          <p:cNvGraphicFramePr>
            <a:graphicFrameLocks noChangeAspect="1"/>
          </p:cNvGraphicFramePr>
          <p:nvPr/>
        </p:nvGraphicFramePr>
        <p:xfrm>
          <a:off x="1470025" y="803275"/>
          <a:ext cx="5272088" cy="2203450"/>
        </p:xfrm>
        <a:graphic>
          <a:graphicData uri="http://schemas.openxmlformats.org/presentationml/2006/ole">
            <mc:AlternateContent xmlns:mc="http://schemas.openxmlformats.org/markup-compatibility/2006">
              <mc:Choice xmlns:v="urn:schemas-microsoft-com:vml" Requires="v">
                <p:oleObj spid="_x0000_s97286" name="Equation" r:id="rId5" imgW="1701800" imgH="711200" progId="Equation.3">
                  <p:embed/>
                </p:oleObj>
              </mc:Choice>
              <mc:Fallback>
                <p:oleObj name="Equation" r:id="rId5" imgW="17018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0025" y="803275"/>
                        <a:ext cx="5272088" cy="220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5" name="Rectangle 15"/>
          <p:cNvSpPr>
            <a:spLocks noChangeArrowheads="1"/>
          </p:cNvSpPr>
          <p:nvPr/>
        </p:nvSpPr>
        <p:spPr bwMode="auto">
          <a:xfrm>
            <a:off x="0" y="3141663"/>
            <a:ext cx="831850" cy="366712"/>
          </a:xfrm>
          <a:prstGeom prst="rect">
            <a:avLst/>
          </a:prstGeom>
          <a:noFill/>
          <a:ln w="9525">
            <a:noFill/>
            <a:miter lim="800000"/>
            <a:headEnd/>
            <a:tailEnd/>
          </a:ln>
          <a:effectLst/>
        </p:spPr>
        <p:txBody>
          <a:bodyPr wrap="none" anchor="ctr">
            <a:spAutoFit/>
          </a:bodyPr>
          <a:lstStyle/>
          <a:p>
            <a:pPr algn="just"/>
            <a:r>
              <a:rPr lang="en-US"/>
              <a:t>MAKA</a:t>
            </a:r>
          </a:p>
        </p:txBody>
      </p:sp>
      <p:sp>
        <p:nvSpPr>
          <p:cNvPr id="5137" name="Rectangle 1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5136" name="Object 16"/>
          <p:cNvGraphicFramePr>
            <a:graphicFrameLocks noChangeAspect="1"/>
          </p:cNvGraphicFramePr>
          <p:nvPr/>
        </p:nvGraphicFramePr>
        <p:xfrm>
          <a:off x="1250950" y="3213100"/>
          <a:ext cx="5165725" cy="2898775"/>
        </p:xfrm>
        <a:graphic>
          <a:graphicData uri="http://schemas.openxmlformats.org/presentationml/2006/ole">
            <mc:AlternateContent xmlns:mc="http://schemas.openxmlformats.org/markup-compatibility/2006">
              <mc:Choice xmlns:v="urn:schemas-microsoft-com:vml" Requires="v">
                <p:oleObj spid="_x0000_s97287" name="Equation" r:id="rId7" imgW="2489200" imgH="1397000" progId="Equation.3">
                  <p:embed/>
                </p:oleObj>
              </mc:Choice>
              <mc:Fallback>
                <p:oleObj name="Equation" r:id="rId7" imgW="2489200" imgH="1397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950" y="3213100"/>
                        <a:ext cx="5165725" cy="289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8" name="Rectangle 18"/>
          <p:cNvSpPr>
            <a:spLocks noChangeArrowheads="1"/>
          </p:cNvSpPr>
          <p:nvPr/>
        </p:nvSpPr>
        <p:spPr bwMode="auto">
          <a:xfrm>
            <a:off x="0" y="3716338"/>
            <a:ext cx="9144000" cy="1552575"/>
          </a:xfrm>
          <a:prstGeom prst="rect">
            <a:avLst/>
          </a:prstGeom>
          <a:noFill/>
          <a:ln w="9525">
            <a:noFill/>
            <a:miter lim="800000"/>
            <a:headEnd/>
            <a:tailEnd/>
          </a:ln>
          <a:effectLst/>
        </p:spPr>
        <p:txBody>
          <a:bodyPr anchor="ctr">
            <a:spAutoFit/>
          </a:bodyPr>
          <a:lstStyle/>
          <a:p>
            <a:pPr algn="just"/>
            <a:r>
              <a:rPr lang="en-US" sz="2400"/>
              <a:t>PENYELESAIAN SPL DENGAN ATURAN CRAMER’S CUKUP SEDERHANA, NAMUN JUMLAH OPERASI AKAN MENINGKAT BILA PERSAMAAN BESAR SEHINGGA TIDAK EFISIEN. CARA INI SULIT PULA UNTUK n &gt; 3.</a:t>
            </a:r>
          </a:p>
        </p:txBody>
      </p:sp>
    </p:spTree>
    <p:extLst>
      <p:ext uri="{BB962C8B-B14F-4D97-AF65-F5344CB8AC3E}">
        <p14:creationId xmlns:p14="http://schemas.microsoft.com/office/powerpoint/2010/main" val="40643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fade">
                                      <p:cBhvr>
                                        <p:cTn id="7" dur="770" decel="100000"/>
                                        <p:tgtEl>
                                          <p:spTgt spid="5127">
                                            <p:txEl>
                                              <p:pRg st="0" end="0"/>
                                            </p:txEl>
                                          </p:spTgt>
                                        </p:tgtEl>
                                      </p:cBhvr>
                                    </p:animEffect>
                                    <p:animScale>
                                      <p:cBhvr>
                                        <p:cTn id="8" dur="770" decel="100000"/>
                                        <p:tgtEl>
                                          <p:spTgt spid="5127">
                                            <p:txEl>
                                              <p:pRg st="0" end="0"/>
                                            </p:txEl>
                                          </p:spTgt>
                                        </p:tgtEl>
                                      </p:cBhvr>
                                      <p:from x="10000" y="10000"/>
                                      <p:to x="200000" y="450000"/>
                                    </p:animScale>
                                    <p:animScale>
                                      <p:cBhvr>
                                        <p:cTn id="9" dur="1230" accel="100000" fill="hold">
                                          <p:stCondLst>
                                            <p:cond delay="770"/>
                                          </p:stCondLst>
                                        </p:cTn>
                                        <p:tgtEl>
                                          <p:spTgt spid="5127">
                                            <p:txEl>
                                              <p:pRg st="0" end="0"/>
                                            </p:txEl>
                                          </p:spTgt>
                                        </p:tgtEl>
                                      </p:cBhvr>
                                      <p:from x="200000" y="450000"/>
                                      <p:to x="100000" y="100000"/>
                                    </p:animScale>
                                    <p:set>
                                      <p:cBhvr>
                                        <p:cTn id="10" dur="770" fill="hold"/>
                                        <p:tgtEl>
                                          <p:spTgt spid="5127">
                                            <p:txEl>
                                              <p:pRg st="0" end="0"/>
                                            </p:txEl>
                                          </p:spTgt>
                                        </p:tgtEl>
                                        <p:attrNameLst>
                                          <p:attrName>ppt_x</p:attrName>
                                        </p:attrNameLst>
                                      </p:cBhvr>
                                      <p:to>
                                        <p:strVal val="(0.5)"/>
                                      </p:to>
                                    </p:set>
                                    <p:anim from="(0.5)" to="(#ppt_x)" calcmode="lin" valueType="num">
                                      <p:cBhvr>
                                        <p:cTn id="11" dur="1230" accel="100000" fill="hold">
                                          <p:stCondLst>
                                            <p:cond delay="770"/>
                                          </p:stCondLst>
                                        </p:cTn>
                                        <p:tgtEl>
                                          <p:spTgt spid="5127">
                                            <p:txEl>
                                              <p:pRg st="0" end="0"/>
                                            </p:txEl>
                                          </p:spTgt>
                                        </p:tgtEl>
                                        <p:attrNameLst>
                                          <p:attrName>ppt_x</p:attrName>
                                        </p:attrNameLst>
                                      </p:cBhvr>
                                    </p:anim>
                                    <p:set>
                                      <p:cBhvr>
                                        <p:cTn id="12" dur="770" fill="hold"/>
                                        <p:tgtEl>
                                          <p:spTgt spid="5127">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127">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127">
                                            <p:txEl>
                                              <p:pRg st="1" end="1"/>
                                            </p:txEl>
                                          </p:spTgt>
                                        </p:tgtEl>
                                        <p:attrNameLst>
                                          <p:attrName>style.visibility</p:attrName>
                                        </p:attrNameLst>
                                      </p:cBhvr>
                                      <p:to>
                                        <p:strVal val="visible"/>
                                      </p:to>
                                    </p:set>
                                    <p:anim calcmode="discrete" valueType="clr">
                                      <p:cBhvr override="childStyle">
                                        <p:cTn id="18" dur="80"/>
                                        <p:tgtEl>
                                          <p:spTgt spid="51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127">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5127">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5127">
                                            <p:txEl>
                                              <p:pRg st="2" end="2"/>
                                            </p:txEl>
                                          </p:spTgt>
                                        </p:tgtEl>
                                        <p:attrNameLst>
                                          <p:attrName>style.visibility</p:attrName>
                                        </p:attrNameLst>
                                      </p:cBhvr>
                                      <p:to>
                                        <p:strVal val="visible"/>
                                      </p:to>
                                    </p:set>
                                    <p:anim calcmode="lin" valueType="num">
                                      <p:cBhvr>
                                        <p:cTn id="25" dur="1000" fill="hold"/>
                                        <p:tgtEl>
                                          <p:spTgt spid="5127">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512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1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5127">
                                            <p:txEl>
                                              <p:pRg st="4" end="4"/>
                                            </p:txEl>
                                          </p:spTgt>
                                        </p:tgtEl>
                                        <p:attrNameLst>
                                          <p:attrName>style.visibility</p:attrName>
                                        </p:attrNameLst>
                                      </p:cBhvr>
                                      <p:to>
                                        <p:strVal val="visible"/>
                                      </p:to>
                                    </p:set>
                                    <p:anim calcmode="lin" valueType="num">
                                      <p:cBhvr>
                                        <p:cTn id="32" dur="5000" fill="hold"/>
                                        <p:tgtEl>
                                          <p:spTgt spid="5127">
                                            <p:txEl>
                                              <p:pRg st="4" end="4"/>
                                            </p:txEl>
                                          </p:spTgt>
                                        </p:tgtEl>
                                        <p:attrNameLst>
                                          <p:attrName>ppt_w</p:attrName>
                                        </p:attrNameLst>
                                      </p:cBhvr>
                                      <p:tavLst>
                                        <p:tav tm="0" fmla="#ppt_w*sin(2.5*pi*$)">
                                          <p:val>
                                            <p:fltVal val="0"/>
                                          </p:val>
                                        </p:tav>
                                        <p:tav tm="100000">
                                          <p:val>
                                            <p:fltVal val="1"/>
                                          </p:val>
                                        </p:tav>
                                      </p:tavLst>
                                    </p:anim>
                                    <p:anim calcmode="lin" valueType="num">
                                      <p:cBhvr>
                                        <p:cTn id="33" dur="5000" fill="hold"/>
                                        <p:tgtEl>
                                          <p:spTgt spid="512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5127">
                                            <p:txEl>
                                              <p:pRg st="6" end="6"/>
                                            </p:txEl>
                                          </p:spTgt>
                                        </p:tgtEl>
                                        <p:attrNameLst>
                                          <p:attrName>style.visibility</p:attrName>
                                        </p:attrNameLst>
                                      </p:cBhvr>
                                      <p:to>
                                        <p:strVal val="visible"/>
                                      </p:to>
                                    </p:set>
                                    <p:anim calcmode="discrete" valueType="clr">
                                      <p:cBhvr override="childStyle">
                                        <p:cTn id="38" dur="80"/>
                                        <p:tgtEl>
                                          <p:spTgt spid="512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127">
                                            <p:txEl>
                                              <p:pRg st="6" end="6"/>
                                            </p:txEl>
                                          </p:spTgt>
                                        </p:tgtEl>
                                        <p:attrNameLst>
                                          <p:attrName>fillcolor</p:attrName>
                                        </p:attrNameLst>
                                      </p:cBhvr>
                                      <p:tavLst>
                                        <p:tav tm="0">
                                          <p:val>
                                            <p:clrVal>
                                              <a:schemeClr val="accent2"/>
                                            </p:clrVal>
                                          </p:val>
                                        </p:tav>
                                        <p:tav tm="50000">
                                          <p:val>
                                            <p:clrVal>
                                              <a:schemeClr val="hlink"/>
                                            </p:clrVal>
                                          </p:val>
                                        </p:tav>
                                      </p:tavLst>
                                    </p:anim>
                                    <p:set>
                                      <p:cBhvr>
                                        <p:cTn id="40" dur="80"/>
                                        <p:tgtEl>
                                          <p:spTgt spid="5127">
                                            <p:txEl>
                                              <p:pRg st="6" end="6"/>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5128"/>
                                        </p:tgtEl>
                                        <p:attrNameLst>
                                          <p:attrName>style.visibility</p:attrName>
                                        </p:attrNameLst>
                                      </p:cBhvr>
                                      <p:to>
                                        <p:strVal val="visible"/>
                                      </p:to>
                                    </p:set>
                                    <p:animEffect transition="in" filter="fade">
                                      <p:cBhvr>
                                        <p:cTn id="45" dur="1000"/>
                                        <p:tgtEl>
                                          <p:spTgt spid="5128"/>
                                        </p:tgtEl>
                                      </p:cBhvr>
                                    </p:animEffect>
                                    <p:anim calcmode="lin" valueType="num">
                                      <p:cBhvr>
                                        <p:cTn id="46" dur="1000" fill="hold"/>
                                        <p:tgtEl>
                                          <p:spTgt spid="5128"/>
                                        </p:tgtEl>
                                        <p:attrNameLst>
                                          <p:attrName>ppt_x</p:attrName>
                                        </p:attrNameLst>
                                      </p:cBhvr>
                                      <p:tavLst>
                                        <p:tav tm="0">
                                          <p:val>
                                            <p:strVal val="#ppt_x"/>
                                          </p:val>
                                        </p:tav>
                                        <p:tav tm="100000">
                                          <p:val>
                                            <p:strVal val="#ppt_x"/>
                                          </p:val>
                                        </p:tav>
                                      </p:tavLst>
                                    </p:anim>
                                    <p:anim calcmode="lin" valueType="num">
                                      <p:cBhvr>
                                        <p:cTn id="47" dur="900" decel="100000" fill="hold"/>
                                        <p:tgtEl>
                                          <p:spTgt spid="512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5128"/>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xit" presetSubtype="0" fill="hold" nodeType="clickEffect">
                                  <p:stCondLst>
                                    <p:cond delay="0"/>
                                  </p:stCondLst>
                                  <p:childTnLst>
                                    <p:anim calcmode="lin" valueType="num">
                                      <p:cBhvr>
                                        <p:cTn id="52" dur="1000"/>
                                        <p:tgtEl>
                                          <p:spTgt spid="5128"/>
                                        </p:tgtEl>
                                        <p:attrNameLst>
                                          <p:attrName>ppt_x</p:attrName>
                                        </p:attrNameLst>
                                      </p:cBhvr>
                                      <p:tavLst>
                                        <p:tav tm="0">
                                          <p:val>
                                            <p:strVal val="ppt_x"/>
                                          </p:val>
                                        </p:tav>
                                        <p:tav tm="100000">
                                          <p:val>
                                            <p:strVal val="ppt_x-.2"/>
                                          </p:val>
                                        </p:tav>
                                      </p:tavLst>
                                    </p:anim>
                                    <p:anim calcmode="lin" valueType="num">
                                      <p:cBhvr>
                                        <p:cTn id="53" dur="1000"/>
                                        <p:tgtEl>
                                          <p:spTgt spid="5128"/>
                                        </p:tgtEl>
                                        <p:attrNameLst>
                                          <p:attrName>ppt_y</p:attrName>
                                        </p:attrNameLst>
                                      </p:cBhvr>
                                      <p:tavLst>
                                        <p:tav tm="0">
                                          <p:val>
                                            <p:strVal val="ppt_y"/>
                                          </p:val>
                                        </p:tav>
                                        <p:tav tm="100000">
                                          <p:val>
                                            <p:strVal val="ppt_y"/>
                                          </p:val>
                                        </p:tav>
                                      </p:tavLst>
                                    </p:anim>
                                    <p:animEffect transition="out" filter="fade">
                                      <p:cBhvr>
                                        <p:cTn id="54" dur="1000"/>
                                        <p:tgtEl>
                                          <p:spTgt spid="5128"/>
                                        </p:tgtEl>
                                      </p:cBhvr>
                                    </p:animEffect>
                                    <p:set>
                                      <p:cBhvr>
                                        <p:cTn id="55" dur="1" fill="hold">
                                          <p:stCondLst>
                                            <p:cond delay="999"/>
                                          </p:stCondLst>
                                        </p:cTn>
                                        <p:tgtEl>
                                          <p:spTgt spid="512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9" presetClass="exit" presetSubtype="0" fill="hold" grpId="0" nodeType="clickEffect">
                                  <p:stCondLst>
                                    <p:cond delay="0"/>
                                  </p:stCondLst>
                                  <p:childTnLst>
                                    <p:anim calcmode="lin" valueType="num">
                                      <p:cBhvr>
                                        <p:cTn id="59" dur="1000"/>
                                        <p:tgtEl>
                                          <p:spTgt spid="5127">
                                            <p:txEl>
                                              <p:pRg st="0" end="0"/>
                                            </p:txEl>
                                          </p:spTgt>
                                        </p:tgtEl>
                                        <p:attrNameLst>
                                          <p:attrName>ppt_x</p:attrName>
                                        </p:attrNameLst>
                                      </p:cBhvr>
                                      <p:tavLst>
                                        <p:tav tm="0">
                                          <p:val>
                                            <p:strVal val="ppt_x"/>
                                          </p:val>
                                        </p:tav>
                                        <p:tav tm="100000">
                                          <p:val>
                                            <p:strVal val="ppt_x-.2"/>
                                          </p:val>
                                        </p:tav>
                                      </p:tavLst>
                                    </p:anim>
                                    <p:anim calcmode="lin" valueType="num">
                                      <p:cBhvr>
                                        <p:cTn id="60" dur="1000"/>
                                        <p:tgtEl>
                                          <p:spTgt spid="5127">
                                            <p:txEl>
                                              <p:pRg st="0" end="0"/>
                                            </p:txEl>
                                          </p:spTgt>
                                        </p:tgtEl>
                                        <p:attrNameLst>
                                          <p:attrName>ppt_y</p:attrName>
                                        </p:attrNameLst>
                                      </p:cBhvr>
                                      <p:tavLst>
                                        <p:tav tm="0">
                                          <p:val>
                                            <p:strVal val="ppt_y"/>
                                          </p:val>
                                        </p:tav>
                                        <p:tav tm="100000">
                                          <p:val>
                                            <p:strVal val="ppt_y"/>
                                          </p:val>
                                        </p:tav>
                                      </p:tavLst>
                                    </p:anim>
                                    <p:animEffect transition="out" filter="fade">
                                      <p:cBhvr>
                                        <p:cTn id="61" dur="1000"/>
                                        <p:tgtEl>
                                          <p:spTgt spid="5127">
                                            <p:txEl>
                                              <p:pRg st="0" end="0"/>
                                            </p:txEl>
                                          </p:spTgt>
                                        </p:tgtEl>
                                      </p:cBhvr>
                                    </p:animEffect>
                                    <p:set>
                                      <p:cBhvr>
                                        <p:cTn id="62" dur="1" fill="hold">
                                          <p:stCondLst>
                                            <p:cond delay="999"/>
                                          </p:stCondLst>
                                        </p:cTn>
                                        <p:tgtEl>
                                          <p:spTgt spid="5127">
                                            <p:txEl>
                                              <p:pRg st="0" end="0"/>
                                            </p:txEl>
                                          </p:spTgt>
                                        </p:tgtEl>
                                        <p:attrNameLst>
                                          <p:attrName>style.visibility</p:attrName>
                                        </p:attrNameLst>
                                      </p:cBhvr>
                                      <p:to>
                                        <p:strVal val="hidden"/>
                                      </p:to>
                                    </p:set>
                                  </p:childTnLst>
                                </p:cTn>
                              </p:par>
                              <p:par>
                                <p:cTn id="63" presetID="29" presetClass="exit" presetSubtype="0" fill="hold" grpId="0" nodeType="withEffect">
                                  <p:stCondLst>
                                    <p:cond delay="0"/>
                                  </p:stCondLst>
                                  <p:iterate type="lt">
                                    <p:tmPct val="0"/>
                                  </p:iterate>
                                  <p:childTnLst>
                                    <p:anim calcmode="lin" valueType="num">
                                      <p:cBhvr>
                                        <p:cTn id="64" dur="1000"/>
                                        <p:tgtEl>
                                          <p:spTgt spid="5127">
                                            <p:txEl>
                                              <p:pRg st="1" end="1"/>
                                            </p:txEl>
                                          </p:spTgt>
                                        </p:tgtEl>
                                        <p:attrNameLst>
                                          <p:attrName>ppt_x</p:attrName>
                                        </p:attrNameLst>
                                      </p:cBhvr>
                                      <p:tavLst>
                                        <p:tav tm="0">
                                          <p:val>
                                            <p:strVal val="ppt_x"/>
                                          </p:val>
                                        </p:tav>
                                        <p:tav tm="100000">
                                          <p:val>
                                            <p:strVal val="ppt_x-.2"/>
                                          </p:val>
                                        </p:tav>
                                      </p:tavLst>
                                    </p:anim>
                                    <p:anim calcmode="lin" valueType="num">
                                      <p:cBhvr>
                                        <p:cTn id="65" dur="1000"/>
                                        <p:tgtEl>
                                          <p:spTgt spid="5127">
                                            <p:txEl>
                                              <p:pRg st="1" end="1"/>
                                            </p:txEl>
                                          </p:spTgt>
                                        </p:tgtEl>
                                        <p:attrNameLst>
                                          <p:attrName>ppt_y</p:attrName>
                                        </p:attrNameLst>
                                      </p:cBhvr>
                                      <p:tavLst>
                                        <p:tav tm="0">
                                          <p:val>
                                            <p:strVal val="ppt_y"/>
                                          </p:val>
                                        </p:tav>
                                        <p:tav tm="100000">
                                          <p:val>
                                            <p:strVal val="ppt_y"/>
                                          </p:val>
                                        </p:tav>
                                      </p:tavLst>
                                    </p:anim>
                                    <p:animEffect transition="out" filter="fade">
                                      <p:cBhvr>
                                        <p:cTn id="66" dur="1000"/>
                                        <p:tgtEl>
                                          <p:spTgt spid="5127">
                                            <p:txEl>
                                              <p:pRg st="1" end="1"/>
                                            </p:txEl>
                                          </p:spTgt>
                                        </p:tgtEl>
                                      </p:cBhvr>
                                    </p:animEffect>
                                    <p:set>
                                      <p:cBhvr>
                                        <p:cTn id="67" dur="1" fill="hold">
                                          <p:stCondLst>
                                            <p:cond delay="999"/>
                                          </p:stCondLst>
                                        </p:cTn>
                                        <p:tgtEl>
                                          <p:spTgt spid="5127">
                                            <p:txEl>
                                              <p:pRg st="1" end="1"/>
                                            </p:txEl>
                                          </p:spTgt>
                                        </p:tgtEl>
                                        <p:attrNameLst>
                                          <p:attrName>style.visibility</p:attrName>
                                        </p:attrNameLst>
                                      </p:cBhvr>
                                      <p:to>
                                        <p:strVal val="hidden"/>
                                      </p:to>
                                    </p:set>
                                  </p:childTnLst>
                                </p:cTn>
                              </p:par>
                              <p:par>
                                <p:cTn id="68" presetID="29" presetClass="exit" presetSubtype="0" fill="hold" grpId="0" nodeType="withEffect">
                                  <p:stCondLst>
                                    <p:cond delay="0"/>
                                  </p:stCondLst>
                                  <p:childTnLst>
                                    <p:anim calcmode="lin" valueType="num">
                                      <p:cBhvr>
                                        <p:cTn id="69" dur="1000"/>
                                        <p:tgtEl>
                                          <p:spTgt spid="5127">
                                            <p:txEl>
                                              <p:pRg st="2" end="2"/>
                                            </p:txEl>
                                          </p:spTgt>
                                        </p:tgtEl>
                                        <p:attrNameLst>
                                          <p:attrName>ppt_x</p:attrName>
                                        </p:attrNameLst>
                                      </p:cBhvr>
                                      <p:tavLst>
                                        <p:tav tm="0">
                                          <p:val>
                                            <p:strVal val="ppt_x"/>
                                          </p:val>
                                        </p:tav>
                                        <p:tav tm="100000">
                                          <p:val>
                                            <p:strVal val="ppt_x-.2"/>
                                          </p:val>
                                        </p:tav>
                                      </p:tavLst>
                                    </p:anim>
                                    <p:anim calcmode="lin" valueType="num">
                                      <p:cBhvr>
                                        <p:cTn id="70" dur="1000"/>
                                        <p:tgtEl>
                                          <p:spTgt spid="5127">
                                            <p:txEl>
                                              <p:pRg st="2" end="2"/>
                                            </p:txEl>
                                          </p:spTgt>
                                        </p:tgtEl>
                                        <p:attrNameLst>
                                          <p:attrName>ppt_y</p:attrName>
                                        </p:attrNameLst>
                                      </p:cBhvr>
                                      <p:tavLst>
                                        <p:tav tm="0">
                                          <p:val>
                                            <p:strVal val="ppt_y"/>
                                          </p:val>
                                        </p:tav>
                                        <p:tav tm="100000">
                                          <p:val>
                                            <p:strVal val="ppt_y"/>
                                          </p:val>
                                        </p:tav>
                                      </p:tavLst>
                                    </p:anim>
                                    <p:animEffect transition="out" filter="fade">
                                      <p:cBhvr>
                                        <p:cTn id="71" dur="1000"/>
                                        <p:tgtEl>
                                          <p:spTgt spid="5127">
                                            <p:txEl>
                                              <p:pRg st="2" end="2"/>
                                            </p:txEl>
                                          </p:spTgt>
                                        </p:tgtEl>
                                      </p:cBhvr>
                                    </p:animEffect>
                                    <p:set>
                                      <p:cBhvr>
                                        <p:cTn id="72" dur="1" fill="hold">
                                          <p:stCondLst>
                                            <p:cond delay="999"/>
                                          </p:stCondLst>
                                        </p:cTn>
                                        <p:tgtEl>
                                          <p:spTgt spid="5127">
                                            <p:txEl>
                                              <p:pRg st="2" end="2"/>
                                            </p:txEl>
                                          </p:spTgt>
                                        </p:tgtEl>
                                        <p:attrNameLst>
                                          <p:attrName>style.visibility</p:attrName>
                                        </p:attrNameLst>
                                      </p:cBhvr>
                                      <p:to>
                                        <p:strVal val="hidden"/>
                                      </p:to>
                                    </p:set>
                                  </p:childTnLst>
                                </p:cTn>
                              </p:par>
                              <p:par>
                                <p:cTn id="73" presetID="29" presetClass="exit" presetSubtype="0" fill="hold" grpId="0" nodeType="withEffect">
                                  <p:stCondLst>
                                    <p:cond delay="0"/>
                                  </p:stCondLst>
                                  <p:childTnLst>
                                    <p:anim calcmode="lin" valueType="num">
                                      <p:cBhvr>
                                        <p:cTn id="74" dur="1000"/>
                                        <p:tgtEl>
                                          <p:spTgt spid="5127">
                                            <p:txEl>
                                              <p:pRg st="4" end="4"/>
                                            </p:txEl>
                                          </p:spTgt>
                                        </p:tgtEl>
                                        <p:attrNameLst>
                                          <p:attrName>ppt_x</p:attrName>
                                        </p:attrNameLst>
                                      </p:cBhvr>
                                      <p:tavLst>
                                        <p:tav tm="0">
                                          <p:val>
                                            <p:strVal val="ppt_x"/>
                                          </p:val>
                                        </p:tav>
                                        <p:tav tm="100000">
                                          <p:val>
                                            <p:strVal val="ppt_x-.2"/>
                                          </p:val>
                                        </p:tav>
                                      </p:tavLst>
                                    </p:anim>
                                    <p:anim calcmode="lin" valueType="num">
                                      <p:cBhvr>
                                        <p:cTn id="75" dur="1000"/>
                                        <p:tgtEl>
                                          <p:spTgt spid="5127">
                                            <p:txEl>
                                              <p:pRg st="4" end="4"/>
                                            </p:txEl>
                                          </p:spTgt>
                                        </p:tgtEl>
                                        <p:attrNameLst>
                                          <p:attrName>ppt_y</p:attrName>
                                        </p:attrNameLst>
                                      </p:cBhvr>
                                      <p:tavLst>
                                        <p:tav tm="0">
                                          <p:val>
                                            <p:strVal val="ppt_y"/>
                                          </p:val>
                                        </p:tav>
                                        <p:tav tm="100000">
                                          <p:val>
                                            <p:strVal val="ppt_y"/>
                                          </p:val>
                                        </p:tav>
                                      </p:tavLst>
                                    </p:anim>
                                    <p:animEffect transition="out" filter="fade">
                                      <p:cBhvr>
                                        <p:cTn id="76" dur="1000"/>
                                        <p:tgtEl>
                                          <p:spTgt spid="5127">
                                            <p:txEl>
                                              <p:pRg st="4" end="4"/>
                                            </p:txEl>
                                          </p:spTgt>
                                        </p:tgtEl>
                                      </p:cBhvr>
                                    </p:animEffect>
                                    <p:set>
                                      <p:cBhvr>
                                        <p:cTn id="77" dur="1" fill="hold">
                                          <p:stCondLst>
                                            <p:cond delay="999"/>
                                          </p:stCondLst>
                                        </p:cTn>
                                        <p:tgtEl>
                                          <p:spTgt spid="5127">
                                            <p:txEl>
                                              <p:pRg st="4" end="4"/>
                                            </p:txEl>
                                          </p:spTgt>
                                        </p:tgtEl>
                                        <p:attrNameLst>
                                          <p:attrName>style.visibility</p:attrName>
                                        </p:attrNameLst>
                                      </p:cBhvr>
                                      <p:to>
                                        <p:strVal val="hidden"/>
                                      </p:to>
                                    </p:set>
                                  </p:childTnLst>
                                </p:cTn>
                              </p:par>
                              <p:par>
                                <p:cTn id="78" presetID="29" presetClass="exit" presetSubtype="0" fill="hold" grpId="0" nodeType="withEffect">
                                  <p:stCondLst>
                                    <p:cond delay="0"/>
                                  </p:stCondLst>
                                  <p:iterate type="lt">
                                    <p:tmPct val="0"/>
                                  </p:iterate>
                                  <p:childTnLst>
                                    <p:anim calcmode="lin" valueType="num">
                                      <p:cBhvr>
                                        <p:cTn id="79" dur="1000"/>
                                        <p:tgtEl>
                                          <p:spTgt spid="5127">
                                            <p:txEl>
                                              <p:pRg st="6" end="6"/>
                                            </p:txEl>
                                          </p:spTgt>
                                        </p:tgtEl>
                                        <p:attrNameLst>
                                          <p:attrName>ppt_x</p:attrName>
                                        </p:attrNameLst>
                                      </p:cBhvr>
                                      <p:tavLst>
                                        <p:tav tm="0">
                                          <p:val>
                                            <p:strVal val="ppt_x"/>
                                          </p:val>
                                        </p:tav>
                                        <p:tav tm="100000">
                                          <p:val>
                                            <p:strVal val="ppt_x-.2"/>
                                          </p:val>
                                        </p:tav>
                                      </p:tavLst>
                                    </p:anim>
                                    <p:anim calcmode="lin" valueType="num">
                                      <p:cBhvr>
                                        <p:cTn id="80" dur="1000"/>
                                        <p:tgtEl>
                                          <p:spTgt spid="5127">
                                            <p:txEl>
                                              <p:pRg st="6" end="6"/>
                                            </p:txEl>
                                          </p:spTgt>
                                        </p:tgtEl>
                                        <p:attrNameLst>
                                          <p:attrName>ppt_y</p:attrName>
                                        </p:attrNameLst>
                                      </p:cBhvr>
                                      <p:tavLst>
                                        <p:tav tm="0">
                                          <p:val>
                                            <p:strVal val="ppt_y"/>
                                          </p:val>
                                        </p:tav>
                                        <p:tav tm="100000">
                                          <p:val>
                                            <p:strVal val="ppt_y"/>
                                          </p:val>
                                        </p:tav>
                                      </p:tavLst>
                                    </p:anim>
                                    <p:animEffect transition="out" filter="fade">
                                      <p:cBhvr>
                                        <p:cTn id="81" dur="1000"/>
                                        <p:tgtEl>
                                          <p:spTgt spid="5127">
                                            <p:txEl>
                                              <p:pRg st="6" end="6"/>
                                            </p:txEl>
                                          </p:spTgt>
                                        </p:tgtEl>
                                      </p:cBhvr>
                                    </p:animEffect>
                                    <p:set>
                                      <p:cBhvr>
                                        <p:cTn id="82" dur="1" fill="hold">
                                          <p:stCondLst>
                                            <p:cond delay="999"/>
                                          </p:stCondLst>
                                        </p:cTn>
                                        <p:tgtEl>
                                          <p:spTgt spid="5127">
                                            <p:txEl>
                                              <p:pRg st="6" end="6"/>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1" presetClass="entr" presetSubtype="0" fill="hold" grpId="0" nodeType="clickEffect">
                                  <p:stCondLst>
                                    <p:cond delay="0"/>
                                  </p:stCondLst>
                                  <p:childTnLst>
                                    <p:set>
                                      <p:cBhvr>
                                        <p:cTn id="86" dur="1" fill="hold">
                                          <p:stCondLst>
                                            <p:cond delay="0"/>
                                          </p:stCondLst>
                                        </p:cTn>
                                        <p:tgtEl>
                                          <p:spTgt spid="5130"/>
                                        </p:tgtEl>
                                        <p:attrNameLst>
                                          <p:attrName>style.visibility</p:attrName>
                                        </p:attrNameLst>
                                      </p:cBhvr>
                                      <p:to>
                                        <p:strVal val="visible"/>
                                      </p:to>
                                    </p:set>
                                    <p:animEffect transition="in" filter="fade">
                                      <p:cBhvr>
                                        <p:cTn id="87" dur="770" decel="100000"/>
                                        <p:tgtEl>
                                          <p:spTgt spid="5130"/>
                                        </p:tgtEl>
                                      </p:cBhvr>
                                    </p:animEffect>
                                    <p:animScale>
                                      <p:cBhvr>
                                        <p:cTn id="88" dur="770" decel="100000"/>
                                        <p:tgtEl>
                                          <p:spTgt spid="5130"/>
                                        </p:tgtEl>
                                      </p:cBhvr>
                                      <p:from x="10000" y="10000"/>
                                      <p:to x="200000" y="450000"/>
                                    </p:animScale>
                                    <p:animScale>
                                      <p:cBhvr>
                                        <p:cTn id="89" dur="1230" accel="100000" fill="hold">
                                          <p:stCondLst>
                                            <p:cond delay="770"/>
                                          </p:stCondLst>
                                        </p:cTn>
                                        <p:tgtEl>
                                          <p:spTgt spid="5130"/>
                                        </p:tgtEl>
                                      </p:cBhvr>
                                      <p:from x="200000" y="450000"/>
                                      <p:to x="100000" y="100000"/>
                                    </p:animScale>
                                    <p:set>
                                      <p:cBhvr>
                                        <p:cTn id="90" dur="770" fill="hold"/>
                                        <p:tgtEl>
                                          <p:spTgt spid="5130"/>
                                        </p:tgtEl>
                                        <p:attrNameLst>
                                          <p:attrName>ppt_x</p:attrName>
                                        </p:attrNameLst>
                                      </p:cBhvr>
                                      <p:to>
                                        <p:strVal val="(0.5)"/>
                                      </p:to>
                                    </p:set>
                                    <p:anim from="(0.5)" to="(#ppt_x)" calcmode="lin" valueType="num">
                                      <p:cBhvr>
                                        <p:cTn id="91" dur="1230" accel="100000" fill="hold">
                                          <p:stCondLst>
                                            <p:cond delay="770"/>
                                          </p:stCondLst>
                                        </p:cTn>
                                        <p:tgtEl>
                                          <p:spTgt spid="5130"/>
                                        </p:tgtEl>
                                        <p:attrNameLst>
                                          <p:attrName>ppt_x</p:attrName>
                                        </p:attrNameLst>
                                      </p:cBhvr>
                                    </p:anim>
                                    <p:set>
                                      <p:cBhvr>
                                        <p:cTn id="92" dur="770" fill="hold"/>
                                        <p:tgtEl>
                                          <p:spTgt spid="5130"/>
                                        </p:tgtEl>
                                        <p:attrNameLst>
                                          <p:attrName>ppt_y</p:attrName>
                                        </p:attrNameLst>
                                      </p:cBhvr>
                                      <p:to>
                                        <p:strVal val="(#ppt_y+0.4)"/>
                                      </p:to>
                                    </p:set>
                                    <p:anim from="(#ppt_y+0.4)" to="(#ppt_y)" calcmode="lin" valueType="num">
                                      <p:cBhvr>
                                        <p:cTn id="93" dur="1230" accel="100000" fill="hold">
                                          <p:stCondLst>
                                            <p:cond delay="770"/>
                                          </p:stCondLst>
                                        </p:cTn>
                                        <p:tgtEl>
                                          <p:spTgt spid="5130"/>
                                        </p:tgtEl>
                                        <p:attrNameLst>
                                          <p:attrName>ppt_y</p:attrName>
                                        </p:attrNameLst>
                                      </p:cBhvr>
                                    </p:anim>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nodeType="clickEffect">
                                  <p:stCondLst>
                                    <p:cond delay="0"/>
                                  </p:stCondLst>
                                  <p:childTnLst>
                                    <p:set>
                                      <p:cBhvr>
                                        <p:cTn id="97" dur="1" fill="hold">
                                          <p:stCondLst>
                                            <p:cond delay="0"/>
                                          </p:stCondLst>
                                        </p:cTn>
                                        <p:tgtEl>
                                          <p:spTgt spid="5133"/>
                                        </p:tgtEl>
                                        <p:attrNameLst>
                                          <p:attrName>style.visibility</p:attrName>
                                        </p:attrNameLst>
                                      </p:cBhvr>
                                      <p:to>
                                        <p:strVal val="visible"/>
                                      </p:to>
                                    </p:set>
                                    <p:animEffect transition="in" filter="dissolve">
                                      <p:cBhvr>
                                        <p:cTn id="98" dur="500"/>
                                        <p:tgtEl>
                                          <p:spTgt spid="5133"/>
                                        </p:tgtEl>
                                      </p:cBhvr>
                                    </p:animEffect>
                                  </p:childTnLst>
                                </p:cTn>
                              </p:par>
                            </p:childTnLst>
                          </p:cTn>
                        </p:par>
                      </p:childTnLst>
                    </p:cTn>
                  </p:par>
                  <p:par>
                    <p:cTn id="99" fill="hold">
                      <p:stCondLst>
                        <p:cond delay="indefinite"/>
                      </p:stCondLst>
                      <p:childTnLst>
                        <p:par>
                          <p:cTn id="100" fill="hold">
                            <p:stCondLst>
                              <p:cond delay="0"/>
                            </p:stCondLst>
                            <p:childTnLst>
                              <p:par>
                                <p:cTn id="101" presetID="51" presetClass="entr" presetSubtype="0" fill="hold" grpId="0" nodeType="clickEffect">
                                  <p:stCondLst>
                                    <p:cond delay="0"/>
                                  </p:stCondLst>
                                  <p:childTnLst>
                                    <p:set>
                                      <p:cBhvr>
                                        <p:cTn id="102" dur="1" fill="hold">
                                          <p:stCondLst>
                                            <p:cond delay="0"/>
                                          </p:stCondLst>
                                        </p:cTn>
                                        <p:tgtEl>
                                          <p:spTgt spid="5135"/>
                                        </p:tgtEl>
                                        <p:attrNameLst>
                                          <p:attrName>style.visibility</p:attrName>
                                        </p:attrNameLst>
                                      </p:cBhvr>
                                      <p:to>
                                        <p:strVal val="visible"/>
                                      </p:to>
                                    </p:set>
                                    <p:animEffect transition="in" filter="fade">
                                      <p:cBhvr>
                                        <p:cTn id="103" dur="770" decel="100000"/>
                                        <p:tgtEl>
                                          <p:spTgt spid="5135"/>
                                        </p:tgtEl>
                                      </p:cBhvr>
                                    </p:animEffect>
                                    <p:animScale>
                                      <p:cBhvr>
                                        <p:cTn id="104" dur="770" decel="100000"/>
                                        <p:tgtEl>
                                          <p:spTgt spid="5135"/>
                                        </p:tgtEl>
                                      </p:cBhvr>
                                      <p:from x="10000" y="10000"/>
                                      <p:to x="200000" y="450000"/>
                                    </p:animScale>
                                    <p:animScale>
                                      <p:cBhvr>
                                        <p:cTn id="105" dur="1230" accel="100000" fill="hold">
                                          <p:stCondLst>
                                            <p:cond delay="770"/>
                                          </p:stCondLst>
                                        </p:cTn>
                                        <p:tgtEl>
                                          <p:spTgt spid="5135"/>
                                        </p:tgtEl>
                                      </p:cBhvr>
                                      <p:from x="200000" y="450000"/>
                                      <p:to x="100000" y="100000"/>
                                    </p:animScale>
                                    <p:set>
                                      <p:cBhvr>
                                        <p:cTn id="106" dur="770" fill="hold"/>
                                        <p:tgtEl>
                                          <p:spTgt spid="5135"/>
                                        </p:tgtEl>
                                        <p:attrNameLst>
                                          <p:attrName>ppt_x</p:attrName>
                                        </p:attrNameLst>
                                      </p:cBhvr>
                                      <p:to>
                                        <p:strVal val="(0.5)"/>
                                      </p:to>
                                    </p:set>
                                    <p:anim from="(0.5)" to="(#ppt_x)" calcmode="lin" valueType="num">
                                      <p:cBhvr>
                                        <p:cTn id="107" dur="1230" accel="100000" fill="hold">
                                          <p:stCondLst>
                                            <p:cond delay="770"/>
                                          </p:stCondLst>
                                        </p:cTn>
                                        <p:tgtEl>
                                          <p:spTgt spid="5135"/>
                                        </p:tgtEl>
                                        <p:attrNameLst>
                                          <p:attrName>ppt_x</p:attrName>
                                        </p:attrNameLst>
                                      </p:cBhvr>
                                    </p:anim>
                                    <p:set>
                                      <p:cBhvr>
                                        <p:cTn id="108" dur="770" fill="hold"/>
                                        <p:tgtEl>
                                          <p:spTgt spid="5135"/>
                                        </p:tgtEl>
                                        <p:attrNameLst>
                                          <p:attrName>ppt_y</p:attrName>
                                        </p:attrNameLst>
                                      </p:cBhvr>
                                      <p:to>
                                        <p:strVal val="(#ppt_y+0.4)"/>
                                      </p:to>
                                    </p:set>
                                    <p:anim from="(#ppt_y+0.4)" to="(#ppt_y)" calcmode="lin" valueType="num">
                                      <p:cBhvr>
                                        <p:cTn id="109" dur="1230" accel="100000" fill="hold">
                                          <p:stCondLst>
                                            <p:cond delay="770"/>
                                          </p:stCondLst>
                                        </p:cTn>
                                        <p:tgtEl>
                                          <p:spTgt spid="5135"/>
                                        </p:tgtEl>
                                        <p:attrNameLst>
                                          <p:attrName>ppt_y</p:attrName>
                                        </p:attrNameLst>
                                      </p:cBhvr>
                                    </p:anim>
                                  </p:childTnLst>
                                </p:cTn>
                              </p:par>
                            </p:childTnLst>
                          </p:cTn>
                        </p:par>
                      </p:childTnLst>
                    </p:cTn>
                  </p:par>
                  <p:par>
                    <p:cTn id="110" fill="hold">
                      <p:stCondLst>
                        <p:cond delay="indefinite"/>
                      </p:stCondLst>
                      <p:childTnLst>
                        <p:par>
                          <p:cTn id="111" fill="hold">
                            <p:stCondLst>
                              <p:cond delay="0"/>
                            </p:stCondLst>
                            <p:childTnLst>
                              <p:par>
                                <p:cTn id="112" presetID="37" presetClass="entr" presetSubtype="0" fill="hold" nodeType="clickEffect">
                                  <p:stCondLst>
                                    <p:cond delay="0"/>
                                  </p:stCondLst>
                                  <p:childTnLst>
                                    <p:set>
                                      <p:cBhvr>
                                        <p:cTn id="113" dur="1" fill="hold">
                                          <p:stCondLst>
                                            <p:cond delay="0"/>
                                          </p:stCondLst>
                                        </p:cTn>
                                        <p:tgtEl>
                                          <p:spTgt spid="5136"/>
                                        </p:tgtEl>
                                        <p:attrNameLst>
                                          <p:attrName>style.visibility</p:attrName>
                                        </p:attrNameLst>
                                      </p:cBhvr>
                                      <p:to>
                                        <p:strVal val="visible"/>
                                      </p:to>
                                    </p:set>
                                    <p:animEffect transition="in" filter="fade">
                                      <p:cBhvr>
                                        <p:cTn id="114" dur="1000"/>
                                        <p:tgtEl>
                                          <p:spTgt spid="5136"/>
                                        </p:tgtEl>
                                      </p:cBhvr>
                                    </p:animEffect>
                                    <p:anim calcmode="lin" valueType="num">
                                      <p:cBhvr>
                                        <p:cTn id="115" dur="1000" fill="hold"/>
                                        <p:tgtEl>
                                          <p:spTgt spid="5136"/>
                                        </p:tgtEl>
                                        <p:attrNameLst>
                                          <p:attrName>ppt_x</p:attrName>
                                        </p:attrNameLst>
                                      </p:cBhvr>
                                      <p:tavLst>
                                        <p:tav tm="0">
                                          <p:val>
                                            <p:strVal val="#ppt_x"/>
                                          </p:val>
                                        </p:tav>
                                        <p:tav tm="100000">
                                          <p:val>
                                            <p:strVal val="#ppt_x"/>
                                          </p:val>
                                        </p:tav>
                                      </p:tavLst>
                                    </p:anim>
                                    <p:anim calcmode="lin" valueType="num">
                                      <p:cBhvr>
                                        <p:cTn id="116" dur="900" decel="100000" fill="hold"/>
                                        <p:tgtEl>
                                          <p:spTgt spid="513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5" presetClass="exit" presetSubtype="0" fill="hold" nodeType="clickEffect">
                                  <p:stCondLst>
                                    <p:cond delay="0"/>
                                  </p:stCondLst>
                                  <p:childTnLst>
                                    <p:anim calcmode="lin" valueType="num">
                                      <p:cBhvr>
                                        <p:cTn id="121" dur="1000"/>
                                        <p:tgtEl>
                                          <p:spTgt spid="5136"/>
                                        </p:tgtEl>
                                        <p:attrNameLst>
                                          <p:attrName>ppt_w</p:attrName>
                                        </p:attrNameLst>
                                      </p:cBhvr>
                                      <p:tavLst>
                                        <p:tav tm="0">
                                          <p:val>
                                            <p:strVal val="ppt_w"/>
                                          </p:val>
                                        </p:tav>
                                        <p:tav tm="100000">
                                          <p:val>
                                            <p:fltVal val="0"/>
                                          </p:val>
                                        </p:tav>
                                      </p:tavLst>
                                    </p:anim>
                                    <p:anim calcmode="lin" valueType="num">
                                      <p:cBhvr>
                                        <p:cTn id="122" dur="1000"/>
                                        <p:tgtEl>
                                          <p:spTgt spid="5136"/>
                                        </p:tgtEl>
                                        <p:attrNameLst>
                                          <p:attrName>ppt_h</p:attrName>
                                        </p:attrNameLst>
                                      </p:cBhvr>
                                      <p:tavLst>
                                        <p:tav tm="0">
                                          <p:val>
                                            <p:strVal val="ppt_h"/>
                                          </p:val>
                                        </p:tav>
                                        <p:tav tm="100000">
                                          <p:val>
                                            <p:fltVal val="0"/>
                                          </p:val>
                                        </p:tav>
                                      </p:tavLst>
                                    </p:anim>
                                    <p:anim calcmode="lin" valueType="num">
                                      <p:cBhvr>
                                        <p:cTn id="123" dur="1000"/>
                                        <p:tgtEl>
                                          <p:spTgt spid="513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4" dur="1000"/>
                                        <p:tgtEl>
                                          <p:spTgt spid="513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5" dur="1" fill="hold">
                                          <p:stCondLst>
                                            <p:cond delay="999"/>
                                          </p:stCondLst>
                                        </p:cTn>
                                        <p:tgtEl>
                                          <p:spTgt spid="5136"/>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7" presetClass="entr" presetSubtype="0" fill="hold" nodeType="clickEffect">
                                  <p:stCondLst>
                                    <p:cond delay="0"/>
                                  </p:stCondLst>
                                  <p:iterate type="lt">
                                    <p:tmPct val="50000"/>
                                  </p:iterate>
                                  <p:childTnLst>
                                    <p:set>
                                      <p:cBhvr>
                                        <p:cTn id="129" dur="1" fill="hold">
                                          <p:stCondLst>
                                            <p:cond delay="0"/>
                                          </p:stCondLst>
                                        </p:cTn>
                                        <p:tgtEl>
                                          <p:spTgt spid="5138">
                                            <p:txEl>
                                              <p:pRg st="0" end="0"/>
                                            </p:txEl>
                                          </p:spTgt>
                                        </p:tgtEl>
                                        <p:attrNameLst>
                                          <p:attrName>style.visibility</p:attrName>
                                        </p:attrNameLst>
                                      </p:cBhvr>
                                      <p:to>
                                        <p:strVal val="visible"/>
                                      </p:to>
                                    </p:set>
                                    <p:anim calcmode="discrete" valueType="clr">
                                      <p:cBhvr override="childStyle">
                                        <p:cTn id="130" dur="80"/>
                                        <p:tgtEl>
                                          <p:spTgt spid="51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5138">
                                            <p:txEl>
                                              <p:pRg st="0" end="0"/>
                                            </p:txEl>
                                          </p:spTgt>
                                        </p:tgtEl>
                                        <p:attrNameLst>
                                          <p:attrName>fillcolor</p:attrName>
                                        </p:attrNameLst>
                                      </p:cBhvr>
                                      <p:tavLst>
                                        <p:tav tm="0">
                                          <p:val>
                                            <p:clrVal>
                                              <a:schemeClr val="accent2"/>
                                            </p:clrVal>
                                          </p:val>
                                        </p:tav>
                                        <p:tav tm="50000">
                                          <p:val>
                                            <p:clrVal>
                                              <a:schemeClr val="hlink"/>
                                            </p:clrVal>
                                          </p:val>
                                        </p:tav>
                                      </p:tavLst>
                                    </p:anim>
                                    <p:set>
                                      <p:cBhvr>
                                        <p:cTn id="132" dur="80"/>
                                        <p:tgtEl>
                                          <p:spTgt spid="513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allAtOnce"/>
      <p:bldP spid="5130" grpId="0"/>
      <p:bldP spid="51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3B6E1233-4DAA-4FBC-B08C-FE716DF31759}" type="slidenum">
              <a:rPr lang="en-US" altLang="en-US"/>
              <a:pPr/>
              <a:t>4</a:t>
            </a:fld>
            <a:endParaRPr lang="en-US" altLang="en-US"/>
          </a:p>
        </p:txBody>
      </p:sp>
      <p:sp>
        <p:nvSpPr>
          <p:cNvPr id="64516" name="Rectangle 4"/>
          <p:cNvSpPr>
            <a:spLocks noChangeArrowheads="1"/>
          </p:cNvSpPr>
          <p:nvPr/>
        </p:nvSpPr>
        <p:spPr bwMode="auto">
          <a:xfrm>
            <a:off x="609600" y="382588"/>
            <a:ext cx="8001000" cy="6102350"/>
          </a:xfrm>
          <a:prstGeom prst="rect">
            <a:avLst/>
          </a:prstGeom>
          <a:noFill/>
          <a:ln w="9525" algn="ctr">
            <a:noFill/>
            <a:miter lim="800000"/>
            <a:headEnd/>
            <a:tailEnd/>
          </a:ln>
          <a:effectLst/>
        </p:spPr>
        <p:txBody>
          <a:bodyPr lIns="0" tIns="0" rIns="0" bIns="0" anchor="ctr">
            <a:spAutoFit/>
          </a:bodyPr>
          <a:lstStyle/>
          <a:p>
            <a:pPr indent="457200" algn="just" eaLnBrk="0" hangingPunct="0"/>
            <a:r>
              <a:rPr lang="en-US" sz="2000" b="1">
                <a:latin typeface="Garamond" pitchFamily="18" charset="0"/>
              </a:rPr>
              <a:t>IMPLEMENTASI PENDEKATAN MODULAR</a:t>
            </a:r>
            <a:endParaRPr lang="en-US" sz="2000">
              <a:latin typeface="Garamond" pitchFamily="18" charset="0"/>
            </a:endParaRPr>
          </a:p>
          <a:p>
            <a:pPr indent="457200" algn="just" eaLnBrk="0" hangingPunct="0"/>
            <a:r>
              <a:rPr lang="en-US" sz="1600">
                <a:solidFill>
                  <a:srgbClr val="FFCC00"/>
                </a:solidFill>
                <a:latin typeface="Garamond" pitchFamily="18" charset="0"/>
              </a:rPr>
              <a:t>MP DIIMPLEMENTASIKAN MENGGUNAKAN SUBROUTINE.</a:t>
            </a:r>
          </a:p>
          <a:p>
            <a:pPr indent="457200" algn="just" eaLnBrk="0" hangingPunct="0"/>
            <a:r>
              <a:rPr lang="en-US" sz="1600">
                <a:solidFill>
                  <a:srgbClr val="FFCC00"/>
                </a:solidFill>
                <a:latin typeface="Garamond" pitchFamily="18" charset="0"/>
              </a:rPr>
              <a:t>SUBROUTINE DAPAT DITINJAU DARI BERBAGAI PERSPEKTIF, TETAPI KITA   MEMBATASI HANYA PADA INTERNAL DAN EKSTERNAL SUBROUTINE.</a:t>
            </a:r>
          </a:p>
          <a:p>
            <a:pPr indent="457200" algn="just" eaLnBrk="0" hangingPunct="0"/>
            <a:r>
              <a:rPr lang="en-US" sz="1600">
                <a:solidFill>
                  <a:srgbClr val="FFCC00"/>
                </a:solidFill>
                <a:latin typeface="Garamond" pitchFamily="18" charset="0"/>
              </a:rPr>
              <a:t>SUBROUTINE INTERNAL LEBIH SERING DIGUNAKAN DALAM PROSES PENGOLAHAN DATA, MAKA KITA AKAN MEMBAHASNYA LEBIH DULU KEMUDIAN DILANJUTKAN DENGAN PEMBAHASAN SUBROUTINE EKSTERNAL.</a:t>
            </a:r>
          </a:p>
          <a:p>
            <a:pPr indent="457200" algn="just" eaLnBrk="0" hangingPunct="0"/>
            <a:endParaRPr lang="en-US" sz="1600">
              <a:solidFill>
                <a:srgbClr val="FFCC00"/>
              </a:solidFill>
              <a:latin typeface="Garamond" pitchFamily="18" charset="0"/>
            </a:endParaRPr>
          </a:p>
          <a:p>
            <a:pPr indent="457200" algn="just" eaLnBrk="0" hangingPunct="0"/>
            <a:r>
              <a:rPr lang="en-US" sz="1600" b="1">
                <a:latin typeface="Garamond" pitchFamily="18" charset="0"/>
              </a:rPr>
              <a:t>SUBROUTINE INTERNAL</a:t>
            </a:r>
          </a:p>
          <a:p>
            <a:pPr indent="457200" algn="just" eaLnBrk="0" hangingPunct="0"/>
            <a:r>
              <a:rPr lang="en-US" sz="1600">
                <a:latin typeface="Garamond" pitchFamily="18" charset="0"/>
              </a:rPr>
              <a:t>  </a:t>
            </a:r>
          </a:p>
          <a:p>
            <a:pPr indent="457200" algn="just" eaLnBrk="0" hangingPunct="0"/>
            <a:r>
              <a:rPr lang="en-US" sz="1600">
                <a:solidFill>
                  <a:srgbClr val="FF66FF"/>
                </a:solidFill>
                <a:latin typeface="Garamond" pitchFamily="18" charset="0"/>
              </a:rPr>
              <a:t>SUB_IN ADALAH BAGIAN DARI PROGRAM YANG MENGGUNAKANNYA. </a:t>
            </a:r>
          </a:p>
          <a:p>
            <a:pPr indent="457200" algn="just" eaLnBrk="0" hangingPunct="0"/>
            <a:r>
              <a:rPr lang="en-US" sz="1600">
                <a:solidFill>
                  <a:srgbClr val="FF66FF"/>
                </a:solidFill>
                <a:latin typeface="Garamond" pitchFamily="18" charset="0"/>
              </a:rPr>
              <a:t>FUNGSI SUB_IN MUNGKIN DIPERLUKAN OLEH LEBIH DARI SATU BAGIAN DALAM PROGRAM, TETAPI PENGKODEAN YANG MUNCUL DALAM PROGRAM HANYA SATU KALI. </a:t>
            </a:r>
          </a:p>
          <a:p>
            <a:pPr indent="457200" algn="just" eaLnBrk="0" hangingPunct="0"/>
            <a:r>
              <a:rPr lang="en-US" sz="1600">
                <a:solidFill>
                  <a:srgbClr val="FF66FF"/>
                </a:solidFill>
                <a:latin typeface="Garamond" pitchFamily="18" charset="0"/>
              </a:rPr>
              <a:t>PROGRAM AKAN MENGALIHKAN KENDALINYA KE SUB_IN BILA FUNGSI PEKERJAAN SUBROUTINE  DIBUTUHKAN. </a:t>
            </a:r>
          </a:p>
          <a:p>
            <a:pPr indent="457200" algn="just" eaLnBrk="0" hangingPunct="0"/>
            <a:r>
              <a:rPr lang="en-US" sz="1600">
                <a:solidFill>
                  <a:srgbClr val="FF66FF"/>
                </a:solidFill>
                <a:latin typeface="Garamond" pitchFamily="18" charset="0"/>
              </a:rPr>
              <a:t>JIKA PEKERJAAN TELAH DILAKUKAN OLEH SUB_IN, KENDALI DIKEMBALIKAN KE PEMBERI KENDALI.</a:t>
            </a:r>
          </a:p>
          <a:p>
            <a:pPr indent="457200" algn="just" eaLnBrk="0" hangingPunct="0"/>
            <a:r>
              <a:rPr lang="en-US" sz="1600">
                <a:solidFill>
                  <a:srgbClr val="FF66FF"/>
                </a:solidFill>
                <a:latin typeface="Garamond" pitchFamily="18" charset="0"/>
              </a:rPr>
              <a:t>INSTRUKSI YANG DIGUNAKAN ADALAH</a:t>
            </a:r>
            <a:r>
              <a:rPr lang="en-US" sz="1600">
                <a:latin typeface="Garamond" pitchFamily="18" charset="0"/>
              </a:rPr>
              <a:t> </a:t>
            </a:r>
            <a:r>
              <a:rPr lang="en-US" sz="2400" b="1">
                <a:latin typeface="Garamond" pitchFamily="18" charset="0"/>
              </a:rPr>
              <a:t>CALL</a:t>
            </a:r>
            <a:r>
              <a:rPr lang="en-US" sz="1600" b="1">
                <a:latin typeface="Garamond" pitchFamily="18" charset="0"/>
              </a:rPr>
              <a:t> </a:t>
            </a:r>
            <a:r>
              <a:rPr lang="en-US" sz="1600">
                <a:latin typeface="Garamond" pitchFamily="18" charset="0"/>
              </a:rPr>
              <a:t>DAN</a:t>
            </a:r>
            <a:r>
              <a:rPr lang="en-US" sz="1600" b="1">
                <a:latin typeface="Garamond" pitchFamily="18" charset="0"/>
              </a:rPr>
              <a:t> </a:t>
            </a:r>
            <a:r>
              <a:rPr lang="en-US" sz="2000" b="1">
                <a:latin typeface="Garamond" pitchFamily="18" charset="0"/>
              </a:rPr>
              <a:t>RETURN</a:t>
            </a:r>
            <a:endParaRPr lang="en-US" sz="2000">
              <a:latin typeface="Garamond" pitchFamily="18" charset="0"/>
            </a:endParaRPr>
          </a:p>
          <a:p>
            <a:pPr indent="457200" algn="just" eaLnBrk="0" hangingPunct="0"/>
            <a:r>
              <a:rPr lang="en-US" sz="1600">
                <a:latin typeface="Garamond" pitchFamily="18" charset="0"/>
              </a:rPr>
              <a:t>SUBROUTINE </a:t>
            </a:r>
            <a:r>
              <a:rPr lang="en-US" sz="1600">
                <a:solidFill>
                  <a:srgbClr val="FFCC00"/>
                </a:solidFill>
                <a:latin typeface="Garamond" pitchFamily="18" charset="0"/>
              </a:rPr>
              <a:t>MENGEMBALIKAN KENDALI KEPEMBERI INSTRUKSI CALL SETELAH FUNGSI PEKERJAAN SELESAI DILAKSANAKAN. </a:t>
            </a:r>
          </a:p>
          <a:p>
            <a:pPr indent="457200" algn="just" eaLnBrk="0" hangingPunct="0">
              <a:spcAft>
                <a:spcPct val="10000"/>
              </a:spcAft>
            </a:pPr>
            <a:r>
              <a:rPr lang="en-US" sz="1600">
                <a:solidFill>
                  <a:srgbClr val="FFCC00"/>
                </a:solidFill>
                <a:latin typeface="Garamond" pitchFamily="18" charset="0"/>
              </a:rPr>
              <a:t>PEMANGGILAN SUB_IN DALAM SEBUAH PROGRAM FLOWCHART DIREPRESENTASI KAN DENGAN SIMBOL PROSES YANG DIBERI STRIP</a:t>
            </a:r>
          </a:p>
          <a:p>
            <a:pPr indent="457200" algn="just" eaLnBrk="0" hangingPunct="0">
              <a:spcAft>
                <a:spcPct val="10000"/>
              </a:spcAft>
            </a:pPr>
            <a:r>
              <a:rPr lang="en-US" sz="1600">
                <a:latin typeface="Garamond" pitchFamily="18" charset="0"/>
              </a:rPr>
              <a:t>NAMA SUB_IN HARUS DITULISKAN DALAM SIMBOL</a:t>
            </a:r>
            <a:r>
              <a:rPr lang="en-US">
                <a:latin typeface="Garamond" pitchFamily="18" charset="0"/>
              </a:rPr>
              <a:t> </a:t>
            </a:r>
          </a:p>
        </p:txBody>
      </p:sp>
      <p:sp>
        <p:nvSpPr>
          <p:cNvPr id="64518" name="AutoShape 6"/>
          <p:cNvSpPr>
            <a:spLocks noChangeArrowheads="1"/>
          </p:cNvSpPr>
          <p:nvPr/>
        </p:nvSpPr>
        <p:spPr bwMode="auto">
          <a:xfrm>
            <a:off x="1831975" y="2263775"/>
            <a:ext cx="2662238" cy="2698750"/>
          </a:xfrm>
          <a:prstGeom prst="flowChartPredefinedProcess">
            <a:avLst/>
          </a:prstGeom>
          <a:solidFill>
            <a:schemeClr val="accent1"/>
          </a:solidFill>
          <a:ln w="9525" algn="ctr">
            <a:solidFill>
              <a:schemeClr val="tx1"/>
            </a:solidFill>
            <a:miter lim="800000"/>
            <a:headEnd/>
            <a:tailEnd/>
          </a:ln>
          <a:effectLst/>
        </p:spPr>
        <p:txBody>
          <a:bodyPr lIns="0" tIns="0" rIns="0" bIns="0" anchor="ctr">
            <a:spAutoFit/>
          </a:bodyPr>
          <a:lstStyle/>
          <a:p>
            <a:pPr algn="just" eaLnBrk="0" hangingPunct="0"/>
            <a:r>
              <a:rPr lang="en-US" sz="1600" b="1">
                <a:latin typeface="Garamond" pitchFamily="18" charset="0"/>
              </a:rPr>
              <a:t>CALL SUBROUTINE</a:t>
            </a:r>
          </a:p>
          <a:p>
            <a:pPr algn="just" eaLnBrk="0" hangingPunct="0"/>
            <a:r>
              <a:rPr lang="en-US" sz="1600" b="1">
                <a:latin typeface="Garamond" pitchFamily="18" charset="0"/>
              </a:rPr>
              <a:t>----------------</a:t>
            </a:r>
          </a:p>
          <a:p>
            <a:pPr algn="just" eaLnBrk="0" hangingPunct="0"/>
            <a:r>
              <a:rPr lang="en-US" sz="1600" b="1">
                <a:latin typeface="Garamond" pitchFamily="18" charset="0"/>
              </a:rPr>
              <a:t>-----------------</a:t>
            </a:r>
          </a:p>
          <a:p>
            <a:pPr algn="just" eaLnBrk="0" hangingPunct="0"/>
            <a:endParaRPr lang="en-US" sz="1600" b="1">
              <a:latin typeface="Garamond" pitchFamily="18" charset="0"/>
            </a:endParaRPr>
          </a:p>
          <a:p>
            <a:pPr algn="just" eaLnBrk="0" hangingPunct="0"/>
            <a:endParaRPr lang="en-US" sz="1600" b="1">
              <a:latin typeface="Garamond" pitchFamily="18" charset="0"/>
            </a:endParaRPr>
          </a:p>
          <a:p>
            <a:pPr algn="just" eaLnBrk="0" hangingPunct="0"/>
            <a:endParaRPr lang="en-US" sz="1600" b="1">
              <a:latin typeface="Garamond" pitchFamily="18" charset="0"/>
            </a:endParaRPr>
          </a:p>
          <a:p>
            <a:pPr algn="just" eaLnBrk="0" hangingPunct="0"/>
            <a:endParaRPr lang="en-US" sz="1600" b="1">
              <a:latin typeface="Garamond" pitchFamily="18" charset="0"/>
            </a:endParaRPr>
          </a:p>
          <a:p>
            <a:pPr algn="just" eaLnBrk="0" hangingPunct="0"/>
            <a:endParaRPr lang="en-US" sz="1600" b="1">
              <a:latin typeface="Garamond" pitchFamily="18" charset="0"/>
            </a:endParaRPr>
          </a:p>
          <a:p>
            <a:pPr algn="just" eaLnBrk="0" hangingPunct="0"/>
            <a:r>
              <a:rPr lang="en-US" sz="1600" b="1">
                <a:latin typeface="Garamond" pitchFamily="18" charset="0"/>
              </a:rPr>
              <a:t>CALL SUBROUTINE</a:t>
            </a:r>
          </a:p>
          <a:p>
            <a:pPr algn="just" eaLnBrk="0" hangingPunct="0"/>
            <a:r>
              <a:rPr lang="en-US" sz="1600" b="1">
                <a:latin typeface="Garamond" pitchFamily="18" charset="0"/>
              </a:rPr>
              <a:t>------------------</a:t>
            </a:r>
          </a:p>
          <a:p>
            <a:pPr algn="just" eaLnBrk="0" hangingPunct="0"/>
            <a:r>
              <a:rPr lang="en-US" sz="1600" b="1">
                <a:latin typeface="Garamond" pitchFamily="18" charset="0"/>
              </a:rPr>
              <a:t>-----------------------</a:t>
            </a:r>
          </a:p>
        </p:txBody>
      </p:sp>
      <p:sp>
        <p:nvSpPr>
          <p:cNvPr id="64520" name="AutoShape 8"/>
          <p:cNvSpPr>
            <a:spLocks noChangeArrowheads="1"/>
          </p:cNvSpPr>
          <p:nvPr/>
        </p:nvSpPr>
        <p:spPr bwMode="auto">
          <a:xfrm>
            <a:off x="5943600" y="2590800"/>
            <a:ext cx="1570038" cy="1657350"/>
          </a:xfrm>
          <a:prstGeom prst="flowChartProcess">
            <a:avLst/>
          </a:prstGeom>
          <a:solidFill>
            <a:schemeClr val="accent1"/>
          </a:solidFill>
          <a:ln w="9525" algn="ctr">
            <a:solidFill>
              <a:schemeClr val="tx1"/>
            </a:solidFill>
            <a:miter lim="800000"/>
            <a:headEnd/>
            <a:tailEnd/>
          </a:ln>
          <a:effectLst/>
        </p:spPr>
        <p:txBody>
          <a:bodyPr wrap="none" lIns="0" tIns="0" rIns="0" bIns="0" anchor="ctr">
            <a:spAutoFit/>
          </a:bodyPr>
          <a:lstStyle/>
          <a:p>
            <a:pPr algn="just" eaLnBrk="0" hangingPunct="0"/>
            <a:r>
              <a:rPr lang="en-US" b="1">
                <a:latin typeface="Garamond" pitchFamily="18" charset="0"/>
              </a:rPr>
              <a:t>SUBROUTINE</a:t>
            </a:r>
          </a:p>
          <a:p>
            <a:pPr algn="just" eaLnBrk="0" hangingPunct="0"/>
            <a:endParaRPr lang="en-US" b="1">
              <a:latin typeface="Garamond" pitchFamily="18" charset="0"/>
            </a:endParaRPr>
          </a:p>
          <a:p>
            <a:pPr algn="just" eaLnBrk="0" hangingPunct="0"/>
            <a:endParaRPr lang="en-US" b="1">
              <a:latin typeface="Garamond" pitchFamily="18" charset="0"/>
            </a:endParaRPr>
          </a:p>
          <a:p>
            <a:pPr algn="just" eaLnBrk="0" hangingPunct="0"/>
            <a:endParaRPr lang="en-US" b="1">
              <a:latin typeface="Garamond" pitchFamily="18" charset="0"/>
            </a:endParaRPr>
          </a:p>
          <a:p>
            <a:pPr algn="just" eaLnBrk="0" hangingPunct="0"/>
            <a:endParaRPr lang="en-US" b="1">
              <a:latin typeface="Garamond" pitchFamily="18" charset="0"/>
            </a:endParaRPr>
          </a:p>
          <a:p>
            <a:pPr algn="just" eaLnBrk="0" hangingPunct="0"/>
            <a:r>
              <a:rPr lang="en-US" b="1">
                <a:latin typeface="Garamond" pitchFamily="18" charset="0"/>
              </a:rPr>
              <a:t>RETURN</a:t>
            </a:r>
          </a:p>
        </p:txBody>
      </p:sp>
      <p:sp>
        <p:nvSpPr>
          <p:cNvPr id="64529" name="Freeform 17"/>
          <p:cNvSpPr>
            <a:spLocks/>
          </p:cNvSpPr>
          <p:nvPr/>
        </p:nvSpPr>
        <p:spPr bwMode="auto">
          <a:xfrm>
            <a:off x="4419600" y="1866900"/>
            <a:ext cx="1485900" cy="819150"/>
          </a:xfrm>
          <a:custGeom>
            <a:avLst/>
            <a:gdLst/>
            <a:ahLst/>
            <a:cxnLst>
              <a:cxn ang="0">
                <a:pos x="0" y="324"/>
              </a:cxn>
              <a:cxn ang="0">
                <a:pos x="96" y="240"/>
              </a:cxn>
              <a:cxn ang="0">
                <a:pos x="108" y="204"/>
              </a:cxn>
              <a:cxn ang="0">
                <a:pos x="252" y="84"/>
              </a:cxn>
              <a:cxn ang="0">
                <a:pos x="288" y="48"/>
              </a:cxn>
              <a:cxn ang="0">
                <a:pos x="396" y="12"/>
              </a:cxn>
              <a:cxn ang="0">
                <a:pos x="432" y="0"/>
              </a:cxn>
              <a:cxn ang="0">
                <a:pos x="576" y="12"/>
              </a:cxn>
              <a:cxn ang="0">
                <a:pos x="648" y="36"/>
              </a:cxn>
              <a:cxn ang="0">
                <a:pos x="768" y="180"/>
              </a:cxn>
              <a:cxn ang="0">
                <a:pos x="936" y="432"/>
              </a:cxn>
              <a:cxn ang="0">
                <a:pos x="1020" y="492"/>
              </a:cxn>
              <a:cxn ang="0">
                <a:pos x="1092" y="516"/>
              </a:cxn>
            </a:cxnLst>
            <a:rect l="0" t="0" r="r" b="b"/>
            <a:pathLst>
              <a:path w="1092" h="516">
                <a:moveTo>
                  <a:pt x="0" y="324"/>
                </a:moveTo>
                <a:cubicBezTo>
                  <a:pt x="54" y="288"/>
                  <a:pt x="71" y="290"/>
                  <a:pt x="96" y="240"/>
                </a:cubicBezTo>
                <a:cubicBezTo>
                  <a:pt x="102" y="229"/>
                  <a:pt x="100" y="214"/>
                  <a:pt x="108" y="204"/>
                </a:cubicBezTo>
                <a:cubicBezTo>
                  <a:pt x="158" y="140"/>
                  <a:pt x="188" y="127"/>
                  <a:pt x="252" y="84"/>
                </a:cubicBezTo>
                <a:cubicBezTo>
                  <a:pt x="266" y="75"/>
                  <a:pt x="273" y="56"/>
                  <a:pt x="288" y="48"/>
                </a:cubicBezTo>
                <a:cubicBezTo>
                  <a:pt x="321" y="30"/>
                  <a:pt x="360" y="24"/>
                  <a:pt x="396" y="12"/>
                </a:cubicBezTo>
                <a:cubicBezTo>
                  <a:pt x="408" y="8"/>
                  <a:pt x="432" y="0"/>
                  <a:pt x="432" y="0"/>
                </a:cubicBezTo>
                <a:cubicBezTo>
                  <a:pt x="480" y="4"/>
                  <a:pt x="528" y="4"/>
                  <a:pt x="576" y="12"/>
                </a:cubicBezTo>
                <a:cubicBezTo>
                  <a:pt x="601" y="16"/>
                  <a:pt x="648" y="36"/>
                  <a:pt x="648" y="36"/>
                </a:cubicBezTo>
                <a:cubicBezTo>
                  <a:pt x="683" y="89"/>
                  <a:pt x="729" y="130"/>
                  <a:pt x="768" y="180"/>
                </a:cubicBezTo>
                <a:cubicBezTo>
                  <a:pt x="829" y="259"/>
                  <a:pt x="881" y="349"/>
                  <a:pt x="936" y="432"/>
                </a:cubicBezTo>
                <a:cubicBezTo>
                  <a:pt x="938" y="435"/>
                  <a:pt x="1009" y="487"/>
                  <a:pt x="1020" y="492"/>
                </a:cubicBezTo>
                <a:cubicBezTo>
                  <a:pt x="1043" y="502"/>
                  <a:pt x="1092" y="516"/>
                  <a:pt x="1092" y="516"/>
                </a:cubicBezTo>
              </a:path>
            </a:pathLst>
          </a:custGeom>
          <a:noFill/>
          <a:ln w="101600" cap="flat" cmpd="sng">
            <a:solidFill>
              <a:srgbClr val="0000FF"/>
            </a:solidFill>
            <a:prstDash val="solid"/>
            <a:round/>
            <a:headEnd type="none" w="med" len="med"/>
            <a:tailEnd type="triangle" w="med" len="med"/>
          </a:ln>
          <a:effectLst/>
        </p:spPr>
        <p:txBody>
          <a:bodyPr lIns="0" tIns="0" rIns="0" bIns="0" anchor="ctr">
            <a:spAutoFit/>
          </a:bodyPr>
          <a:lstStyle/>
          <a:p>
            <a:endParaRPr lang="id-ID"/>
          </a:p>
        </p:txBody>
      </p:sp>
      <p:sp>
        <p:nvSpPr>
          <p:cNvPr id="64531" name="Freeform 19"/>
          <p:cNvSpPr>
            <a:spLocks/>
          </p:cNvSpPr>
          <p:nvPr/>
        </p:nvSpPr>
        <p:spPr bwMode="auto">
          <a:xfrm>
            <a:off x="1668463" y="2667000"/>
            <a:ext cx="5418137" cy="2544763"/>
          </a:xfrm>
          <a:custGeom>
            <a:avLst/>
            <a:gdLst/>
            <a:ahLst/>
            <a:cxnLst>
              <a:cxn ang="0">
                <a:pos x="3353" y="912"/>
              </a:cxn>
              <a:cxn ang="0">
                <a:pos x="3413" y="1020"/>
              </a:cxn>
              <a:cxn ang="0">
                <a:pos x="3353" y="1236"/>
              </a:cxn>
              <a:cxn ang="0">
                <a:pos x="2561" y="1596"/>
              </a:cxn>
              <a:cxn ang="0">
                <a:pos x="1793" y="1572"/>
              </a:cxn>
              <a:cxn ang="0">
                <a:pos x="1121" y="1488"/>
              </a:cxn>
              <a:cxn ang="0">
                <a:pos x="737" y="1392"/>
              </a:cxn>
              <a:cxn ang="0">
                <a:pos x="353" y="1272"/>
              </a:cxn>
              <a:cxn ang="0">
                <a:pos x="89" y="1080"/>
              </a:cxn>
              <a:cxn ang="0">
                <a:pos x="29" y="828"/>
              </a:cxn>
              <a:cxn ang="0">
                <a:pos x="5" y="636"/>
              </a:cxn>
              <a:cxn ang="0">
                <a:pos x="77" y="156"/>
              </a:cxn>
              <a:cxn ang="0">
                <a:pos x="173" y="72"/>
              </a:cxn>
              <a:cxn ang="0">
                <a:pos x="245" y="0"/>
              </a:cxn>
            </a:cxnLst>
            <a:rect l="0" t="0" r="r" b="b"/>
            <a:pathLst>
              <a:path w="3413" h="1603">
                <a:moveTo>
                  <a:pt x="3353" y="912"/>
                </a:moveTo>
                <a:cubicBezTo>
                  <a:pt x="3408" y="995"/>
                  <a:pt x="3392" y="957"/>
                  <a:pt x="3413" y="1020"/>
                </a:cubicBezTo>
                <a:cubicBezTo>
                  <a:pt x="3389" y="1092"/>
                  <a:pt x="3395" y="1173"/>
                  <a:pt x="3353" y="1236"/>
                </a:cubicBezTo>
                <a:cubicBezTo>
                  <a:pt x="3261" y="1603"/>
                  <a:pt x="2868" y="1581"/>
                  <a:pt x="2561" y="1596"/>
                </a:cubicBezTo>
                <a:cubicBezTo>
                  <a:pt x="2413" y="1593"/>
                  <a:pt x="2012" y="1593"/>
                  <a:pt x="1793" y="1572"/>
                </a:cubicBezTo>
                <a:cubicBezTo>
                  <a:pt x="1568" y="1551"/>
                  <a:pt x="1345" y="1510"/>
                  <a:pt x="1121" y="1488"/>
                </a:cubicBezTo>
                <a:cubicBezTo>
                  <a:pt x="997" y="1457"/>
                  <a:pt x="859" y="1433"/>
                  <a:pt x="737" y="1392"/>
                </a:cubicBezTo>
                <a:cubicBezTo>
                  <a:pt x="609" y="1349"/>
                  <a:pt x="484" y="1305"/>
                  <a:pt x="353" y="1272"/>
                </a:cubicBezTo>
                <a:cubicBezTo>
                  <a:pt x="265" y="1202"/>
                  <a:pt x="195" y="1115"/>
                  <a:pt x="89" y="1080"/>
                </a:cubicBezTo>
                <a:cubicBezTo>
                  <a:pt x="43" y="1010"/>
                  <a:pt x="41" y="910"/>
                  <a:pt x="29" y="828"/>
                </a:cubicBezTo>
                <a:cubicBezTo>
                  <a:pt x="19" y="764"/>
                  <a:pt x="5" y="636"/>
                  <a:pt x="5" y="636"/>
                </a:cubicBezTo>
                <a:cubicBezTo>
                  <a:pt x="12" y="461"/>
                  <a:pt x="0" y="310"/>
                  <a:pt x="77" y="156"/>
                </a:cubicBezTo>
                <a:cubicBezTo>
                  <a:pt x="111" y="88"/>
                  <a:pt x="101" y="144"/>
                  <a:pt x="173" y="72"/>
                </a:cubicBezTo>
                <a:cubicBezTo>
                  <a:pt x="197" y="48"/>
                  <a:pt x="245" y="0"/>
                  <a:pt x="245" y="0"/>
                </a:cubicBezTo>
              </a:path>
            </a:pathLst>
          </a:custGeom>
          <a:noFill/>
          <a:ln w="101600" cap="flat" cmpd="sng">
            <a:solidFill>
              <a:srgbClr val="0000FF"/>
            </a:solidFill>
            <a:prstDash val="solid"/>
            <a:round/>
            <a:headEnd/>
            <a:tailEnd type="triangle" w="med" len="med"/>
          </a:ln>
          <a:effectLst/>
        </p:spPr>
        <p:txBody>
          <a:bodyPr wrap="none" lIns="0" tIns="0" rIns="0" bIns="0" anchor="ctr">
            <a:spAutoFit/>
          </a:bodyPr>
          <a:lstStyle/>
          <a:p>
            <a:endParaRPr lang="id-ID"/>
          </a:p>
        </p:txBody>
      </p:sp>
      <p:sp>
        <p:nvSpPr>
          <p:cNvPr id="64532" name="Freeform 20"/>
          <p:cNvSpPr>
            <a:spLocks/>
          </p:cNvSpPr>
          <p:nvPr/>
        </p:nvSpPr>
        <p:spPr bwMode="auto">
          <a:xfrm>
            <a:off x="4114800" y="2857500"/>
            <a:ext cx="1809750" cy="1485900"/>
          </a:xfrm>
          <a:custGeom>
            <a:avLst/>
            <a:gdLst/>
            <a:ahLst/>
            <a:cxnLst>
              <a:cxn ang="0">
                <a:pos x="0" y="936"/>
              </a:cxn>
              <a:cxn ang="0">
                <a:pos x="300" y="768"/>
              </a:cxn>
              <a:cxn ang="0">
                <a:pos x="444" y="540"/>
              </a:cxn>
              <a:cxn ang="0">
                <a:pos x="492" y="456"/>
              </a:cxn>
              <a:cxn ang="0">
                <a:pos x="516" y="384"/>
              </a:cxn>
              <a:cxn ang="0">
                <a:pos x="612" y="240"/>
              </a:cxn>
              <a:cxn ang="0">
                <a:pos x="624" y="204"/>
              </a:cxn>
              <a:cxn ang="0">
                <a:pos x="768" y="108"/>
              </a:cxn>
              <a:cxn ang="0">
                <a:pos x="996" y="36"/>
              </a:cxn>
              <a:cxn ang="0">
                <a:pos x="1104" y="12"/>
              </a:cxn>
              <a:cxn ang="0">
                <a:pos x="1140" y="0"/>
              </a:cxn>
            </a:cxnLst>
            <a:rect l="0" t="0" r="r" b="b"/>
            <a:pathLst>
              <a:path w="1140" h="936">
                <a:moveTo>
                  <a:pt x="0" y="936"/>
                </a:moveTo>
                <a:cubicBezTo>
                  <a:pt x="129" y="893"/>
                  <a:pt x="201" y="867"/>
                  <a:pt x="300" y="768"/>
                </a:cubicBezTo>
                <a:cubicBezTo>
                  <a:pt x="362" y="706"/>
                  <a:pt x="405" y="617"/>
                  <a:pt x="444" y="540"/>
                </a:cubicBezTo>
                <a:cubicBezTo>
                  <a:pt x="487" y="453"/>
                  <a:pt x="450" y="561"/>
                  <a:pt x="492" y="456"/>
                </a:cubicBezTo>
                <a:cubicBezTo>
                  <a:pt x="501" y="433"/>
                  <a:pt x="502" y="405"/>
                  <a:pt x="516" y="384"/>
                </a:cubicBezTo>
                <a:cubicBezTo>
                  <a:pt x="538" y="351"/>
                  <a:pt x="598" y="282"/>
                  <a:pt x="612" y="240"/>
                </a:cubicBezTo>
                <a:cubicBezTo>
                  <a:pt x="616" y="228"/>
                  <a:pt x="616" y="214"/>
                  <a:pt x="624" y="204"/>
                </a:cubicBezTo>
                <a:cubicBezTo>
                  <a:pt x="748" y="45"/>
                  <a:pt x="639" y="194"/>
                  <a:pt x="768" y="108"/>
                </a:cubicBezTo>
                <a:cubicBezTo>
                  <a:pt x="838" y="61"/>
                  <a:pt x="915" y="51"/>
                  <a:pt x="996" y="36"/>
                </a:cubicBezTo>
                <a:cubicBezTo>
                  <a:pt x="1030" y="30"/>
                  <a:pt x="1070" y="22"/>
                  <a:pt x="1104" y="12"/>
                </a:cubicBezTo>
                <a:cubicBezTo>
                  <a:pt x="1116" y="9"/>
                  <a:pt x="1140" y="0"/>
                  <a:pt x="1140" y="0"/>
                </a:cubicBezTo>
              </a:path>
            </a:pathLst>
          </a:custGeom>
          <a:noFill/>
          <a:ln w="101600" cap="flat" cmpd="sng">
            <a:solidFill>
              <a:srgbClr val="FFCC00"/>
            </a:solidFill>
            <a:prstDash val="solid"/>
            <a:round/>
            <a:headEnd/>
            <a:tailEnd type="triangle" w="med" len="med"/>
          </a:ln>
          <a:effectLst/>
        </p:spPr>
        <p:txBody>
          <a:bodyPr wrap="none" lIns="0" tIns="0" rIns="0" bIns="0" anchor="ctr">
            <a:spAutoFit/>
          </a:bodyPr>
          <a:lstStyle/>
          <a:p>
            <a:endParaRPr lang="id-ID"/>
          </a:p>
        </p:txBody>
      </p:sp>
      <p:sp>
        <p:nvSpPr>
          <p:cNvPr id="64533" name="Freeform 21"/>
          <p:cNvSpPr>
            <a:spLocks/>
          </p:cNvSpPr>
          <p:nvPr/>
        </p:nvSpPr>
        <p:spPr bwMode="auto">
          <a:xfrm>
            <a:off x="1903413" y="4038600"/>
            <a:ext cx="5449887" cy="1543050"/>
          </a:xfrm>
          <a:custGeom>
            <a:avLst/>
            <a:gdLst/>
            <a:ahLst/>
            <a:cxnLst>
              <a:cxn ang="0">
                <a:pos x="3205" y="0"/>
              </a:cxn>
              <a:cxn ang="0">
                <a:pos x="3325" y="84"/>
              </a:cxn>
              <a:cxn ang="0">
                <a:pos x="3397" y="156"/>
              </a:cxn>
              <a:cxn ang="0">
                <a:pos x="3421" y="228"/>
              </a:cxn>
              <a:cxn ang="0">
                <a:pos x="3433" y="264"/>
              </a:cxn>
              <a:cxn ang="0">
                <a:pos x="3253" y="780"/>
              </a:cxn>
              <a:cxn ang="0">
                <a:pos x="3205" y="804"/>
              </a:cxn>
              <a:cxn ang="0">
                <a:pos x="3085" y="876"/>
              </a:cxn>
              <a:cxn ang="0">
                <a:pos x="3001" y="924"/>
              </a:cxn>
              <a:cxn ang="0">
                <a:pos x="2905" y="936"/>
              </a:cxn>
              <a:cxn ang="0">
                <a:pos x="2665" y="972"/>
              </a:cxn>
              <a:cxn ang="0">
                <a:pos x="1441" y="924"/>
              </a:cxn>
              <a:cxn ang="0">
                <a:pos x="841" y="828"/>
              </a:cxn>
              <a:cxn ang="0">
                <a:pos x="769" y="804"/>
              </a:cxn>
              <a:cxn ang="0">
                <a:pos x="697" y="792"/>
              </a:cxn>
              <a:cxn ang="0">
                <a:pos x="649" y="768"/>
              </a:cxn>
              <a:cxn ang="0">
                <a:pos x="553" y="744"/>
              </a:cxn>
              <a:cxn ang="0">
                <a:pos x="409" y="720"/>
              </a:cxn>
              <a:cxn ang="0">
                <a:pos x="301" y="684"/>
              </a:cxn>
              <a:cxn ang="0">
                <a:pos x="205" y="648"/>
              </a:cxn>
              <a:cxn ang="0">
                <a:pos x="109" y="624"/>
              </a:cxn>
              <a:cxn ang="0">
                <a:pos x="25" y="552"/>
              </a:cxn>
              <a:cxn ang="0">
                <a:pos x="241" y="372"/>
              </a:cxn>
            </a:cxnLst>
            <a:rect l="0" t="0" r="r" b="b"/>
            <a:pathLst>
              <a:path w="3433" h="972">
                <a:moveTo>
                  <a:pt x="3205" y="0"/>
                </a:moveTo>
                <a:cubicBezTo>
                  <a:pt x="3249" y="22"/>
                  <a:pt x="3288" y="51"/>
                  <a:pt x="3325" y="84"/>
                </a:cubicBezTo>
                <a:cubicBezTo>
                  <a:pt x="3350" y="107"/>
                  <a:pt x="3397" y="156"/>
                  <a:pt x="3397" y="156"/>
                </a:cubicBezTo>
                <a:cubicBezTo>
                  <a:pt x="3405" y="180"/>
                  <a:pt x="3413" y="204"/>
                  <a:pt x="3421" y="228"/>
                </a:cubicBezTo>
                <a:cubicBezTo>
                  <a:pt x="3425" y="240"/>
                  <a:pt x="3433" y="264"/>
                  <a:pt x="3433" y="264"/>
                </a:cubicBezTo>
                <a:cubicBezTo>
                  <a:pt x="3413" y="464"/>
                  <a:pt x="3364" y="613"/>
                  <a:pt x="3253" y="780"/>
                </a:cubicBezTo>
                <a:cubicBezTo>
                  <a:pt x="3243" y="795"/>
                  <a:pt x="3219" y="793"/>
                  <a:pt x="3205" y="804"/>
                </a:cubicBezTo>
                <a:cubicBezTo>
                  <a:pt x="3076" y="901"/>
                  <a:pt x="3249" y="810"/>
                  <a:pt x="3085" y="876"/>
                </a:cubicBezTo>
                <a:cubicBezTo>
                  <a:pt x="3055" y="888"/>
                  <a:pt x="3032" y="916"/>
                  <a:pt x="3001" y="924"/>
                </a:cubicBezTo>
                <a:cubicBezTo>
                  <a:pt x="2970" y="932"/>
                  <a:pt x="2937" y="931"/>
                  <a:pt x="2905" y="936"/>
                </a:cubicBezTo>
                <a:cubicBezTo>
                  <a:pt x="2822" y="948"/>
                  <a:pt x="2749" y="964"/>
                  <a:pt x="2665" y="972"/>
                </a:cubicBezTo>
                <a:cubicBezTo>
                  <a:pt x="2250" y="965"/>
                  <a:pt x="1852" y="947"/>
                  <a:pt x="1441" y="924"/>
                </a:cubicBezTo>
                <a:cubicBezTo>
                  <a:pt x="1240" y="899"/>
                  <a:pt x="1042" y="853"/>
                  <a:pt x="841" y="828"/>
                </a:cubicBezTo>
                <a:cubicBezTo>
                  <a:pt x="817" y="820"/>
                  <a:pt x="794" y="810"/>
                  <a:pt x="769" y="804"/>
                </a:cubicBezTo>
                <a:cubicBezTo>
                  <a:pt x="745" y="798"/>
                  <a:pt x="720" y="799"/>
                  <a:pt x="697" y="792"/>
                </a:cubicBezTo>
                <a:cubicBezTo>
                  <a:pt x="680" y="787"/>
                  <a:pt x="666" y="774"/>
                  <a:pt x="649" y="768"/>
                </a:cubicBezTo>
                <a:cubicBezTo>
                  <a:pt x="618" y="758"/>
                  <a:pt x="585" y="750"/>
                  <a:pt x="553" y="744"/>
                </a:cubicBezTo>
                <a:cubicBezTo>
                  <a:pt x="505" y="734"/>
                  <a:pt x="409" y="720"/>
                  <a:pt x="409" y="720"/>
                </a:cubicBezTo>
                <a:cubicBezTo>
                  <a:pt x="337" y="672"/>
                  <a:pt x="414" y="716"/>
                  <a:pt x="301" y="684"/>
                </a:cubicBezTo>
                <a:cubicBezTo>
                  <a:pt x="268" y="675"/>
                  <a:pt x="238" y="658"/>
                  <a:pt x="205" y="648"/>
                </a:cubicBezTo>
                <a:cubicBezTo>
                  <a:pt x="174" y="638"/>
                  <a:pt x="141" y="632"/>
                  <a:pt x="109" y="624"/>
                </a:cubicBezTo>
                <a:cubicBezTo>
                  <a:pt x="103" y="620"/>
                  <a:pt x="28" y="567"/>
                  <a:pt x="25" y="552"/>
                </a:cubicBezTo>
                <a:cubicBezTo>
                  <a:pt x="0" y="425"/>
                  <a:pt x="142" y="372"/>
                  <a:pt x="241" y="372"/>
                </a:cubicBezTo>
              </a:path>
            </a:pathLst>
          </a:custGeom>
          <a:noFill/>
          <a:ln w="101600" cap="flat" cmpd="sng">
            <a:solidFill>
              <a:srgbClr val="FFCC00"/>
            </a:solidFill>
            <a:prstDash val="solid"/>
            <a:round/>
            <a:headEnd/>
            <a:tailEnd type="triangle" w="med" len="med"/>
          </a:ln>
          <a:effectLst/>
        </p:spPr>
        <p:txBody>
          <a:bodyPr wrap="none" lIns="0" tIns="0" rIns="0" bIns="0" anchor="ctr">
            <a:spAutoFit/>
          </a:bodyPr>
          <a:lstStyle/>
          <a:p>
            <a:endParaRPr lang="id-ID"/>
          </a:p>
        </p:txBody>
      </p:sp>
      <p:sp>
        <p:nvSpPr>
          <p:cNvPr id="64534" name="Rectangle 22"/>
          <p:cNvSpPr>
            <a:spLocks noChangeArrowheads="1"/>
          </p:cNvSpPr>
          <p:nvPr/>
        </p:nvSpPr>
        <p:spPr bwMode="auto">
          <a:xfrm>
            <a:off x="2728913" y="1422400"/>
            <a:ext cx="2376487" cy="1657350"/>
          </a:xfrm>
          <a:prstGeom prst="rect">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a:latin typeface="Garamond" pitchFamily="18" charset="0"/>
              </a:rPr>
              <a:t>000</a:t>
            </a:r>
          </a:p>
          <a:p>
            <a:pPr algn="ctr" eaLnBrk="0" hangingPunct="0"/>
            <a:endParaRPr lang="en-US">
              <a:latin typeface="Garamond" pitchFamily="18" charset="0"/>
            </a:endParaRPr>
          </a:p>
          <a:p>
            <a:pPr algn="ctr" eaLnBrk="0" hangingPunct="0"/>
            <a:endParaRPr lang="en-US">
              <a:latin typeface="Garamond" pitchFamily="18" charset="0"/>
            </a:endParaRPr>
          </a:p>
          <a:p>
            <a:pPr algn="ctr" eaLnBrk="0" hangingPunct="0"/>
            <a:endParaRPr lang="en-US">
              <a:latin typeface="Garamond" pitchFamily="18" charset="0"/>
            </a:endParaRPr>
          </a:p>
          <a:p>
            <a:pPr algn="ctr" eaLnBrk="0" hangingPunct="0"/>
            <a:r>
              <a:rPr lang="en-US">
                <a:latin typeface="Garamond" pitchFamily="18" charset="0"/>
              </a:rPr>
              <a:t>                                       </a:t>
            </a:r>
          </a:p>
          <a:p>
            <a:pPr algn="ctr" eaLnBrk="0" hangingPunct="0"/>
            <a:r>
              <a:rPr lang="en-US">
                <a:latin typeface="Garamond" pitchFamily="18" charset="0"/>
              </a:rPr>
              <a:t>                                       </a:t>
            </a:r>
          </a:p>
        </p:txBody>
      </p:sp>
      <p:sp>
        <p:nvSpPr>
          <p:cNvPr id="64535" name="Line 23"/>
          <p:cNvSpPr>
            <a:spLocks noChangeShapeType="1"/>
          </p:cNvSpPr>
          <p:nvPr/>
        </p:nvSpPr>
        <p:spPr bwMode="auto">
          <a:xfrm>
            <a:off x="2743200" y="1676400"/>
            <a:ext cx="2362200" cy="0"/>
          </a:xfrm>
          <a:prstGeom prst="line">
            <a:avLst/>
          </a:prstGeom>
          <a:noFill/>
          <a:ln w="9525">
            <a:solidFill>
              <a:schemeClr val="tx1"/>
            </a:solidFill>
            <a:round/>
            <a:headEnd/>
            <a:tailEnd/>
          </a:ln>
          <a:effectLst/>
        </p:spPr>
        <p:txBody>
          <a:bodyPr wrap="none" lIns="0" tIns="0" rIns="0" bIns="0" anchor="ctr">
            <a:spAutoFit/>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Effect transition="in" filter="blinds(horizontal)">
                                      <p:cBhvr>
                                        <p:cTn id="7" dur="5000"/>
                                        <p:tgtEl>
                                          <p:spTgt spid="64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decel="50000" fill="hold" nodeType="clickEffect">
                                  <p:stCondLst>
                                    <p:cond delay="0"/>
                                  </p:stCondLst>
                                  <p:iterate type="lt">
                                    <p:tmPct val="10000"/>
                                  </p:iterate>
                                  <p:childTnLst>
                                    <p:set>
                                      <p:cBhvr>
                                        <p:cTn id="11" dur="1" fill="hold">
                                          <p:stCondLst>
                                            <p:cond delay="0"/>
                                          </p:stCondLst>
                                        </p:cTn>
                                        <p:tgtEl>
                                          <p:spTgt spid="64516">
                                            <p:txEl>
                                              <p:pRg st="1" end="1"/>
                                            </p:txEl>
                                          </p:spTgt>
                                        </p:tgtEl>
                                        <p:attrNameLst>
                                          <p:attrName>style.visibility</p:attrName>
                                        </p:attrNameLst>
                                      </p:cBhvr>
                                      <p:to>
                                        <p:strVal val="visible"/>
                                      </p:to>
                                    </p:set>
                                    <p:anim calcmode="lin" valueType="num">
                                      <p:cBhvr additive="base">
                                        <p:cTn id="12" dur="500" fill="hold"/>
                                        <p:tgtEl>
                                          <p:spTgt spid="6451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4516">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iterate type="lt">
                                    <p:tmPct val="10000"/>
                                  </p:iterate>
                                  <p:childTnLst>
                                    <p:set>
                                      <p:cBhvr>
                                        <p:cTn id="17" dur="1" fill="hold">
                                          <p:stCondLst>
                                            <p:cond delay="0"/>
                                          </p:stCondLst>
                                        </p:cTn>
                                        <p:tgtEl>
                                          <p:spTgt spid="64516">
                                            <p:txEl>
                                              <p:pRg st="2" end="2"/>
                                            </p:txEl>
                                          </p:spTgt>
                                        </p:tgtEl>
                                        <p:attrNameLst>
                                          <p:attrName>style.visibility</p:attrName>
                                        </p:attrNameLst>
                                      </p:cBhvr>
                                      <p:to>
                                        <p:strVal val="visible"/>
                                      </p:to>
                                    </p:set>
                                    <p:anim calcmode="lin" valueType="num">
                                      <p:cBhvr additive="base">
                                        <p:cTn id="18" dur="500" fill="hold"/>
                                        <p:tgtEl>
                                          <p:spTgt spid="64516">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45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arrow.wav"/>
                                        </p:tgtEl>
                                      </p:cMediaNode>
                                    </p:audio>
                                  </p:sub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iterate type="lt">
                                    <p:tmPct val="0"/>
                                  </p:iterate>
                                  <p:childTnLst>
                                    <p:set>
                                      <p:cBhvr>
                                        <p:cTn id="23" dur="1" fill="hold">
                                          <p:stCondLst>
                                            <p:cond delay="0"/>
                                          </p:stCondLst>
                                        </p:cTn>
                                        <p:tgtEl>
                                          <p:spTgt spid="64516">
                                            <p:txEl>
                                              <p:pRg st="2" end="2"/>
                                            </p:txEl>
                                          </p:spTgt>
                                        </p:tgtEl>
                                        <p:attrNameLst>
                                          <p:attrName>style.visibility</p:attrName>
                                        </p:attrNameLst>
                                      </p:cBhvr>
                                      <p:to>
                                        <p:strVal val="visible"/>
                                      </p:to>
                                    </p:set>
                                    <p:anim calcmode="lin" valueType="num">
                                      <p:cBhvr>
                                        <p:cTn id="24" dur="1000" fill="hold"/>
                                        <p:tgtEl>
                                          <p:spTgt spid="64516">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64516">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645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iterate type="lt">
                                    <p:tmPct val="10000"/>
                                  </p:iterate>
                                  <p:childTnLst>
                                    <p:set>
                                      <p:cBhvr>
                                        <p:cTn id="30" dur="1" fill="hold">
                                          <p:stCondLst>
                                            <p:cond delay="0"/>
                                          </p:stCondLst>
                                        </p:cTn>
                                        <p:tgtEl>
                                          <p:spTgt spid="64516">
                                            <p:txEl>
                                              <p:pRg st="3" end="3"/>
                                            </p:txEl>
                                          </p:spTgt>
                                        </p:tgtEl>
                                        <p:attrNameLst>
                                          <p:attrName>style.visibility</p:attrName>
                                        </p:attrNameLst>
                                      </p:cBhvr>
                                      <p:to>
                                        <p:strVal val="visible"/>
                                      </p:to>
                                    </p:set>
                                    <p:anim calcmode="lin" valueType="num">
                                      <p:cBhvr additive="base">
                                        <p:cTn id="31" dur="500" fill="hold"/>
                                        <p:tgtEl>
                                          <p:spTgt spid="6451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6">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breeze.wav"/>
                                        </p:tgtEl>
                                      </p:cMediaNode>
                                    </p:audio>
                                  </p:sub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iterate type="lt">
                                    <p:tmPct val="10000"/>
                                  </p:iterate>
                                  <p:childTnLst>
                                    <p:set>
                                      <p:cBhvr>
                                        <p:cTn id="36" dur="1" fill="hold">
                                          <p:stCondLst>
                                            <p:cond delay="0"/>
                                          </p:stCondLst>
                                        </p:cTn>
                                        <p:tgtEl>
                                          <p:spTgt spid="64516">
                                            <p:txEl>
                                              <p:pRg st="5" end="5"/>
                                            </p:txEl>
                                          </p:spTgt>
                                        </p:tgtEl>
                                        <p:attrNameLst>
                                          <p:attrName>style.visibility</p:attrName>
                                        </p:attrNameLst>
                                      </p:cBhvr>
                                      <p:to>
                                        <p:strVal val="visible"/>
                                      </p:to>
                                    </p:set>
                                    <p:animEffect transition="in" filter="diamond(in)">
                                      <p:cBhvr>
                                        <p:cTn id="37" dur="2000"/>
                                        <p:tgtEl>
                                          <p:spTgt spid="64516">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iterate type="lt">
                                    <p:tmPct val="10000"/>
                                  </p:iterate>
                                  <p:childTnLst>
                                    <p:set>
                                      <p:cBhvr>
                                        <p:cTn id="41" dur="1" fill="hold">
                                          <p:stCondLst>
                                            <p:cond delay="0"/>
                                          </p:stCondLst>
                                        </p:cTn>
                                        <p:tgtEl>
                                          <p:spTgt spid="64516">
                                            <p:txEl>
                                              <p:pRg st="7" end="7"/>
                                            </p:txEl>
                                          </p:spTgt>
                                        </p:tgtEl>
                                        <p:attrNameLst>
                                          <p:attrName>style.visibility</p:attrName>
                                        </p:attrNameLst>
                                      </p:cBhvr>
                                      <p:to>
                                        <p:strVal val="visible"/>
                                      </p:to>
                                    </p:set>
                                    <p:anim calcmode="lin" valueType="num">
                                      <p:cBhvr additive="base">
                                        <p:cTn id="42" dur="500" fill="hold"/>
                                        <p:tgtEl>
                                          <p:spTgt spid="64516">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4516">
                                            <p:txEl>
                                              <p:pRg st="7" end="7"/>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iterate type="lt">
                                    <p:tmPct val="10000"/>
                                  </p:iterate>
                                  <p:childTnLst>
                                    <p:set>
                                      <p:cBhvr>
                                        <p:cTn id="47" dur="1" fill="hold">
                                          <p:stCondLst>
                                            <p:cond delay="0"/>
                                          </p:stCondLst>
                                        </p:cTn>
                                        <p:tgtEl>
                                          <p:spTgt spid="64516">
                                            <p:txEl>
                                              <p:pRg st="8" end="8"/>
                                            </p:txEl>
                                          </p:spTgt>
                                        </p:tgtEl>
                                        <p:attrNameLst>
                                          <p:attrName>style.visibility</p:attrName>
                                        </p:attrNameLst>
                                      </p:cBhvr>
                                      <p:to>
                                        <p:strVal val="visible"/>
                                      </p:to>
                                    </p:set>
                                    <p:anim calcmode="lin" valueType="num">
                                      <p:cBhvr additive="base">
                                        <p:cTn id="48" dur="500" fill="hold"/>
                                        <p:tgtEl>
                                          <p:spTgt spid="64516">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451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drumroll.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3" fill="hold" nodeType="clickEffect">
                                  <p:stCondLst>
                                    <p:cond delay="0"/>
                                  </p:stCondLst>
                                  <p:iterate type="lt">
                                    <p:tmPct val="10000"/>
                                  </p:iterate>
                                  <p:childTnLst>
                                    <p:set>
                                      <p:cBhvr>
                                        <p:cTn id="53" dur="1" fill="hold">
                                          <p:stCondLst>
                                            <p:cond delay="0"/>
                                          </p:stCondLst>
                                        </p:cTn>
                                        <p:tgtEl>
                                          <p:spTgt spid="64516">
                                            <p:txEl>
                                              <p:pRg st="9" end="9"/>
                                            </p:txEl>
                                          </p:spTgt>
                                        </p:tgtEl>
                                        <p:attrNameLst>
                                          <p:attrName>style.visibility</p:attrName>
                                        </p:attrNameLst>
                                      </p:cBhvr>
                                      <p:to>
                                        <p:strVal val="visible"/>
                                      </p:to>
                                    </p:set>
                                    <p:anim calcmode="lin" valueType="num">
                                      <p:cBhvr additive="base">
                                        <p:cTn id="54" dur="500" fill="hold"/>
                                        <p:tgtEl>
                                          <p:spTgt spid="64516">
                                            <p:txEl>
                                              <p:pRg st="9" end="9"/>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4516">
                                            <p:txEl>
                                              <p:pRg st="9" end="9"/>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camera.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iterate type="lt">
                                    <p:tmPct val="10000"/>
                                  </p:iterate>
                                  <p:childTnLst>
                                    <p:set>
                                      <p:cBhvr>
                                        <p:cTn id="59" dur="1" fill="hold">
                                          <p:stCondLst>
                                            <p:cond delay="0"/>
                                          </p:stCondLst>
                                        </p:cTn>
                                        <p:tgtEl>
                                          <p:spTgt spid="64516">
                                            <p:txEl>
                                              <p:pRg st="10" end="10"/>
                                            </p:txEl>
                                          </p:spTgt>
                                        </p:tgtEl>
                                        <p:attrNameLst>
                                          <p:attrName>style.visibility</p:attrName>
                                        </p:attrNameLst>
                                      </p:cBhvr>
                                      <p:to>
                                        <p:strVal val="visible"/>
                                      </p:to>
                                    </p:set>
                                    <p:anim calcmode="lin" valueType="num">
                                      <p:cBhvr additive="base">
                                        <p:cTn id="60" dur="500" fill="hold"/>
                                        <p:tgtEl>
                                          <p:spTgt spid="64516">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451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7"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4516">
                                            <p:txEl>
                                              <p:pRg st="11" end="11"/>
                                            </p:txEl>
                                          </p:spTgt>
                                        </p:tgtEl>
                                        <p:attrNameLst>
                                          <p:attrName>style.visibility</p:attrName>
                                        </p:attrNameLst>
                                      </p:cBhvr>
                                      <p:to>
                                        <p:strVal val="visible"/>
                                      </p:to>
                                    </p:set>
                                    <p:anim calcmode="lin" valueType="num">
                                      <p:cBhvr additive="base">
                                        <p:cTn id="66" dur="500" fill="hold"/>
                                        <p:tgtEl>
                                          <p:spTgt spid="64516">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451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nodeType="clickEffect">
                                  <p:stCondLst>
                                    <p:cond delay="0"/>
                                  </p:stCondLst>
                                  <p:childTnLst>
                                    <p:set>
                                      <p:cBhvr>
                                        <p:cTn id="71" dur="1" fill="hold">
                                          <p:stCondLst>
                                            <p:cond delay="0"/>
                                          </p:stCondLst>
                                        </p:cTn>
                                        <p:tgtEl>
                                          <p:spTgt spid="64516">
                                            <p:txEl>
                                              <p:pRg st="11" end="11"/>
                                            </p:txEl>
                                          </p:spTgt>
                                        </p:tgtEl>
                                        <p:attrNameLst>
                                          <p:attrName>style.visibility</p:attrName>
                                        </p:attrNameLst>
                                      </p:cBhvr>
                                      <p:to>
                                        <p:strVal val="visible"/>
                                      </p:to>
                                    </p:set>
                                    <p:animEffect transition="in" filter="barn(inHorizontal)">
                                      <p:cBhvr>
                                        <p:cTn id="72" dur="500"/>
                                        <p:tgtEl>
                                          <p:spTgt spid="64516">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iterate type="lt">
                                    <p:tmPct val="10000"/>
                                  </p:iterate>
                                  <p:childTnLst>
                                    <p:set>
                                      <p:cBhvr>
                                        <p:cTn id="76" dur="1" fill="hold">
                                          <p:stCondLst>
                                            <p:cond delay="0"/>
                                          </p:stCondLst>
                                        </p:cTn>
                                        <p:tgtEl>
                                          <p:spTgt spid="64516">
                                            <p:txEl>
                                              <p:pRg st="12" end="12"/>
                                            </p:txEl>
                                          </p:spTgt>
                                        </p:tgtEl>
                                        <p:attrNameLst>
                                          <p:attrName>style.visibility</p:attrName>
                                        </p:attrNameLst>
                                      </p:cBhvr>
                                      <p:to>
                                        <p:strVal val="visible"/>
                                      </p:to>
                                    </p:set>
                                    <p:anim calcmode="lin" valueType="num">
                                      <p:cBhvr additive="base">
                                        <p:cTn id="77" dur="500" fill="hold"/>
                                        <p:tgtEl>
                                          <p:spTgt spid="64516">
                                            <p:txEl>
                                              <p:pRg st="12" end="12"/>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64516">
                                            <p:txEl>
                                              <p:pRg st="12" end="1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breeze.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xit" presetSubtype="4" fill="hold" nodeType="clickEffect">
                                  <p:stCondLst>
                                    <p:cond delay="0"/>
                                  </p:stCondLst>
                                  <p:childTnLst>
                                    <p:anim calcmode="lin" valueType="num">
                                      <p:cBhvr additive="base">
                                        <p:cTn id="82" dur="500"/>
                                        <p:tgtEl>
                                          <p:spTgt spid="64516">
                                            <p:txEl>
                                              <p:pRg st="0" end="0"/>
                                            </p:txEl>
                                          </p:spTgt>
                                        </p:tgtEl>
                                        <p:attrNameLst>
                                          <p:attrName>ppt_x</p:attrName>
                                        </p:attrNameLst>
                                      </p:cBhvr>
                                      <p:tavLst>
                                        <p:tav tm="0">
                                          <p:val>
                                            <p:strVal val="ppt_x"/>
                                          </p:val>
                                        </p:tav>
                                        <p:tav tm="100000">
                                          <p:val>
                                            <p:strVal val="ppt_x"/>
                                          </p:val>
                                        </p:tav>
                                      </p:tavLst>
                                    </p:anim>
                                    <p:anim calcmode="lin" valueType="num">
                                      <p:cBhvr additive="base">
                                        <p:cTn id="83" dur="500"/>
                                        <p:tgtEl>
                                          <p:spTgt spid="64516">
                                            <p:txEl>
                                              <p:pRg st="0" end="0"/>
                                            </p:txEl>
                                          </p:spTgt>
                                        </p:tgtEl>
                                        <p:attrNameLst>
                                          <p:attrName>ppt_y</p:attrName>
                                        </p:attrNameLst>
                                      </p:cBhvr>
                                      <p:tavLst>
                                        <p:tav tm="0">
                                          <p:val>
                                            <p:strVal val="ppt_y"/>
                                          </p:val>
                                        </p:tav>
                                        <p:tav tm="100000">
                                          <p:val>
                                            <p:strVal val="1+ppt_h/2"/>
                                          </p:val>
                                        </p:tav>
                                      </p:tavLst>
                                    </p:anim>
                                    <p:set>
                                      <p:cBhvr>
                                        <p:cTn id="84" dur="1" fill="hold">
                                          <p:stCondLst>
                                            <p:cond delay="499"/>
                                          </p:stCondLst>
                                        </p:cTn>
                                        <p:tgtEl>
                                          <p:spTgt spid="64516">
                                            <p:txEl>
                                              <p:pRg st="0" end="0"/>
                                            </p:txEl>
                                          </p:spTgt>
                                        </p:tgtEl>
                                        <p:attrNameLst>
                                          <p:attrName>style.visibility</p:attrName>
                                        </p:attrNameLst>
                                      </p:cBhvr>
                                      <p:to>
                                        <p:strVal val="hidden"/>
                                      </p:to>
                                    </p:set>
                                  </p:childTnLst>
                                </p:cTn>
                              </p:par>
                              <p:par>
                                <p:cTn id="85" presetID="2" presetClass="exit" presetSubtype="4" fill="hold" nodeType="withEffect">
                                  <p:stCondLst>
                                    <p:cond delay="0"/>
                                  </p:stCondLst>
                                  <p:iterate type="lt">
                                    <p:tmPct val="0"/>
                                  </p:iterate>
                                  <p:childTnLst>
                                    <p:anim calcmode="lin" valueType="num">
                                      <p:cBhvr additive="base">
                                        <p:cTn id="86" dur="500"/>
                                        <p:tgtEl>
                                          <p:spTgt spid="64516">
                                            <p:txEl>
                                              <p:pRg st="1" end="1"/>
                                            </p:txEl>
                                          </p:spTgt>
                                        </p:tgtEl>
                                        <p:attrNameLst>
                                          <p:attrName>ppt_x</p:attrName>
                                        </p:attrNameLst>
                                      </p:cBhvr>
                                      <p:tavLst>
                                        <p:tav tm="0">
                                          <p:val>
                                            <p:strVal val="ppt_x"/>
                                          </p:val>
                                        </p:tav>
                                        <p:tav tm="100000">
                                          <p:val>
                                            <p:strVal val="ppt_x"/>
                                          </p:val>
                                        </p:tav>
                                      </p:tavLst>
                                    </p:anim>
                                    <p:anim calcmode="lin" valueType="num">
                                      <p:cBhvr additive="base">
                                        <p:cTn id="87" dur="500"/>
                                        <p:tgtEl>
                                          <p:spTgt spid="64516">
                                            <p:txEl>
                                              <p:pRg st="1" end="1"/>
                                            </p:txEl>
                                          </p:spTgt>
                                        </p:tgtEl>
                                        <p:attrNameLst>
                                          <p:attrName>ppt_y</p:attrName>
                                        </p:attrNameLst>
                                      </p:cBhvr>
                                      <p:tavLst>
                                        <p:tav tm="0">
                                          <p:val>
                                            <p:strVal val="ppt_y"/>
                                          </p:val>
                                        </p:tav>
                                        <p:tav tm="100000">
                                          <p:val>
                                            <p:strVal val="1+ppt_h/2"/>
                                          </p:val>
                                        </p:tav>
                                      </p:tavLst>
                                    </p:anim>
                                    <p:set>
                                      <p:cBhvr>
                                        <p:cTn id="88" dur="1" fill="hold">
                                          <p:stCondLst>
                                            <p:cond delay="499"/>
                                          </p:stCondLst>
                                        </p:cTn>
                                        <p:tgtEl>
                                          <p:spTgt spid="64516">
                                            <p:txEl>
                                              <p:pRg st="1" end="1"/>
                                            </p:txEl>
                                          </p:spTgt>
                                        </p:tgtEl>
                                        <p:attrNameLst>
                                          <p:attrName>style.visibility</p:attrName>
                                        </p:attrNameLst>
                                      </p:cBhvr>
                                      <p:to>
                                        <p:strVal val="hidden"/>
                                      </p:to>
                                    </p:set>
                                  </p:childTnLst>
                                </p:cTn>
                              </p:par>
                              <p:par>
                                <p:cTn id="89" presetID="2" presetClass="exit" presetSubtype="4" fill="hold" nodeType="withEffect">
                                  <p:stCondLst>
                                    <p:cond delay="0"/>
                                  </p:stCondLst>
                                  <p:iterate type="lt">
                                    <p:tmPct val="0"/>
                                  </p:iterate>
                                  <p:childTnLst>
                                    <p:anim calcmode="lin" valueType="num">
                                      <p:cBhvr additive="base">
                                        <p:cTn id="90" dur="500"/>
                                        <p:tgtEl>
                                          <p:spTgt spid="64516">
                                            <p:txEl>
                                              <p:pRg st="2" end="2"/>
                                            </p:txEl>
                                          </p:spTgt>
                                        </p:tgtEl>
                                        <p:attrNameLst>
                                          <p:attrName>ppt_x</p:attrName>
                                        </p:attrNameLst>
                                      </p:cBhvr>
                                      <p:tavLst>
                                        <p:tav tm="0">
                                          <p:val>
                                            <p:strVal val="ppt_x"/>
                                          </p:val>
                                        </p:tav>
                                        <p:tav tm="100000">
                                          <p:val>
                                            <p:strVal val="ppt_x"/>
                                          </p:val>
                                        </p:tav>
                                      </p:tavLst>
                                    </p:anim>
                                    <p:anim calcmode="lin" valueType="num">
                                      <p:cBhvr additive="base">
                                        <p:cTn id="91" dur="500"/>
                                        <p:tgtEl>
                                          <p:spTgt spid="64516">
                                            <p:txEl>
                                              <p:pRg st="2" end="2"/>
                                            </p:txEl>
                                          </p:spTgt>
                                        </p:tgtEl>
                                        <p:attrNameLst>
                                          <p:attrName>ppt_y</p:attrName>
                                        </p:attrNameLst>
                                      </p:cBhvr>
                                      <p:tavLst>
                                        <p:tav tm="0">
                                          <p:val>
                                            <p:strVal val="ppt_y"/>
                                          </p:val>
                                        </p:tav>
                                        <p:tav tm="100000">
                                          <p:val>
                                            <p:strVal val="1+ppt_h/2"/>
                                          </p:val>
                                        </p:tav>
                                      </p:tavLst>
                                    </p:anim>
                                    <p:set>
                                      <p:cBhvr>
                                        <p:cTn id="92" dur="1" fill="hold">
                                          <p:stCondLst>
                                            <p:cond delay="499"/>
                                          </p:stCondLst>
                                        </p:cTn>
                                        <p:tgtEl>
                                          <p:spTgt spid="64516">
                                            <p:txEl>
                                              <p:pRg st="2" end="2"/>
                                            </p:txEl>
                                          </p:spTgt>
                                        </p:tgtEl>
                                        <p:attrNameLst>
                                          <p:attrName>style.visibility</p:attrName>
                                        </p:attrNameLst>
                                      </p:cBhvr>
                                      <p:to>
                                        <p:strVal val="hidden"/>
                                      </p:to>
                                    </p:set>
                                  </p:childTnLst>
                                </p:cTn>
                              </p:par>
                              <p:par>
                                <p:cTn id="93" presetID="2" presetClass="exit" presetSubtype="4" fill="hold" nodeType="withEffect">
                                  <p:stCondLst>
                                    <p:cond delay="0"/>
                                  </p:stCondLst>
                                  <p:iterate type="lt">
                                    <p:tmPct val="0"/>
                                  </p:iterate>
                                  <p:childTnLst>
                                    <p:anim calcmode="lin" valueType="num">
                                      <p:cBhvr additive="base">
                                        <p:cTn id="94" dur="500"/>
                                        <p:tgtEl>
                                          <p:spTgt spid="64516">
                                            <p:txEl>
                                              <p:pRg st="3" end="3"/>
                                            </p:txEl>
                                          </p:spTgt>
                                        </p:tgtEl>
                                        <p:attrNameLst>
                                          <p:attrName>ppt_x</p:attrName>
                                        </p:attrNameLst>
                                      </p:cBhvr>
                                      <p:tavLst>
                                        <p:tav tm="0">
                                          <p:val>
                                            <p:strVal val="ppt_x"/>
                                          </p:val>
                                        </p:tav>
                                        <p:tav tm="100000">
                                          <p:val>
                                            <p:strVal val="ppt_x"/>
                                          </p:val>
                                        </p:tav>
                                      </p:tavLst>
                                    </p:anim>
                                    <p:anim calcmode="lin" valueType="num">
                                      <p:cBhvr additive="base">
                                        <p:cTn id="95" dur="500"/>
                                        <p:tgtEl>
                                          <p:spTgt spid="64516">
                                            <p:txEl>
                                              <p:pRg st="3" end="3"/>
                                            </p:txEl>
                                          </p:spTgt>
                                        </p:tgtEl>
                                        <p:attrNameLst>
                                          <p:attrName>ppt_y</p:attrName>
                                        </p:attrNameLst>
                                      </p:cBhvr>
                                      <p:tavLst>
                                        <p:tav tm="0">
                                          <p:val>
                                            <p:strVal val="ppt_y"/>
                                          </p:val>
                                        </p:tav>
                                        <p:tav tm="100000">
                                          <p:val>
                                            <p:strVal val="1+ppt_h/2"/>
                                          </p:val>
                                        </p:tav>
                                      </p:tavLst>
                                    </p:anim>
                                    <p:set>
                                      <p:cBhvr>
                                        <p:cTn id="96" dur="1" fill="hold">
                                          <p:stCondLst>
                                            <p:cond delay="499"/>
                                          </p:stCondLst>
                                        </p:cTn>
                                        <p:tgtEl>
                                          <p:spTgt spid="64516">
                                            <p:txEl>
                                              <p:pRg st="3" end="3"/>
                                            </p:txEl>
                                          </p:spTgt>
                                        </p:tgtEl>
                                        <p:attrNameLst>
                                          <p:attrName>style.visibility</p:attrName>
                                        </p:attrNameLst>
                                      </p:cBhvr>
                                      <p:to>
                                        <p:strVal val="hidden"/>
                                      </p:to>
                                    </p:set>
                                  </p:childTnLst>
                                </p:cTn>
                              </p:par>
                              <p:par>
                                <p:cTn id="97" presetID="2" presetClass="exit" presetSubtype="4" fill="hold" nodeType="withEffect">
                                  <p:stCondLst>
                                    <p:cond delay="0"/>
                                  </p:stCondLst>
                                  <p:iterate type="lt">
                                    <p:tmPct val="0"/>
                                  </p:iterate>
                                  <p:childTnLst>
                                    <p:anim calcmode="lin" valueType="num">
                                      <p:cBhvr additive="base">
                                        <p:cTn id="98" dur="500"/>
                                        <p:tgtEl>
                                          <p:spTgt spid="64516">
                                            <p:txEl>
                                              <p:pRg st="5" end="5"/>
                                            </p:txEl>
                                          </p:spTgt>
                                        </p:tgtEl>
                                        <p:attrNameLst>
                                          <p:attrName>ppt_x</p:attrName>
                                        </p:attrNameLst>
                                      </p:cBhvr>
                                      <p:tavLst>
                                        <p:tav tm="0">
                                          <p:val>
                                            <p:strVal val="ppt_x"/>
                                          </p:val>
                                        </p:tav>
                                        <p:tav tm="100000">
                                          <p:val>
                                            <p:strVal val="ppt_x"/>
                                          </p:val>
                                        </p:tav>
                                      </p:tavLst>
                                    </p:anim>
                                    <p:anim calcmode="lin" valueType="num">
                                      <p:cBhvr additive="base">
                                        <p:cTn id="99" dur="500"/>
                                        <p:tgtEl>
                                          <p:spTgt spid="64516">
                                            <p:txEl>
                                              <p:pRg st="5" end="5"/>
                                            </p:txEl>
                                          </p:spTgt>
                                        </p:tgtEl>
                                        <p:attrNameLst>
                                          <p:attrName>ppt_y</p:attrName>
                                        </p:attrNameLst>
                                      </p:cBhvr>
                                      <p:tavLst>
                                        <p:tav tm="0">
                                          <p:val>
                                            <p:strVal val="ppt_y"/>
                                          </p:val>
                                        </p:tav>
                                        <p:tav tm="100000">
                                          <p:val>
                                            <p:strVal val="1+ppt_h/2"/>
                                          </p:val>
                                        </p:tav>
                                      </p:tavLst>
                                    </p:anim>
                                    <p:set>
                                      <p:cBhvr>
                                        <p:cTn id="100" dur="1" fill="hold">
                                          <p:stCondLst>
                                            <p:cond delay="499"/>
                                          </p:stCondLst>
                                        </p:cTn>
                                        <p:tgtEl>
                                          <p:spTgt spid="64516">
                                            <p:txEl>
                                              <p:pRg st="5" end="5"/>
                                            </p:txEl>
                                          </p:spTgt>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64516">
                                            <p:txEl>
                                              <p:pRg st="6" end="6"/>
                                            </p:txEl>
                                          </p:spTgt>
                                        </p:tgtEl>
                                        <p:attrNameLst>
                                          <p:attrName>ppt_x</p:attrName>
                                        </p:attrNameLst>
                                      </p:cBhvr>
                                      <p:tavLst>
                                        <p:tav tm="0">
                                          <p:val>
                                            <p:strVal val="ppt_x"/>
                                          </p:val>
                                        </p:tav>
                                        <p:tav tm="100000">
                                          <p:val>
                                            <p:strVal val="ppt_x"/>
                                          </p:val>
                                        </p:tav>
                                      </p:tavLst>
                                    </p:anim>
                                    <p:anim calcmode="lin" valueType="num">
                                      <p:cBhvr additive="base">
                                        <p:cTn id="103" dur="500"/>
                                        <p:tgtEl>
                                          <p:spTgt spid="64516">
                                            <p:txEl>
                                              <p:pRg st="6" end="6"/>
                                            </p:txEl>
                                          </p:spTgt>
                                        </p:tgtEl>
                                        <p:attrNameLst>
                                          <p:attrName>ppt_y</p:attrName>
                                        </p:attrNameLst>
                                      </p:cBhvr>
                                      <p:tavLst>
                                        <p:tav tm="0">
                                          <p:val>
                                            <p:strVal val="ppt_y"/>
                                          </p:val>
                                        </p:tav>
                                        <p:tav tm="100000">
                                          <p:val>
                                            <p:strVal val="1+ppt_h/2"/>
                                          </p:val>
                                        </p:tav>
                                      </p:tavLst>
                                    </p:anim>
                                    <p:set>
                                      <p:cBhvr>
                                        <p:cTn id="104" dur="1" fill="hold">
                                          <p:stCondLst>
                                            <p:cond delay="499"/>
                                          </p:stCondLst>
                                        </p:cTn>
                                        <p:tgtEl>
                                          <p:spTgt spid="64516">
                                            <p:txEl>
                                              <p:pRg st="6" end="6"/>
                                            </p:txEl>
                                          </p:spTgt>
                                        </p:tgtEl>
                                        <p:attrNameLst>
                                          <p:attrName>style.visibility</p:attrName>
                                        </p:attrNameLst>
                                      </p:cBhvr>
                                      <p:to>
                                        <p:strVal val="hidden"/>
                                      </p:to>
                                    </p:set>
                                  </p:childTnLst>
                                </p:cTn>
                              </p:par>
                              <p:par>
                                <p:cTn id="105" presetID="2" presetClass="exit" presetSubtype="4" fill="hold" nodeType="withEffect">
                                  <p:stCondLst>
                                    <p:cond delay="0"/>
                                  </p:stCondLst>
                                  <p:iterate type="lt">
                                    <p:tmPct val="0"/>
                                  </p:iterate>
                                  <p:childTnLst>
                                    <p:anim calcmode="lin" valueType="num">
                                      <p:cBhvr additive="base">
                                        <p:cTn id="106" dur="500"/>
                                        <p:tgtEl>
                                          <p:spTgt spid="64516">
                                            <p:txEl>
                                              <p:pRg st="7" end="7"/>
                                            </p:txEl>
                                          </p:spTgt>
                                        </p:tgtEl>
                                        <p:attrNameLst>
                                          <p:attrName>ppt_x</p:attrName>
                                        </p:attrNameLst>
                                      </p:cBhvr>
                                      <p:tavLst>
                                        <p:tav tm="0">
                                          <p:val>
                                            <p:strVal val="ppt_x"/>
                                          </p:val>
                                        </p:tav>
                                        <p:tav tm="100000">
                                          <p:val>
                                            <p:strVal val="ppt_x"/>
                                          </p:val>
                                        </p:tav>
                                      </p:tavLst>
                                    </p:anim>
                                    <p:anim calcmode="lin" valueType="num">
                                      <p:cBhvr additive="base">
                                        <p:cTn id="107" dur="500"/>
                                        <p:tgtEl>
                                          <p:spTgt spid="64516">
                                            <p:txEl>
                                              <p:pRg st="7" end="7"/>
                                            </p:txEl>
                                          </p:spTgt>
                                        </p:tgtEl>
                                        <p:attrNameLst>
                                          <p:attrName>ppt_y</p:attrName>
                                        </p:attrNameLst>
                                      </p:cBhvr>
                                      <p:tavLst>
                                        <p:tav tm="0">
                                          <p:val>
                                            <p:strVal val="ppt_y"/>
                                          </p:val>
                                        </p:tav>
                                        <p:tav tm="100000">
                                          <p:val>
                                            <p:strVal val="1+ppt_h/2"/>
                                          </p:val>
                                        </p:tav>
                                      </p:tavLst>
                                    </p:anim>
                                    <p:set>
                                      <p:cBhvr>
                                        <p:cTn id="108" dur="1" fill="hold">
                                          <p:stCondLst>
                                            <p:cond delay="499"/>
                                          </p:stCondLst>
                                        </p:cTn>
                                        <p:tgtEl>
                                          <p:spTgt spid="64516">
                                            <p:txEl>
                                              <p:pRg st="7" end="7"/>
                                            </p:txEl>
                                          </p:spTgt>
                                        </p:tgtEl>
                                        <p:attrNameLst>
                                          <p:attrName>style.visibility</p:attrName>
                                        </p:attrNameLst>
                                      </p:cBhvr>
                                      <p:to>
                                        <p:strVal val="hidden"/>
                                      </p:to>
                                    </p:set>
                                  </p:childTnLst>
                                </p:cTn>
                              </p:par>
                              <p:par>
                                <p:cTn id="109" presetID="2" presetClass="exit" presetSubtype="4" fill="hold" nodeType="withEffect">
                                  <p:stCondLst>
                                    <p:cond delay="0"/>
                                  </p:stCondLst>
                                  <p:iterate type="lt">
                                    <p:tmPct val="0"/>
                                  </p:iterate>
                                  <p:childTnLst>
                                    <p:anim calcmode="lin" valueType="num">
                                      <p:cBhvr additive="base">
                                        <p:cTn id="110" dur="500"/>
                                        <p:tgtEl>
                                          <p:spTgt spid="64516">
                                            <p:txEl>
                                              <p:pRg st="8" end="8"/>
                                            </p:txEl>
                                          </p:spTgt>
                                        </p:tgtEl>
                                        <p:attrNameLst>
                                          <p:attrName>ppt_x</p:attrName>
                                        </p:attrNameLst>
                                      </p:cBhvr>
                                      <p:tavLst>
                                        <p:tav tm="0">
                                          <p:val>
                                            <p:strVal val="ppt_x"/>
                                          </p:val>
                                        </p:tav>
                                        <p:tav tm="100000">
                                          <p:val>
                                            <p:strVal val="ppt_x"/>
                                          </p:val>
                                        </p:tav>
                                      </p:tavLst>
                                    </p:anim>
                                    <p:anim calcmode="lin" valueType="num">
                                      <p:cBhvr additive="base">
                                        <p:cTn id="111" dur="500"/>
                                        <p:tgtEl>
                                          <p:spTgt spid="64516">
                                            <p:txEl>
                                              <p:pRg st="8" end="8"/>
                                            </p:txEl>
                                          </p:spTgt>
                                        </p:tgtEl>
                                        <p:attrNameLst>
                                          <p:attrName>ppt_y</p:attrName>
                                        </p:attrNameLst>
                                      </p:cBhvr>
                                      <p:tavLst>
                                        <p:tav tm="0">
                                          <p:val>
                                            <p:strVal val="ppt_y"/>
                                          </p:val>
                                        </p:tav>
                                        <p:tav tm="100000">
                                          <p:val>
                                            <p:strVal val="1+ppt_h/2"/>
                                          </p:val>
                                        </p:tav>
                                      </p:tavLst>
                                    </p:anim>
                                    <p:set>
                                      <p:cBhvr>
                                        <p:cTn id="112" dur="1" fill="hold">
                                          <p:stCondLst>
                                            <p:cond delay="499"/>
                                          </p:stCondLst>
                                        </p:cTn>
                                        <p:tgtEl>
                                          <p:spTgt spid="64516">
                                            <p:txEl>
                                              <p:pRg st="8" end="8"/>
                                            </p:txEl>
                                          </p:spTgt>
                                        </p:tgtEl>
                                        <p:attrNameLst>
                                          <p:attrName>style.visibility</p:attrName>
                                        </p:attrNameLst>
                                      </p:cBhvr>
                                      <p:to>
                                        <p:strVal val="hidden"/>
                                      </p:to>
                                    </p:set>
                                  </p:childTnLst>
                                </p:cTn>
                              </p:par>
                              <p:par>
                                <p:cTn id="113" presetID="2" presetClass="exit" presetSubtype="4" fill="hold" nodeType="withEffect">
                                  <p:stCondLst>
                                    <p:cond delay="0"/>
                                  </p:stCondLst>
                                  <p:iterate type="lt">
                                    <p:tmPct val="0"/>
                                  </p:iterate>
                                  <p:childTnLst>
                                    <p:anim calcmode="lin" valueType="num">
                                      <p:cBhvr additive="base">
                                        <p:cTn id="114" dur="500"/>
                                        <p:tgtEl>
                                          <p:spTgt spid="64516">
                                            <p:txEl>
                                              <p:pRg st="9" end="9"/>
                                            </p:txEl>
                                          </p:spTgt>
                                        </p:tgtEl>
                                        <p:attrNameLst>
                                          <p:attrName>ppt_x</p:attrName>
                                        </p:attrNameLst>
                                      </p:cBhvr>
                                      <p:tavLst>
                                        <p:tav tm="0">
                                          <p:val>
                                            <p:strVal val="ppt_x"/>
                                          </p:val>
                                        </p:tav>
                                        <p:tav tm="100000">
                                          <p:val>
                                            <p:strVal val="ppt_x"/>
                                          </p:val>
                                        </p:tav>
                                      </p:tavLst>
                                    </p:anim>
                                    <p:anim calcmode="lin" valueType="num">
                                      <p:cBhvr additive="base">
                                        <p:cTn id="115" dur="500"/>
                                        <p:tgtEl>
                                          <p:spTgt spid="64516">
                                            <p:txEl>
                                              <p:pRg st="9" end="9"/>
                                            </p:txEl>
                                          </p:spTgt>
                                        </p:tgtEl>
                                        <p:attrNameLst>
                                          <p:attrName>ppt_y</p:attrName>
                                        </p:attrNameLst>
                                      </p:cBhvr>
                                      <p:tavLst>
                                        <p:tav tm="0">
                                          <p:val>
                                            <p:strVal val="ppt_y"/>
                                          </p:val>
                                        </p:tav>
                                        <p:tav tm="100000">
                                          <p:val>
                                            <p:strVal val="1+ppt_h/2"/>
                                          </p:val>
                                        </p:tav>
                                      </p:tavLst>
                                    </p:anim>
                                    <p:set>
                                      <p:cBhvr>
                                        <p:cTn id="116" dur="1" fill="hold">
                                          <p:stCondLst>
                                            <p:cond delay="499"/>
                                          </p:stCondLst>
                                        </p:cTn>
                                        <p:tgtEl>
                                          <p:spTgt spid="64516">
                                            <p:txEl>
                                              <p:pRg st="9" end="9"/>
                                            </p:txEl>
                                          </p:spTgt>
                                        </p:tgtEl>
                                        <p:attrNameLst>
                                          <p:attrName>style.visibility</p:attrName>
                                        </p:attrNameLst>
                                      </p:cBhvr>
                                      <p:to>
                                        <p:strVal val="hidden"/>
                                      </p:to>
                                    </p:set>
                                  </p:childTnLst>
                                </p:cTn>
                              </p:par>
                              <p:par>
                                <p:cTn id="117" presetID="2" presetClass="exit" presetSubtype="4" fill="hold" nodeType="withEffect">
                                  <p:stCondLst>
                                    <p:cond delay="0"/>
                                  </p:stCondLst>
                                  <p:iterate type="lt">
                                    <p:tmPct val="0"/>
                                  </p:iterate>
                                  <p:childTnLst>
                                    <p:anim calcmode="lin" valueType="num">
                                      <p:cBhvr additive="base">
                                        <p:cTn id="118" dur="500"/>
                                        <p:tgtEl>
                                          <p:spTgt spid="64516">
                                            <p:txEl>
                                              <p:pRg st="10" end="10"/>
                                            </p:txEl>
                                          </p:spTgt>
                                        </p:tgtEl>
                                        <p:attrNameLst>
                                          <p:attrName>ppt_x</p:attrName>
                                        </p:attrNameLst>
                                      </p:cBhvr>
                                      <p:tavLst>
                                        <p:tav tm="0">
                                          <p:val>
                                            <p:strVal val="ppt_x"/>
                                          </p:val>
                                        </p:tav>
                                        <p:tav tm="100000">
                                          <p:val>
                                            <p:strVal val="ppt_x"/>
                                          </p:val>
                                        </p:tav>
                                      </p:tavLst>
                                    </p:anim>
                                    <p:anim calcmode="lin" valueType="num">
                                      <p:cBhvr additive="base">
                                        <p:cTn id="119" dur="500"/>
                                        <p:tgtEl>
                                          <p:spTgt spid="64516">
                                            <p:txEl>
                                              <p:pRg st="10" end="10"/>
                                            </p:txEl>
                                          </p:spTgt>
                                        </p:tgtEl>
                                        <p:attrNameLst>
                                          <p:attrName>ppt_y</p:attrName>
                                        </p:attrNameLst>
                                      </p:cBhvr>
                                      <p:tavLst>
                                        <p:tav tm="0">
                                          <p:val>
                                            <p:strVal val="ppt_y"/>
                                          </p:val>
                                        </p:tav>
                                        <p:tav tm="100000">
                                          <p:val>
                                            <p:strVal val="1+ppt_h/2"/>
                                          </p:val>
                                        </p:tav>
                                      </p:tavLst>
                                    </p:anim>
                                    <p:set>
                                      <p:cBhvr>
                                        <p:cTn id="120" dur="1" fill="hold">
                                          <p:stCondLst>
                                            <p:cond delay="499"/>
                                          </p:stCondLst>
                                        </p:cTn>
                                        <p:tgtEl>
                                          <p:spTgt spid="64516">
                                            <p:txEl>
                                              <p:pRg st="10" end="10"/>
                                            </p:txEl>
                                          </p:spTgt>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64516">
                                            <p:txEl>
                                              <p:pRg st="11" end="11"/>
                                            </p:txEl>
                                          </p:spTgt>
                                        </p:tgtEl>
                                        <p:attrNameLst>
                                          <p:attrName>ppt_x</p:attrName>
                                        </p:attrNameLst>
                                      </p:cBhvr>
                                      <p:tavLst>
                                        <p:tav tm="0">
                                          <p:val>
                                            <p:strVal val="ppt_x"/>
                                          </p:val>
                                        </p:tav>
                                        <p:tav tm="100000">
                                          <p:val>
                                            <p:strVal val="ppt_x"/>
                                          </p:val>
                                        </p:tav>
                                      </p:tavLst>
                                    </p:anim>
                                    <p:anim calcmode="lin" valueType="num">
                                      <p:cBhvr additive="base">
                                        <p:cTn id="123" dur="500"/>
                                        <p:tgtEl>
                                          <p:spTgt spid="64516">
                                            <p:txEl>
                                              <p:pRg st="11" end="11"/>
                                            </p:txEl>
                                          </p:spTgt>
                                        </p:tgtEl>
                                        <p:attrNameLst>
                                          <p:attrName>ppt_y</p:attrName>
                                        </p:attrNameLst>
                                      </p:cBhvr>
                                      <p:tavLst>
                                        <p:tav tm="0">
                                          <p:val>
                                            <p:strVal val="ppt_y"/>
                                          </p:val>
                                        </p:tav>
                                        <p:tav tm="100000">
                                          <p:val>
                                            <p:strVal val="1+ppt_h/2"/>
                                          </p:val>
                                        </p:tav>
                                      </p:tavLst>
                                    </p:anim>
                                    <p:set>
                                      <p:cBhvr>
                                        <p:cTn id="124" dur="1" fill="hold">
                                          <p:stCondLst>
                                            <p:cond delay="499"/>
                                          </p:stCondLst>
                                        </p:cTn>
                                        <p:tgtEl>
                                          <p:spTgt spid="64516">
                                            <p:txEl>
                                              <p:pRg st="11" end="11"/>
                                            </p:txEl>
                                          </p:spTgt>
                                        </p:tgtEl>
                                        <p:attrNameLst>
                                          <p:attrName>style.visibility</p:attrName>
                                        </p:attrNameLst>
                                      </p:cBhvr>
                                      <p:to>
                                        <p:strVal val="hidden"/>
                                      </p:to>
                                    </p:set>
                                  </p:childTnLst>
                                </p:cTn>
                              </p:par>
                              <p:par>
                                <p:cTn id="125" presetID="2" presetClass="exit" presetSubtype="4" fill="hold" nodeType="withEffect">
                                  <p:stCondLst>
                                    <p:cond delay="0"/>
                                  </p:stCondLst>
                                  <p:iterate type="lt">
                                    <p:tmPct val="0"/>
                                  </p:iterate>
                                  <p:childTnLst>
                                    <p:anim calcmode="lin" valueType="num">
                                      <p:cBhvr additive="base">
                                        <p:cTn id="126" dur="500"/>
                                        <p:tgtEl>
                                          <p:spTgt spid="64516">
                                            <p:txEl>
                                              <p:pRg st="12" end="12"/>
                                            </p:txEl>
                                          </p:spTgt>
                                        </p:tgtEl>
                                        <p:attrNameLst>
                                          <p:attrName>ppt_x</p:attrName>
                                        </p:attrNameLst>
                                      </p:cBhvr>
                                      <p:tavLst>
                                        <p:tav tm="0">
                                          <p:val>
                                            <p:strVal val="ppt_x"/>
                                          </p:val>
                                        </p:tav>
                                        <p:tav tm="100000">
                                          <p:val>
                                            <p:strVal val="ppt_x"/>
                                          </p:val>
                                        </p:tav>
                                      </p:tavLst>
                                    </p:anim>
                                    <p:anim calcmode="lin" valueType="num">
                                      <p:cBhvr additive="base">
                                        <p:cTn id="127" dur="500"/>
                                        <p:tgtEl>
                                          <p:spTgt spid="64516">
                                            <p:txEl>
                                              <p:pRg st="12" end="12"/>
                                            </p:txEl>
                                          </p:spTgt>
                                        </p:tgtEl>
                                        <p:attrNameLst>
                                          <p:attrName>ppt_y</p:attrName>
                                        </p:attrNameLst>
                                      </p:cBhvr>
                                      <p:tavLst>
                                        <p:tav tm="0">
                                          <p:val>
                                            <p:strVal val="ppt_y"/>
                                          </p:val>
                                        </p:tav>
                                        <p:tav tm="100000">
                                          <p:val>
                                            <p:strVal val="1+ppt_h/2"/>
                                          </p:val>
                                        </p:tav>
                                      </p:tavLst>
                                    </p:anim>
                                    <p:set>
                                      <p:cBhvr>
                                        <p:cTn id="128" dur="1" fill="hold">
                                          <p:stCondLst>
                                            <p:cond delay="499"/>
                                          </p:stCondLst>
                                        </p:cTn>
                                        <p:tgtEl>
                                          <p:spTgt spid="64516">
                                            <p:txEl>
                                              <p:pRg st="12" end="12"/>
                                            </p:txEl>
                                          </p:spTgt>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4" presetClass="entr" presetSubtype="16" fill="hold" grpId="0" nodeType="clickEffect">
                                  <p:stCondLst>
                                    <p:cond delay="0"/>
                                  </p:stCondLst>
                                  <p:childTnLst>
                                    <p:set>
                                      <p:cBhvr>
                                        <p:cTn id="132" dur="1" fill="hold">
                                          <p:stCondLst>
                                            <p:cond delay="0"/>
                                          </p:stCondLst>
                                        </p:cTn>
                                        <p:tgtEl>
                                          <p:spTgt spid="64518">
                                            <p:bg/>
                                          </p:spTgt>
                                        </p:tgtEl>
                                        <p:attrNameLst>
                                          <p:attrName>style.visibility</p:attrName>
                                        </p:attrNameLst>
                                      </p:cBhvr>
                                      <p:to>
                                        <p:strVal val="visible"/>
                                      </p:to>
                                    </p:set>
                                    <p:animEffect transition="in" filter="box(in)">
                                      <p:cBhvr>
                                        <p:cTn id="133" dur="5000"/>
                                        <p:tgtEl>
                                          <p:spTgt spid="64518">
                                            <p:bg/>
                                          </p:spTgt>
                                        </p:tgtEl>
                                      </p:cBhvr>
                                    </p:animEffect>
                                  </p:childTnLst>
                                </p:cTn>
                              </p:par>
                              <p:par>
                                <p:cTn id="134" presetID="4" presetClass="entr" presetSubtype="16" fill="hold" grpId="0" nodeType="withEffect">
                                  <p:stCondLst>
                                    <p:cond delay="0"/>
                                  </p:stCondLst>
                                  <p:iterate type="lt">
                                    <p:tmPct val="0"/>
                                  </p:iterate>
                                  <p:childTnLst>
                                    <p:set>
                                      <p:cBhvr>
                                        <p:cTn id="135" dur="1" fill="hold">
                                          <p:stCondLst>
                                            <p:cond delay="0"/>
                                          </p:stCondLst>
                                        </p:cTn>
                                        <p:tgtEl>
                                          <p:spTgt spid="64518">
                                            <p:txEl>
                                              <p:pRg st="0" end="0"/>
                                            </p:txEl>
                                          </p:spTgt>
                                        </p:tgtEl>
                                        <p:attrNameLst>
                                          <p:attrName>style.visibility</p:attrName>
                                        </p:attrNameLst>
                                      </p:cBhvr>
                                      <p:to>
                                        <p:strVal val="visible"/>
                                      </p:to>
                                    </p:set>
                                    <p:animEffect transition="in" filter="box(in)">
                                      <p:cBhvr>
                                        <p:cTn id="136" dur="5000"/>
                                        <p:tgtEl>
                                          <p:spTgt spid="64518">
                                            <p:txEl>
                                              <p:pRg st="0" end="0"/>
                                            </p:txEl>
                                          </p:spTgt>
                                        </p:tgtEl>
                                      </p:cBhvr>
                                    </p:animEffect>
                                  </p:childTnLst>
                                </p:cTn>
                              </p:par>
                              <p:par>
                                <p:cTn id="137" presetID="4" presetClass="entr" presetSubtype="16" fill="hold" grpId="0" nodeType="withEffect">
                                  <p:stCondLst>
                                    <p:cond delay="0"/>
                                  </p:stCondLst>
                                  <p:childTnLst>
                                    <p:set>
                                      <p:cBhvr>
                                        <p:cTn id="138" dur="1" fill="hold">
                                          <p:stCondLst>
                                            <p:cond delay="0"/>
                                          </p:stCondLst>
                                        </p:cTn>
                                        <p:tgtEl>
                                          <p:spTgt spid="64518">
                                            <p:txEl>
                                              <p:pRg st="1" end="1"/>
                                            </p:txEl>
                                          </p:spTgt>
                                        </p:tgtEl>
                                        <p:attrNameLst>
                                          <p:attrName>style.visibility</p:attrName>
                                        </p:attrNameLst>
                                      </p:cBhvr>
                                      <p:to>
                                        <p:strVal val="visible"/>
                                      </p:to>
                                    </p:set>
                                    <p:animEffect transition="in" filter="box(in)">
                                      <p:cBhvr>
                                        <p:cTn id="139" dur="5000"/>
                                        <p:tgtEl>
                                          <p:spTgt spid="64518">
                                            <p:txEl>
                                              <p:pRg st="1" end="1"/>
                                            </p:txEl>
                                          </p:spTgt>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64518">
                                            <p:txEl>
                                              <p:pRg st="2" end="2"/>
                                            </p:txEl>
                                          </p:spTgt>
                                        </p:tgtEl>
                                        <p:attrNameLst>
                                          <p:attrName>style.visibility</p:attrName>
                                        </p:attrNameLst>
                                      </p:cBhvr>
                                      <p:to>
                                        <p:strVal val="visible"/>
                                      </p:to>
                                    </p:set>
                                    <p:animEffect transition="in" filter="box(in)">
                                      <p:cBhvr>
                                        <p:cTn id="142" dur="5000"/>
                                        <p:tgtEl>
                                          <p:spTgt spid="64518">
                                            <p:txEl>
                                              <p:pRg st="2" end="2"/>
                                            </p:txEl>
                                          </p:spTgt>
                                        </p:tgtEl>
                                      </p:cBhvr>
                                    </p:animEffect>
                                  </p:childTnLst>
                                </p:cTn>
                              </p:par>
                              <p:par>
                                <p:cTn id="143" presetID="4" presetClass="entr" presetSubtype="16" fill="hold" grpId="0" nodeType="withEffect">
                                  <p:stCondLst>
                                    <p:cond delay="0"/>
                                  </p:stCondLst>
                                  <p:childTnLst>
                                    <p:set>
                                      <p:cBhvr>
                                        <p:cTn id="144" dur="1" fill="hold">
                                          <p:stCondLst>
                                            <p:cond delay="0"/>
                                          </p:stCondLst>
                                        </p:cTn>
                                        <p:tgtEl>
                                          <p:spTgt spid="64518">
                                            <p:txEl>
                                              <p:pRg st="8" end="8"/>
                                            </p:txEl>
                                          </p:spTgt>
                                        </p:tgtEl>
                                        <p:attrNameLst>
                                          <p:attrName>style.visibility</p:attrName>
                                        </p:attrNameLst>
                                      </p:cBhvr>
                                      <p:to>
                                        <p:strVal val="visible"/>
                                      </p:to>
                                    </p:set>
                                    <p:animEffect transition="in" filter="box(in)">
                                      <p:cBhvr>
                                        <p:cTn id="145" dur="5000"/>
                                        <p:tgtEl>
                                          <p:spTgt spid="64518">
                                            <p:txEl>
                                              <p:pRg st="8" end="8"/>
                                            </p:txEl>
                                          </p:spTgt>
                                        </p:tgtEl>
                                      </p:cBhvr>
                                    </p:animEffect>
                                  </p:childTnLst>
                                </p:cTn>
                              </p:par>
                              <p:par>
                                <p:cTn id="146" presetID="4" presetClass="entr" presetSubtype="16" fill="hold" grpId="0" nodeType="withEffect">
                                  <p:stCondLst>
                                    <p:cond delay="0"/>
                                  </p:stCondLst>
                                  <p:childTnLst>
                                    <p:set>
                                      <p:cBhvr>
                                        <p:cTn id="147" dur="1" fill="hold">
                                          <p:stCondLst>
                                            <p:cond delay="0"/>
                                          </p:stCondLst>
                                        </p:cTn>
                                        <p:tgtEl>
                                          <p:spTgt spid="64518">
                                            <p:txEl>
                                              <p:pRg st="9" end="9"/>
                                            </p:txEl>
                                          </p:spTgt>
                                        </p:tgtEl>
                                        <p:attrNameLst>
                                          <p:attrName>style.visibility</p:attrName>
                                        </p:attrNameLst>
                                      </p:cBhvr>
                                      <p:to>
                                        <p:strVal val="visible"/>
                                      </p:to>
                                    </p:set>
                                    <p:animEffect transition="in" filter="box(in)">
                                      <p:cBhvr>
                                        <p:cTn id="148" dur="5000"/>
                                        <p:tgtEl>
                                          <p:spTgt spid="64518">
                                            <p:txEl>
                                              <p:pRg st="9" end="9"/>
                                            </p:txEl>
                                          </p:spTgt>
                                        </p:tgtEl>
                                      </p:cBhvr>
                                    </p:animEffect>
                                  </p:childTnLst>
                                </p:cTn>
                              </p:par>
                              <p:par>
                                <p:cTn id="149" presetID="4" presetClass="entr" presetSubtype="16" fill="hold" grpId="0" nodeType="withEffect">
                                  <p:stCondLst>
                                    <p:cond delay="0"/>
                                  </p:stCondLst>
                                  <p:childTnLst>
                                    <p:set>
                                      <p:cBhvr>
                                        <p:cTn id="150" dur="1" fill="hold">
                                          <p:stCondLst>
                                            <p:cond delay="0"/>
                                          </p:stCondLst>
                                        </p:cTn>
                                        <p:tgtEl>
                                          <p:spTgt spid="64518">
                                            <p:txEl>
                                              <p:pRg st="10" end="10"/>
                                            </p:txEl>
                                          </p:spTgt>
                                        </p:tgtEl>
                                        <p:attrNameLst>
                                          <p:attrName>style.visibility</p:attrName>
                                        </p:attrNameLst>
                                      </p:cBhvr>
                                      <p:to>
                                        <p:strVal val="visible"/>
                                      </p:to>
                                    </p:set>
                                    <p:animEffect transition="in" filter="box(in)">
                                      <p:cBhvr>
                                        <p:cTn id="151" dur="5000"/>
                                        <p:tgtEl>
                                          <p:spTgt spid="64518">
                                            <p:txEl>
                                              <p:pRg st="10" end="1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8" presetClass="entr" presetSubtype="16" fill="hold" grpId="0" nodeType="clickEffect">
                                  <p:stCondLst>
                                    <p:cond delay="0"/>
                                  </p:stCondLst>
                                  <p:childTnLst>
                                    <p:set>
                                      <p:cBhvr>
                                        <p:cTn id="155" dur="1" fill="hold">
                                          <p:stCondLst>
                                            <p:cond delay="0"/>
                                          </p:stCondLst>
                                        </p:cTn>
                                        <p:tgtEl>
                                          <p:spTgt spid="64520">
                                            <p:bg/>
                                          </p:spTgt>
                                        </p:tgtEl>
                                        <p:attrNameLst>
                                          <p:attrName>style.visibility</p:attrName>
                                        </p:attrNameLst>
                                      </p:cBhvr>
                                      <p:to>
                                        <p:strVal val="visible"/>
                                      </p:to>
                                    </p:set>
                                    <p:animEffect transition="in" filter="diamond(in)">
                                      <p:cBhvr>
                                        <p:cTn id="156" dur="5000"/>
                                        <p:tgtEl>
                                          <p:spTgt spid="64520">
                                            <p:bg/>
                                          </p:spTgt>
                                        </p:tgtEl>
                                      </p:cBhvr>
                                    </p:animEffect>
                                  </p:childTnLst>
                                </p:cTn>
                              </p:par>
                              <p:par>
                                <p:cTn id="157" presetID="8" presetClass="entr" presetSubtype="16" fill="hold" grpId="0" nodeType="withEffect">
                                  <p:stCondLst>
                                    <p:cond delay="0"/>
                                  </p:stCondLst>
                                  <p:iterate type="lt">
                                    <p:tmPct val="0"/>
                                  </p:iterate>
                                  <p:childTnLst>
                                    <p:set>
                                      <p:cBhvr>
                                        <p:cTn id="158" dur="1" fill="hold">
                                          <p:stCondLst>
                                            <p:cond delay="0"/>
                                          </p:stCondLst>
                                        </p:cTn>
                                        <p:tgtEl>
                                          <p:spTgt spid="64520">
                                            <p:txEl>
                                              <p:pRg st="0" end="0"/>
                                            </p:txEl>
                                          </p:spTgt>
                                        </p:tgtEl>
                                        <p:attrNameLst>
                                          <p:attrName>style.visibility</p:attrName>
                                        </p:attrNameLst>
                                      </p:cBhvr>
                                      <p:to>
                                        <p:strVal val="visible"/>
                                      </p:to>
                                    </p:set>
                                    <p:animEffect transition="in" filter="diamond(in)">
                                      <p:cBhvr>
                                        <p:cTn id="159" dur="5000"/>
                                        <p:tgtEl>
                                          <p:spTgt spid="64520">
                                            <p:txEl>
                                              <p:pRg st="0" end="0"/>
                                            </p:txEl>
                                          </p:spTgt>
                                        </p:tgtEl>
                                      </p:cBhvr>
                                    </p:animEffect>
                                  </p:childTnLst>
                                </p:cTn>
                              </p:par>
                              <p:par>
                                <p:cTn id="160" presetID="8" presetClass="entr" presetSubtype="16" fill="hold" grpId="0" nodeType="withEffect">
                                  <p:stCondLst>
                                    <p:cond delay="0"/>
                                  </p:stCondLst>
                                  <p:iterate type="lt">
                                    <p:tmPct val="0"/>
                                  </p:iterate>
                                  <p:childTnLst>
                                    <p:set>
                                      <p:cBhvr>
                                        <p:cTn id="161" dur="1" fill="hold">
                                          <p:stCondLst>
                                            <p:cond delay="0"/>
                                          </p:stCondLst>
                                        </p:cTn>
                                        <p:tgtEl>
                                          <p:spTgt spid="64520">
                                            <p:txEl>
                                              <p:pRg st="5" end="5"/>
                                            </p:txEl>
                                          </p:spTgt>
                                        </p:tgtEl>
                                        <p:attrNameLst>
                                          <p:attrName>style.visibility</p:attrName>
                                        </p:attrNameLst>
                                      </p:cBhvr>
                                      <p:to>
                                        <p:strVal val="visible"/>
                                      </p:to>
                                    </p:set>
                                    <p:animEffect transition="in" filter="diamond(in)">
                                      <p:cBhvr>
                                        <p:cTn id="162" dur="5000"/>
                                        <p:tgtEl>
                                          <p:spTgt spid="64520">
                                            <p:txEl>
                                              <p:pRg st="5" end="5"/>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nodeType="clickEffect">
                                  <p:stCondLst>
                                    <p:cond delay="0"/>
                                  </p:stCondLst>
                                  <p:iterate type="lt">
                                    <p:tmPct val="5000"/>
                                  </p:iterate>
                                  <p:childTnLst>
                                    <p:set>
                                      <p:cBhvr>
                                        <p:cTn id="166" dur="1" fill="hold">
                                          <p:stCondLst>
                                            <p:cond delay="0"/>
                                          </p:stCondLst>
                                        </p:cTn>
                                        <p:tgtEl>
                                          <p:spTgt spid="64518">
                                            <p:txEl>
                                              <p:pRg st="0" end="0"/>
                                            </p:txEl>
                                          </p:spTgt>
                                        </p:tgtEl>
                                        <p:attrNameLst>
                                          <p:attrName>style.visibility</p:attrName>
                                        </p:attrNameLst>
                                      </p:cBhvr>
                                      <p:to>
                                        <p:strVal val="visible"/>
                                      </p:to>
                                    </p:set>
                                    <p:anim calcmode="lin" valueType="num">
                                      <p:cBhvr>
                                        <p:cTn id="167" dur="1000" fill="hold"/>
                                        <p:tgtEl>
                                          <p:spTgt spid="64518">
                                            <p:txEl>
                                              <p:pRg st="0" end="0"/>
                                            </p:txEl>
                                          </p:spTgt>
                                        </p:tgtEl>
                                        <p:attrNameLst>
                                          <p:attrName>ppt_w</p:attrName>
                                        </p:attrNameLst>
                                      </p:cBhvr>
                                      <p:tavLst>
                                        <p:tav tm="0">
                                          <p:val>
                                            <p:fltVal val="0"/>
                                          </p:val>
                                        </p:tav>
                                        <p:tav tm="100000">
                                          <p:val>
                                            <p:strVal val="#ppt_w"/>
                                          </p:val>
                                        </p:tav>
                                      </p:tavLst>
                                    </p:anim>
                                    <p:anim calcmode="lin" valueType="num">
                                      <p:cBhvr>
                                        <p:cTn id="168" dur="1000" fill="hold"/>
                                        <p:tgtEl>
                                          <p:spTgt spid="64518">
                                            <p:txEl>
                                              <p:pRg st="0" end="0"/>
                                            </p:txEl>
                                          </p:spTgt>
                                        </p:tgtEl>
                                        <p:attrNameLst>
                                          <p:attrName>ppt_h</p:attrName>
                                        </p:attrNameLst>
                                      </p:cBhvr>
                                      <p:tavLst>
                                        <p:tav tm="0">
                                          <p:val>
                                            <p:fltVal val="0"/>
                                          </p:val>
                                        </p:tav>
                                        <p:tav tm="100000">
                                          <p:val>
                                            <p:strVal val="#ppt_h"/>
                                          </p:val>
                                        </p:tav>
                                      </p:tavLst>
                                    </p:anim>
                                    <p:anim calcmode="lin" valueType="num">
                                      <p:cBhvr>
                                        <p:cTn id="169" dur="1000" fill="hold"/>
                                        <p:tgtEl>
                                          <p:spTgt spid="64518">
                                            <p:txEl>
                                              <p:pRg st="0" end="0"/>
                                            </p:txEl>
                                          </p:spTgt>
                                        </p:tgtEl>
                                        <p:attrNameLst>
                                          <p:attrName>style.rotation</p:attrName>
                                        </p:attrNameLst>
                                      </p:cBhvr>
                                      <p:tavLst>
                                        <p:tav tm="0">
                                          <p:val>
                                            <p:fltVal val="90"/>
                                          </p:val>
                                        </p:tav>
                                        <p:tav tm="100000">
                                          <p:val>
                                            <p:fltVal val="0"/>
                                          </p:val>
                                        </p:tav>
                                      </p:tavLst>
                                    </p:anim>
                                    <p:animEffect transition="in" filter="fade">
                                      <p:cBhvr>
                                        <p:cTn id="170" dur="1000"/>
                                        <p:tgtEl>
                                          <p:spTgt spid="64518">
                                            <p:txEl>
                                              <p:pRg st="0" end="0"/>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5" presetClass="entr" presetSubtype="10" fill="hold" grpId="0" nodeType="clickEffect">
                                  <p:stCondLst>
                                    <p:cond delay="0"/>
                                  </p:stCondLst>
                                  <p:childTnLst>
                                    <p:set>
                                      <p:cBhvr>
                                        <p:cTn id="174" dur="1" fill="hold">
                                          <p:stCondLst>
                                            <p:cond delay="0"/>
                                          </p:stCondLst>
                                        </p:cTn>
                                        <p:tgtEl>
                                          <p:spTgt spid="64529"/>
                                        </p:tgtEl>
                                        <p:attrNameLst>
                                          <p:attrName>style.visibility</p:attrName>
                                        </p:attrNameLst>
                                      </p:cBhvr>
                                      <p:to>
                                        <p:strVal val="visible"/>
                                      </p:to>
                                    </p:set>
                                    <p:animEffect transition="in" filter="checkerboard(across)">
                                      <p:cBhvr>
                                        <p:cTn id="175" dur="5000"/>
                                        <p:tgtEl>
                                          <p:spTgt spid="64529"/>
                                        </p:tgtEl>
                                      </p:cBhvr>
                                    </p:animEffect>
                                  </p:childTnLst>
                                </p:cTn>
                              </p:par>
                            </p:childTnLst>
                          </p:cTn>
                        </p:par>
                      </p:childTnLst>
                    </p:cTn>
                  </p:par>
                  <p:par>
                    <p:cTn id="176" fill="hold">
                      <p:stCondLst>
                        <p:cond delay="indefinite"/>
                      </p:stCondLst>
                      <p:childTnLst>
                        <p:par>
                          <p:cTn id="177" fill="hold">
                            <p:stCondLst>
                              <p:cond delay="0"/>
                            </p:stCondLst>
                            <p:childTnLst>
                              <p:par>
                                <p:cTn id="178" presetID="2" presetClass="entr" presetSubtype="2" fill="hold" nodeType="clickEffect">
                                  <p:stCondLst>
                                    <p:cond delay="0"/>
                                  </p:stCondLst>
                                  <p:iterate type="lt">
                                    <p:tmPct val="13000"/>
                                  </p:iterate>
                                  <p:childTnLst>
                                    <p:set>
                                      <p:cBhvr>
                                        <p:cTn id="179" dur="1" fill="hold">
                                          <p:stCondLst>
                                            <p:cond delay="0"/>
                                          </p:stCondLst>
                                        </p:cTn>
                                        <p:tgtEl>
                                          <p:spTgt spid="64520">
                                            <p:txEl>
                                              <p:pRg st="0" end="0"/>
                                            </p:txEl>
                                          </p:spTgt>
                                        </p:tgtEl>
                                        <p:attrNameLst>
                                          <p:attrName>style.visibility</p:attrName>
                                        </p:attrNameLst>
                                      </p:cBhvr>
                                      <p:to>
                                        <p:strVal val="visible"/>
                                      </p:to>
                                    </p:set>
                                    <p:anim calcmode="lin" valueType="num">
                                      <p:cBhvr additive="base">
                                        <p:cTn id="180" dur="500" fill="hold"/>
                                        <p:tgtEl>
                                          <p:spTgt spid="64520">
                                            <p:txEl>
                                              <p:pRg st="0" end="0"/>
                                            </p:txEl>
                                          </p:spTgt>
                                        </p:tgtEl>
                                        <p:attrNameLst>
                                          <p:attrName>ppt_x</p:attrName>
                                        </p:attrNameLst>
                                      </p:cBhvr>
                                      <p:tavLst>
                                        <p:tav tm="0">
                                          <p:val>
                                            <p:strVal val="1+#ppt_w/2"/>
                                          </p:val>
                                        </p:tav>
                                        <p:tav tm="100000">
                                          <p:val>
                                            <p:strVal val="#ppt_x"/>
                                          </p:val>
                                        </p:tav>
                                      </p:tavLst>
                                    </p:anim>
                                    <p:anim calcmode="lin" valueType="num">
                                      <p:cBhvr additive="base">
                                        <p:cTn id="181" dur="500" fill="hold"/>
                                        <p:tgtEl>
                                          <p:spTgt spid="645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nodeType="clickEffect">
                                  <p:stCondLst>
                                    <p:cond delay="0"/>
                                  </p:stCondLst>
                                  <p:iterate type="lt">
                                    <p:tmPct val="10000"/>
                                  </p:iterate>
                                  <p:childTnLst>
                                    <p:set>
                                      <p:cBhvr>
                                        <p:cTn id="185" dur="1" fill="hold">
                                          <p:stCondLst>
                                            <p:cond delay="0"/>
                                          </p:stCondLst>
                                        </p:cTn>
                                        <p:tgtEl>
                                          <p:spTgt spid="64520">
                                            <p:txEl>
                                              <p:pRg st="5" end="5"/>
                                            </p:txEl>
                                          </p:spTgt>
                                        </p:tgtEl>
                                        <p:attrNameLst>
                                          <p:attrName>style.visibility</p:attrName>
                                        </p:attrNameLst>
                                      </p:cBhvr>
                                      <p:to>
                                        <p:strVal val="visible"/>
                                      </p:to>
                                    </p:set>
                                    <p:anim calcmode="lin" valueType="num">
                                      <p:cBhvr additive="base">
                                        <p:cTn id="186" dur="5000" fill="hold"/>
                                        <p:tgtEl>
                                          <p:spTgt spid="64520">
                                            <p:txEl>
                                              <p:pRg st="5" end="5"/>
                                            </p:txEl>
                                          </p:spTgt>
                                        </p:tgtEl>
                                        <p:attrNameLst>
                                          <p:attrName>ppt_x</p:attrName>
                                        </p:attrNameLst>
                                      </p:cBhvr>
                                      <p:tavLst>
                                        <p:tav tm="0">
                                          <p:val>
                                            <p:strVal val="#ppt_x"/>
                                          </p:val>
                                        </p:tav>
                                        <p:tav tm="100000">
                                          <p:val>
                                            <p:strVal val="#ppt_x"/>
                                          </p:val>
                                        </p:tav>
                                      </p:tavLst>
                                    </p:anim>
                                    <p:anim calcmode="lin" valueType="num">
                                      <p:cBhvr additive="base">
                                        <p:cTn id="187" dur="5000" fill="hold"/>
                                        <p:tgtEl>
                                          <p:spTgt spid="6452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4"/>
                                            </p:cond>
                                          </p:stCondLst>
                                          <p:endCondLst>
                                            <p:cond evt="onStopAudio" delay="0">
                                              <p:tgtEl>
                                                <p:sldTgt/>
                                              </p:tgtEl>
                                            </p:cond>
                                          </p:endCondLst>
                                        </p:cTn>
                                        <p:tgtEl>
                                          <p:sndTgt r:embed="rId8" name="bomb.wav"/>
                                        </p:tgtEl>
                                      </p:cMediaNode>
                                    </p:audio>
                                  </p:subTnLst>
                                </p:cTn>
                              </p:par>
                            </p:childTnLst>
                          </p:cTn>
                        </p:par>
                      </p:childTnLst>
                    </p:cTn>
                  </p:par>
                  <p:par>
                    <p:cTn id="188" fill="hold">
                      <p:stCondLst>
                        <p:cond delay="indefinite"/>
                      </p:stCondLst>
                      <p:childTnLst>
                        <p:par>
                          <p:cTn id="189" fill="hold">
                            <p:stCondLst>
                              <p:cond delay="0"/>
                            </p:stCondLst>
                            <p:childTnLst>
                              <p:par>
                                <p:cTn id="190" presetID="5" presetClass="entr" presetSubtype="10" fill="hold" grpId="0" nodeType="clickEffect">
                                  <p:stCondLst>
                                    <p:cond delay="0"/>
                                  </p:stCondLst>
                                  <p:childTnLst>
                                    <p:set>
                                      <p:cBhvr>
                                        <p:cTn id="191" dur="1" fill="hold">
                                          <p:stCondLst>
                                            <p:cond delay="0"/>
                                          </p:stCondLst>
                                        </p:cTn>
                                        <p:tgtEl>
                                          <p:spTgt spid="64531"/>
                                        </p:tgtEl>
                                        <p:attrNameLst>
                                          <p:attrName>style.visibility</p:attrName>
                                        </p:attrNameLst>
                                      </p:cBhvr>
                                      <p:to>
                                        <p:strVal val="visible"/>
                                      </p:to>
                                    </p:set>
                                    <p:animEffect transition="in" filter="checkerboard(across)">
                                      <p:cBhvr>
                                        <p:cTn id="192" dur="500"/>
                                        <p:tgtEl>
                                          <p:spTgt spid="64531"/>
                                        </p:tgtEl>
                                      </p:cBhvr>
                                    </p:animEffect>
                                  </p:childTnLst>
                                </p:cTn>
                              </p:par>
                            </p:childTnLst>
                          </p:cTn>
                        </p:par>
                      </p:childTnLst>
                    </p:cTn>
                  </p:par>
                  <p:par>
                    <p:cTn id="193" fill="hold">
                      <p:stCondLst>
                        <p:cond delay="indefinite"/>
                      </p:stCondLst>
                      <p:childTnLst>
                        <p:par>
                          <p:cTn id="194" fill="hold">
                            <p:stCondLst>
                              <p:cond delay="0"/>
                            </p:stCondLst>
                            <p:childTnLst>
                              <p:par>
                                <p:cTn id="195" presetID="2" presetClass="exit" presetSubtype="4" fill="hold" grpId="1" nodeType="clickEffect">
                                  <p:stCondLst>
                                    <p:cond delay="0"/>
                                  </p:stCondLst>
                                  <p:childTnLst>
                                    <p:anim calcmode="lin" valueType="num">
                                      <p:cBhvr additive="base">
                                        <p:cTn id="196" dur="500"/>
                                        <p:tgtEl>
                                          <p:spTgt spid="64531"/>
                                        </p:tgtEl>
                                        <p:attrNameLst>
                                          <p:attrName>ppt_x</p:attrName>
                                        </p:attrNameLst>
                                      </p:cBhvr>
                                      <p:tavLst>
                                        <p:tav tm="0">
                                          <p:val>
                                            <p:strVal val="ppt_x"/>
                                          </p:val>
                                        </p:tav>
                                        <p:tav tm="100000">
                                          <p:val>
                                            <p:strVal val="ppt_x"/>
                                          </p:val>
                                        </p:tav>
                                      </p:tavLst>
                                    </p:anim>
                                    <p:anim calcmode="lin" valueType="num">
                                      <p:cBhvr additive="base">
                                        <p:cTn id="197" dur="500"/>
                                        <p:tgtEl>
                                          <p:spTgt spid="64531"/>
                                        </p:tgtEl>
                                        <p:attrNameLst>
                                          <p:attrName>ppt_y</p:attrName>
                                        </p:attrNameLst>
                                      </p:cBhvr>
                                      <p:tavLst>
                                        <p:tav tm="0">
                                          <p:val>
                                            <p:strVal val="ppt_y"/>
                                          </p:val>
                                        </p:tav>
                                        <p:tav tm="100000">
                                          <p:val>
                                            <p:strVal val="1+ppt_h/2"/>
                                          </p:val>
                                        </p:tav>
                                      </p:tavLst>
                                    </p:anim>
                                    <p:set>
                                      <p:cBhvr>
                                        <p:cTn id="198" dur="1" fill="hold">
                                          <p:stCondLst>
                                            <p:cond delay="499"/>
                                          </p:stCondLst>
                                        </p:cTn>
                                        <p:tgtEl>
                                          <p:spTgt spid="64531"/>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2" presetClass="exit" presetSubtype="4" fill="hold" grpId="1" nodeType="clickEffect">
                                  <p:stCondLst>
                                    <p:cond delay="0"/>
                                  </p:stCondLst>
                                  <p:childTnLst>
                                    <p:anim calcmode="lin" valueType="num">
                                      <p:cBhvr additive="base">
                                        <p:cTn id="202" dur="500"/>
                                        <p:tgtEl>
                                          <p:spTgt spid="64529"/>
                                        </p:tgtEl>
                                        <p:attrNameLst>
                                          <p:attrName>ppt_x</p:attrName>
                                        </p:attrNameLst>
                                      </p:cBhvr>
                                      <p:tavLst>
                                        <p:tav tm="0">
                                          <p:val>
                                            <p:strVal val="ppt_x"/>
                                          </p:val>
                                        </p:tav>
                                        <p:tav tm="100000">
                                          <p:val>
                                            <p:strVal val="ppt_x"/>
                                          </p:val>
                                        </p:tav>
                                      </p:tavLst>
                                    </p:anim>
                                    <p:anim calcmode="lin" valueType="num">
                                      <p:cBhvr additive="base">
                                        <p:cTn id="203" dur="500"/>
                                        <p:tgtEl>
                                          <p:spTgt spid="64529"/>
                                        </p:tgtEl>
                                        <p:attrNameLst>
                                          <p:attrName>ppt_y</p:attrName>
                                        </p:attrNameLst>
                                      </p:cBhvr>
                                      <p:tavLst>
                                        <p:tav tm="0">
                                          <p:val>
                                            <p:strVal val="ppt_y"/>
                                          </p:val>
                                        </p:tav>
                                        <p:tav tm="100000">
                                          <p:val>
                                            <p:strVal val="1+ppt_h/2"/>
                                          </p:val>
                                        </p:tav>
                                      </p:tavLst>
                                    </p:anim>
                                    <p:set>
                                      <p:cBhvr>
                                        <p:cTn id="204" dur="1" fill="hold">
                                          <p:stCondLst>
                                            <p:cond delay="499"/>
                                          </p:stCondLst>
                                        </p:cTn>
                                        <p:tgtEl>
                                          <p:spTgt spid="64529"/>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4" presetClass="entr" presetSubtype="16" fill="hold" nodeType="clickEffect">
                                  <p:stCondLst>
                                    <p:cond delay="0"/>
                                  </p:stCondLst>
                                  <p:childTnLst>
                                    <p:set>
                                      <p:cBhvr>
                                        <p:cTn id="208" dur="1" fill="hold">
                                          <p:stCondLst>
                                            <p:cond delay="0"/>
                                          </p:stCondLst>
                                        </p:cTn>
                                        <p:tgtEl>
                                          <p:spTgt spid="64518">
                                            <p:txEl>
                                              <p:pRg st="8" end="8"/>
                                            </p:txEl>
                                          </p:spTgt>
                                        </p:tgtEl>
                                        <p:attrNameLst>
                                          <p:attrName>style.visibility</p:attrName>
                                        </p:attrNameLst>
                                      </p:cBhvr>
                                      <p:to>
                                        <p:strVal val="visible"/>
                                      </p:to>
                                    </p:set>
                                    <p:animEffect transition="in" filter="box(in)">
                                      <p:cBhvr>
                                        <p:cTn id="209" dur="500"/>
                                        <p:tgtEl>
                                          <p:spTgt spid="64518">
                                            <p:txEl>
                                              <p:pRg st="8" end="8"/>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4" presetClass="entr" presetSubtype="16" fill="hold" grpId="0" nodeType="clickEffect">
                                  <p:stCondLst>
                                    <p:cond delay="0"/>
                                  </p:stCondLst>
                                  <p:childTnLst>
                                    <p:set>
                                      <p:cBhvr>
                                        <p:cTn id="213" dur="1" fill="hold">
                                          <p:stCondLst>
                                            <p:cond delay="0"/>
                                          </p:stCondLst>
                                        </p:cTn>
                                        <p:tgtEl>
                                          <p:spTgt spid="64532"/>
                                        </p:tgtEl>
                                        <p:attrNameLst>
                                          <p:attrName>style.visibility</p:attrName>
                                        </p:attrNameLst>
                                      </p:cBhvr>
                                      <p:to>
                                        <p:strVal val="visible"/>
                                      </p:to>
                                    </p:set>
                                    <p:animEffect transition="in" filter="box(in)">
                                      <p:cBhvr>
                                        <p:cTn id="214" dur="500"/>
                                        <p:tgtEl>
                                          <p:spTgt spid="64532"/>
                                        </p:tgtEl>
                                      </p:cBhvr>
                                    </p:animEffect>
                                  </p:childTnLst>
                                </p:cTn>
                              </p:par>
                            </p:childTnLst>
                          </p:cTn>
                        </p:par>
                      </p:childTnLst>
                    </p:cTn>
                  </p:par>
                  <p:par>
                    <p:cTn id="215" fill="hold">
                      <p:stCondLst>
                        <p:cond delay="indefinite"/>
                      </p:stCondLst>
                      <p:childTnLst>
                        <p:par>
                          <p:cTn id="216" fill="hold">
                            <p:stCondLst>
                              <p:cond delay="0"/>
                            </p:stCondLst>
                            <p:childTnLst>
                              <p:par>
                                <p:cTn id="217" presetID="3" presetClass="entr" presetSubtype="10" fill="hold" nodeType="clickEffect">
                                  <p:stCondLst>
                                    <p:cond delay="0"/>
                                  </p:stCondLst>
                                  <p:iterate type="lt">
                                    <p:tmPct val="0"/>
                                  </p:iterate>
                                  <p:childTnLst>
                                    <p:set>
                                      <p:cBhvr>
                                        <p:cTn id="218" dur="1" fill="hold">
                                          <p:stCondLst>
                                            <p:cond delay="0"/>
                                          </p:stCondLst>
                                        </p:cTn>
                                        <p:tgtEl>
                                          <p:spTgt spid="64520">
                                            <p:txEl>
                                              <p:pRg st="0" end="0"/>
                                            </p:txEl>
                                          </p:spTgt>
                                        </p:tgtEl>
                                        <p:attrNameLst>
                                          <p:attrName>style.visibility</p:attrName>
                                        </p:attrNameLst>
                                      </p:cBhvr>
                                      <p:to>
                                        <p:strVal val="visible"/>
                                      </p:to>
                                    </p:set>
                                    <p:animEffect transition="in" filter="blinds(horizontal)">
                                      <p:cBhvr>
                                        <p:cTn id="219" dur="500"/>
                                        <p:tgtEl>
                                          <p:spTgt spid="64520">
                                            <p:txEl>
                                              <p:pRg st="0" end="0"/>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nodeType="clickEffect">
                                  <p:stCondLst>
                                    <p:cond delay="0"/>
                                  </p:stCondLst>
                                  <p:iterate type="lt">
                                    <p:tmPct val="0"/>
                                  </p:iterate>
                                  <p:childTnLst>
                                    <p:set>
                                      <p:cBhvr>
                                        <p:cTn id="223" dur="1" fill="hold">
                                          <p:stCondLst>
                                            <p:cond delay="0"/>
                                          </p:stCondLst>
                                        </p:cTn>
                                        <p:tgtEl>
                                          <p:spTgt spid="64520">
                                            <p:txEl>
                                              <p:pRg st="5" end="5"/>
                                            </p:txEl>
                                          </p:spTgt>
                                        </p:tgtEl>
                                        <p:attrNameLst>
                                          <p:attrName>style.visibility</p:attrName>
                                        </p:attrNameLst>
                                      </p:cBhvr>
                                      <p:to>
                                        <p:strVal val="visible"/>
                                      </p:to>
                                    </p:set>
                                    <p:animEffect transition="in" filter="blinds(horizontal)">
                                      <p:cBhvr>
                                        <p:cTn id="224" dur="500"/>
                                        <p:tgtEl>
                                          <p:spTgt spid="64520">
                                            <p:txEl>
                                              <p:pRg st="5" end="5"/>
                                            </p:txEl>
                                          </p:spTgt>
                                        </p:tgtEl>
                                      </p:cBhvr>
                                    </p:animEffect>
                                  </p:childTnLst>
                                </p:cTn>
                              </p:par>
                            </p:childTnLst>
                          </p:cTn>
                        </p:par>
                      </p:childTnLst>
                    </p:cTn>
                  </p:par>
                  <p:par>
                    <p:cTn id="225" fill="hold">
                      <p:stCondLst>
                        <p:cond delay="indefinite"/>
                      </p:stCondLst>
                      <p:childTnLst>
                        <p:par>
                          <p:cTn id="226" fill="hold">
                            <p:stCondLst>
                              <p:cond delay="0"/>
                            </p:stCondLst>
                            <p:childTnLst>
                              <p:par>
                                <p:cTn id="227" presetID="8" presetClass="entr" presetSubtype="16" fill="hold" grpId="0" nodeType="clickEffect">
                                  <p:stCondLst>
                                    <p:cond delay="0"/>
                                  </p:stCondLst>
                                  <p:childTnLst>
                                    <p:set>
                                      <p:cBhvr>
                                        <p:cTn id="228" dur="1" fill="hold">
                                          <p:stCondLst>
                                            <p:cond delay="0"/>
                                          </p:stCondLst>
                                        </p:cTn>
                                        <p:tgtEl>
                                          <p:spTgt spid="64533"/>
                                        </p:tgtEl>
                                        <p:attrNameLst>
                                          <p:attrName>style.visibility</p:attrName>
                                        </p:attrNameLst>
                                      </p:cBhvr>
                                      <p:to>
                                        <p:strVal val="visible"/>
                                      </p:to>
                                    </p:set>
                                    <p:animEffect transition="in" filter="diamond(in)">
                                      <p:cBhvr>
                                        <p:cTn id="229" dur="2000"/>
                                        <p:tgtEl>
                                          <p:spTgt spid="64533"/>
                                        </p:tgtEl>
                                      </p:cBhvr>
                                    </p:animEffect>
                                  </p:childTnLst>
                                </p:cTn>
                              </p:par>
                            </p:childTnLst>
                          </p:cTn>
                        </p:par>
                      </p:childTnLst>
                    </p:cTn>
                  </p:par>
                  <p:par>
                    <p:cTn id="230" fill="hold">
                      <p:stCondLst>
                        <p:cond delay="indefinite"/>
                      </p:stCondLst>
                      <p:childTnLst>
                        <p:par>
                          <p:cTn id="231" fill="hold">
                            <p:stCondLst>
                              <p:cond delay="0"/>
                            </p:stCondLst>
                            <p:childTnLst>
                              <p:par>
                                <p:cTn id="232" presetID="2" presetClass="exit" presetSubtype="4" fill="hold" grpId="1" nodeType="clickEffect">
                                  <p:stCondLst>
                                    <p:cond delay="0"/>
                                  </p:stCondLst>
                                  <p:iterate type="lt">
                                    <p:tmPct val="0"/>
                                  </p:iterate>
                                  <p:childTnLst>
                                    <p:anim calcmode="lin" valueType="num">
                                      <p:cBhvr additive="base">
                                        <p:cTn id="233" dur="500"/>
                                        <p:tgtEl>
                                          <p:spTgt spid="64518">
                                            <p:txEl>
                                              <p:pRg st="0" end="0"/>
                                            </p:txEl>
                                          </p:spTgt>
                                        </p:tgtEl>
                                        <p:attrNameLst>
                                          <p:attrName>ppt_x</p:attrName>
                                        </p:attrNameLst>
                                      </p:cBhvr>
                                      <p:tavLst>
                                        <p:tav tm="0">
                                          <p:val>
                                            <p:strVal val="ppt_x"/>
                                          </p:val>
                                        </p:tav>
                                        <p:tav tm="100000">
                                          <p:val>
                                            <p:strVal val="ppt_x"/>
                                          </p:val>
                                        </p:tav>
                                      </p:tavLst>
                                    </p:anim>
                                    <p:anim calcmode="lin" valueType="num">
                                      <p:cBhvr additive="base">
                                        <p:cTn id="234" dur="500"/>
                                        <p:tgtEl>
                                          <p:spTgt spid="64518">
                                            <p:txEl>
                                              <p:pRg st="0" end="0"/>
                                            </p:txEl>
                                          </p:spTgt>
                                        </p:tgtEl>
                                        <p:attrNameLst>
                                          <p:attrName>ppt_y</p:attrName>
                                        </p:attrNameLst>
                                      </p:cBhvr>
                                      <p:tavLst>
                                        <p:tav tm="0">
                                          <p:val>
                                            <p:strVal val="ppt_y"/>
                                          </p:val>
                                        </p:tav>
                                        <p:tav tm="100000">
                                          <p:val>
                                            <p:strVal val="1+ppt_h/2"/>
                                          </p:val>
                                        </p:tav>
                                      </p:tavLst>
                                    </p:anim>
                                    <p:set>
                                      <p:cBhvr>
                                        <p:cTn id="235" dur="1" fill="hold">
                                          <p:stCondLst>
                                            <p:cond delay="499"/>
                                          </p:stCondLst>
                                        </p:cTn>
                                        <p:tgtEl>
                                          <p:spTgt spid="64518">
                                            <p:txEl>
                                              <p:pRg st="0" end="0"/>
                                            </p:txEl>
                                          </p:spTgt>
                                        </p:tgtEl>
                                        <p:attrNameLst>
                                          <p:attrName>style.visibility</p:attrName>
                                        </p:attrNameLst>
                                      </p:cBhvr>
                                      <p:to>
                                        <p:strVal val="hidden"/>
                                      </p:to>
                                    </p:set>
                                  </p:childTnLst>
                                </p:cTn>
                              </p:par>
                              <p:par>
                                <p:cTn id="236" presetID="2" presetClass="exit" presetSubtype="4" fill="hold" grpId="1" nodeType="withEffect">
                                  <p:stCondLst>
                                    <p:cond delay="0"/>
                                  </p:stCondLst>
                                  <p:childTnLst>
                                    <p:anim calcmode="lin" valueType="num">
                                      <p:cBhvr additive="base">
                                        <p:cTn id="237" dur="500"/>
                                        <p:tgtEl>
                                          <p:spTgt spid="64518">
                                            <p:txEl>
                                              <p:pRg st="1" end="1"/>
                                            </p:txEl>
                                          </p:spTgt>
                                        </p:tgtEl>
                                        <p:attrNameLst>
                                          <p:attrName>ppt_x</p:attrName>
                                        </p:attrNameLst>
                                      </p:cBhvr>
                                      <p:tavLst>
                                        <p:tav tm="0">
                                          <p:val>
                                            <p:strVal val="ppt_x"/>
                                          </p:val>
                                        </p:tav>
                                        <p:tav tm="100000">
                                          <p:val>
                                            <p:strVal val="ppt_x"/>
                                          </p:val>
                                        </p:tav>
                                      </p:tavLst>
                                    </p:anim>
                                    <p:anim calcmode="lin" valueType="num">
                                      <p:cBhvr additive="base">
                                        <p:cTn id="238" dur="500"/>
                                        <p:tgtEl>
                                          <p:spTgt spid="64518">
                                            <p:txEl>
                                              <p:pRg st="1" end="1"/>
                                            </p:txEl>
                                          </p:spTgt>
                                        </p:tgtEl>
                                        <p:attrNameLst>
                                          <p:attrName>ppt_y</p:attrName>
                                        </p:attrNameLst>
                                      </p:cBhvr>
                                      <p:tavLst>
                                        <p:tav tm="0">
                                          <p:val>
                                            <p:strVal val="ppt_y"/>
                                          </p:val>
                                        </p:tav>
                                        <p:tav tm="100000">
                                          <p:val>
                                            <p:strVal val="1+ppt_h/2"/>
                                          </p:val>
                                        </p:tav>
                                      </p:tavLst>
                                    </p:anim>
                                    <p:set>
                                      <p:cBhvr>
                                        <p:cTn id="239" dur="1" fill="hold">
                                          <p:stCondLst>
                                            <p:cond delay="499"/>
                                          </p:stCondLst>
                                        </p:cTn>
                                        <p:tgtEl>
                                          <p:spTgt spid="64518">
                                            <p:txEl>
                                              <p:pRg st="1" end="1"/>
                                            </p:txEl>
                                          </p:spTgt>
                                        </p:tgtEl>
                                        <p:attrNameLst>
                                          <p:attrName>style.visibility</p:attrName>
                                        </p:attrNameLst>
                                      </p:cBhvr>
                                      <p:to>
                                        <p:strVal val="hidden"/>
                                      </p:to>
                                    </p:set>
                                  </p:childTnLst>
                                </p:cTn>
                              </p:par>
                              <p:par>
                                <p:cTn id="240" presetID="2" presetClass="exit" presetSubtype="4" fill="hold" grpId="1" nodeType="withEffect">
                                  <p:stCondLst>
                                    <p:cond delay="0"/>
                                  </p:stCondLst>
                                  <p:childTnLst>
                                    <p:anim calcmode="lin" valueType="num">
                                      <p:cBhvr additive="base">
                                        <p:cTn id="241" dur="500"/>
                                        <p:tgtEl>
                                          <p:spTgt spid="64518">
                                            <p:txEl>
                                              <p:pRg st="2" end="2"/>
                                            </p:txEl>
                                          </p:spTgt>
                                        </p:tgtEl>
                                        <p:attrNameLst>
                                          <p:attrName>ppt_x</p:attrName>
                                        </p:attrNameLst>
                                      </p:cBhvr>
                                      <p:tavLst>
                                        <p:tav tm="0">
                                          <p:val>
                                            <p:strVal val="ppt_x"/>
                                          </p:val>
                                        </p:tav>
                                        <p:tav tm="100000">
                                          <p:val>
                                            <p:strVal val="ppt_x"/>
                                          </p:val>
                                        </p:tav>
                                      </p:tavLst>
                                    </p:anim>
                                    <p:anim calcmode="lin" valueType="num">
                                      <p:cBhvr additive="base">
                                        <p:cTn id="242" dur="500"/>
                                        <p:tgtEl>
                                          <p:spTgt spid="64518">
                                            <p:txEl>
                                              <p:pRg st="2" end="2"/>
                                            </p:txEl>
                                          </p:spTgt>
                                        </p:tgtEl>
                                        <p:attrNameLst>
                                          <p:attrName>ppt_y</p:attrName>
                                        </p:attrNameLst>
                                      </p:cBhvr>
                                      <p:tavLst>
                                        <p:tav tm="0">
                                          <p:val>
                                            <p:strVal val="ppt_y"/>
                                          </p:val>
                                        </p:tav>
                                        <p:tav tm="100000">
                                          <p:val>
                                            <p:strVal val="1+ppt_h/2"/>
                                          </p:val>
                                        </p:tav>
                                      </p:tavLst>
                                    </p:anim>
                                    <p:set>
                                      <p:cBhvr>
                                        <p:cTn id="243" dur="1" fill="hold">
                                          <p:stCondLst>
                                            <p:cond delay="499"/>
                                          </p:stCondLst>
                                        </p:cTn>
                                        <p:tgtEl>
                                          <p:spTgt spid="64518">
                                            <p:txEl>
                                              <p:pRg st="2" end="2"/>
                                            </p:txEl>
                                          </p:spTgt>
                                        </p:tgtEl>
                                        <p:attrNameLst>
                                          <p:attrName>style.visibility</p:attrName>
                                        </p:attrNameLst>
                                      </p:cBhvr>
                                      <p:to>
                                        <p:strVal val="hidden"/>
                                      </p:to>
                                    </p:set>
                                  </p:childTnLst>
                                </p:cTn>
                              </p:par>
                              <p:par>
                                <p:cTn id="244" presetID="2" presetClass="exit" presetSubtype="4" fill="hold" grpId="1" nodeType="withEffect">
                                  <p:stCondLst>
                                    <p:cond delay="0"/>
                                  </p:stCondLst>
                                  <p:childTnLst>
                                    <p:anim calcmode="lin" valueType="num">
                                      <p:cBhvr additive="base">
                                        <p:cTn id="245" dur="500"/>
                                        <p:tgtEl>
                                          <p:spTgt spid="64518">
                                            <p:txEl>
                                              <p:pRg st="8" end="8"/>
                                            </p:txEl>
                                          </p:spTgt>
                                        </p:tgtEl>
                                        <p:attrNameLst>
                                          <p:attrName>ppt_x</p:attrName>
                                        </p:attrNameLst>
                                      </p:cBhvr>
                                      <p:tavLst>
                                        <p:tav tm="0">
                                          <p:val>
                                            <p:strVal val="ppt_x"/>
                                          </p:val>
                                        </p:tav>
                                        <p:tav tm="100000">
                                          <p:val>
                                            <p:strVal val="ppt_x"/>
                                          </p:val>
                                        </p:tav>
                                      </p:tavLst>
                                    </p:anim>
                                    <p:anim calcmode="lin" valueType="num">
                                      <p:cBhvr additive="base">
                                        <p:cTn id="246" dur="500"/>
                                        <p:tgtEl>
                                          <p:spTgt spid="64518">
                                            <p:txEl>
                                              <p:pRg st="8" end="8"/>
                                            </p:txEl>
                                          </p:spTgt>
                                        </p:tgtEl>
                                        <p:attrNameLst>
                                          <p:attrName>ppt_y</p:attrName>
                                        </p:attrNameLst>
                                      </p:cBhvr>
                                      <p:tavLst>
                                        <p:tav tm="0">
                                          <p:val>
                                            <p:strVal val="ppt_y"/>
                                          </p:val>
                                        </p:tav>
                                        <p:tav tm="100000">
                                          <p:val>
                                            <p:strVal val="1+ppt_h/2"/>
                                          </p:val>
                                        </p:tav>
                                      </p:tavLst>
                                    </p:anim>
                                    <p:set>
                                      <p:cBhvr>
                                        <p:cTn id="247" dur="1" fill="hold">
                                          <p:stCondLst>
                                            <p:cond delay="499"/>
                                          </p:stCondLst>
                                        </p:cTn>
                                        <p:tgtEl>
                                          <p:spTgt spid="64518">
                                            <p:txEl>
                                              <p:pRg st="8" end="8"/>
                                            </p:txEl>
                                          </p:spTgt>
                                        </p:tgtEl>
                                        <p:attrNameLst>
                                          <p:attrName>style.visibility</p:attrName>
                                        </p:attrNameLst>
                                      </p:cBhvr>
                                      <p:to>
                                        <p:strVal val="hidden"/>
                                      </p:to>
                                    </p:set>
                                  </p:childTnLst>
                                </p:cTn>
                              </p:par>
                              <p:par>
                                <p:cTn id="248" presetID="2" presetClass="exit" presetSubtype="4" fill="hold" grpId="1" nodeType="withEffect">
                                  <p:stCondLst>
                                    <p:cond delay="0"/>
                                  </p:stCondLst>
                                  <p:childTnLst>
                                    <p:anim calcmode="lin" valueType="num">
                                      <p:cBhvr additive="base">
                                        <p:cTn id="249" dur="500"/>
                                        <p:tgtEl>
                                          <p:spTgt spid="64518">
                                            <p:txEl>
                                              <p:pRg st="9" end="9"/>
                                            </p:txEl>
                                          </p:spTgt>
                                        </p:tgtEl>
                                        <p:attrNameLst>
                                          <p:attrName>ppt_x</p:attrName>
                                        </p:attrNameLst>
                                      </p:cBhvr>
                                      <p:tavLst>
                                        <p:tav tm="0">
                                          <p:val>
                                            <p:strVal val="ppt_x"/>
                                          </p:val>
                                        </p:tav>
                                        <p:tav tm="100000">
                                          <p:val>
                                            <p:strVal val="ppt_x"/>
                                          </p:val>
                                        </p:tav>
                                      </p:tavLst>
                                    </p:anim>
                                    <p:anim calcmode="lin" valueType="num">
                                      <p:cBhvr additive="base">
                                        <p:cTn id="250" dur="500"/>
                                        <p:tgtEl>
                                          <p:spTgt spid="64518">
                                            <p:txEl>
                                              <p:pRg st="9" end="9"/>
                                            </p:txEl>
                                          </p:spTgt>
                                        </p:tgtEl>
                                        <p:attrNameLst>
                                          <p:attrName>ppt_y</p:attrName>
                                        </p:attrNameLst>
                                      </p:cBhvr>
                                      <p:tavLst>
                                        <p:tav tm="0">
                                          <p:val>
                                            <p:strVal val="ppt_y"/>
                                          </p:val>
                                        </p:tav>
                                        <p:tav tm="100000">
                                          <p:val>
                                            <p:strVal val="1+ppt_h/2"/>
                                          </p:val>
                                        </p:tav>
                                      </p:tavLst>
                                    </p:anim>
                                    <p:set>
                                      <p:cBhvr>
                                        <p:cTn id="251" dur="1" fill="hold">
                                          <p:stCondLst>
                                            <p:cond delay="499"/>
                                          </p:stCondLst>
                                        </p:cTn>
                                        <p:tgtEl>
                                          <p:spTgt spid="64518">
                                            <p:txEl>
                                              <p:pRg st="9" end="9"/>
                                            </p:txEl>
                                          </p:spTgt>
                                        </p:tgtEl>
                                        <p:attrNameLst>
                                          <p:attrName>style.visibility</p:attrName>
                                        </p:attrNameLst>
                                      </p:cBhvr>
                                      <p:to>
                                        <p:strVal val="hidden"/>
                                      </p:to>
                                    </p:set>
                                  </p:childTnLst>
                                </p:cTn>
                              </p:par>
                              <p:par>
                                <p:cTn id="252" presetID="2" presetClass="exit" presetSubtype="4" fill="hold" grpId="1" nodeType="withEffect">
                                  <p:stCondLst>
                                    <p:cond delay="0"/>
                                  </p:stCondLst>
                                  <p:childTnLst>
                                    <p:anim calcmode="lin" valueType="num">
                                      <p:cBhvr additive="base">
                                        <p:cTn id="253" dur="500"/>
                                        <p:tgtEl>
                                          <p:spTgt spid="64518">
                                            <p:txEl>
                                              <p:pRg st="10" end="10"/>
                                            </p:txEl>
                                          </p:spTgt>
                                        </p:tgtEl>
                                        <p:attrNameLst>
                                          <p:attrName>ppt_x</p:attrName>
                                        </p:attrNameLst>
                                      </p:cBhvr>
                                      <p:tavLst>
                                        <p:tav tm="0">
                                          <p:val>
                                            <p:strVal val="ppt_x"/>
                                          </p:val>
                                        </p:tav>
                                        <p:tav tm="100000">
                                          <p:val>
                                            <p:strVal val="ppt_x"/>
                                          </p:val>
                                        </p:tav>
                                      </p:tavLst>
                                    </p:anim>
                                    <p:anim calcmode="lin" valueType="num">
                                      <p:cBhvr additive="base">
                                        <p:cTn id="254" dur="500"/>
                                        <p:tgtEl>
                                          <p:spTgt spid="64518">
                                            <p:txEl>
                                              <p:pRg st="10" end="10"/>
                                            </p:txEl>
                                          </p:spTgt>
                                        </p:tgtEl>
                                        <p:attrNameLst>
                                          <p:attrName>ppt_y</p:attrName>
                                        </p:attrNameLst>
                                      </p:cBhvr>
                                      <p:tavLst>
                                        <p:tav tm="0">
                                          <p:val>
                                            <p:strVal val="ppt_y"/>
                                          </p:val>
                                        </p:tav>
                                        <p:tav tm="100000">
                                          <p:val>
                                            <p:strVal val="1+ppt_h/2"/>
                                          </p:val>
                                        </p:tav>
                                      </p:tavLst>
                                    </p:anim>
                                    <p:set>
                                      <p:cBhvr>
                                        <p:cTn id="255" dur="1" fill="hold">
                                          <p:stCondLst>
                                            <p:cond delay="499"/>
                                          </p:stCondLst>
                                        </p:cTn>
                                        <p:tgtEl>
                                          <p:spTgt spid="64518">
                                            <p:txEl>
                                              <p:pRg st="10" end="10"/>
                                            </p:txEl>
                                          </p:spTgt>
                                        </p:tgtEl>
                                        <p:attrNameLst>
                                          <p:attrName>style.visibility</p:attrName>
                                        </p:attrNameLst>
                                      </p:cBhvr>
                                      <p:to>
                                        <p:strVal val="hidden"/>
                                      </p:to>
                                    </p:set>
                                  </p:childTnLst>
                                </p:cTn>
                              </p:par>
                              <p:par>
                                <p:cTn id="256" presetID="2" presetClass="exit" presetSubtype="4" fill="hold" grpId="1" nodeType="withEffect">
                                  <p:stCondLst>
                                    <p:cond delay="0"/>
                                  </p:stCondLst>
                                  <p:childTnLst>
                                    <p:anim calcmode="lin" valueType="num">
                                      <p:cBhvr additive="base">
                                        <p:cTn id="257" dur="500"/>
                                        <p:tgtEl>
                                          <p:spTgt spid="64518">
                                            <p:bg/>
                                          </p:spTgt>
                                        </p:tgtEl>
                                        <p:attrNameLst>
                                          <p:attrName>ppt_x</p:attrName>
                                        </p:attrNameLst>
                                      </p:cBhvr>
                                      <p:tavLst>
                                        <p:tav tm="0">
                                          <p:val>
                                            <p:strVal val="ppt_x"/>
                                          </p:val>
                                        </p:tav>
                                        <p:tav tm="100000">
                                          <p:val>
                                            <p:strVal val="ppt_x"/>
                                          </p:val>
                                        </p:tav>
                                      </p:tavLst>
                                    </p:anim>
                                    <p:anim calcmode="lin" valueType="num">
                                      <p:cBhvr additive="base">
                                        <p:cTn id="258" dur="500"/>
                                        <p:tgtEl>
                                          <p:spTgt spid="64518">
                                            <p:bg/>
                                          </p:spTgt>
                                        </p:tgtEl>
                                        <p:attrNameLst>
                                          <p:attrName>ppt_y</p:attrName>
                                        </p:attrNameLst>
                                      </p:cBhvr>
                                      <p:tavLst>
                                        <p:tav tm="0">
                                          <p:val>
                                            <p:strVal val="ppt_y"/>
                                          </p:val>
                                        </p:tav>
                                        <p:tav tm="100000">
                                          <p:val>
                                            <p:strVal val="1+ppt_h/2"/>
                                          </p:val>
                                        </p:tav>
                                      </p:tavLst>
                                    </p:anim>
                                    <p:set>
                                      <p:cBhvr>
                                        <p:cTn id="259" dur="1" fill="hold">
                                          <p:stCondLst>
                                            <p:cond delay="499"/>
                                          </p:stCondLst>
                                        </p:cTn>
                                        <p:tgtEl>
                                          <p:spTgt spid="64518">
                                            <p:bg/>
                                          </p:spTgt>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2" presetClass="exit" presetSubtype="4" fill="hold" grpId="1" nodeType="clickEffect">
                                  <p:stCondLst>
                                    <p:cond delay="0"/>
                                  </p:stCondLst>
                                  <p:iterate type="lt">
                                    <p:tmPct val="0"/>
                                  </p:iterate>
                                  <p:childTnLst>
                                    <p:anim calcmode="lin" valueType="num">
                                      <p:cBhvr additive="base">
                                        <p:cTn id="263" dur="500"/>
                                        <p:tgtEl>
                                          <p:spTgt spid="64520">
                                            <p:txEl>
                                              <p:pRg st="0" end="0"/>
                                            </p:txEl>
                                          </p:spTgt>
                                        </p:tgtEl>
                                        <p:attrNameLst>
                                          <p:attrName>ppt_x</p:attrName>
                                        </p:attrNameLst>
                                      </p:cBhvr>
                                      <p:tavLst>
                                        <p:tav tm="0">
                                          <p:val>
                                            <p:strVal val="ppt_x"/>
                                          </p:val>
                                        </p:tav>
                                        <p:tav tm="100000">
                                          <p:val>
                                            <p:strVal val="ppt_x"/>
                                          </p:val>
                                        </p:tav>
                                      </p:tavLst>
                                    </p:anim>
                                    <p:anim calcmode="lin" valueType="num">
                                      <p:cBhvr additive="base">
                                        <p:cTn id="264" dur="500"/>
                                        <p:tgtEl>
                                          <p:spTgt spid="64520">
                                            <p:txEl>
                                              <p:pRg st="0" end="0"/>
                                            </p:txEl>
                                          </p:spTgt>
                                        </p:tgtEl>
                                        <p:attrNameLst>
                                          <p:attrName>ppt_y</p:attrName>
                                        </p:attrNameLst>
                                      </p:cBhvr>
                                      <p:tavLst>
                                        <p:tav tm="0">
                                          <p:val>
                                            <p:strVal val="ppt_y"/>
                                          </p:val>
                                        </p:tav>
                                        <p:tav tm="100000">
                                          <p:val>
                                            <p:strVal val="1+ppt_h/2"/>
                                          </p:val>
                                        </p:tav>
                                      </p:tavLst>
                                    </p:anim>
                                    <p:set>
                                      <p:cBhvr>
                                        <p:cTn id="265" dur="1" fill="hold">
                                          <p:stCondLst>
                                            <p:cond delay="499"/>
                                          </p:stCondLst>
                                        </p:cTn>
                                        <p:tgtEl>
                                          <p:spTgt spid="64520">
                                            <p:txEl>
                                              <p:pRg st="0" end="0"/>
                                            </p:txEl>
                                          </p:spTgt>
                                        </p:tgtEl>
                                        <p:attrNameLst>
                                          <p:attrName>style.visibility</p:attrName>
                                        </p:attrNameLst>
                                      </p:cBhvr>
                                      <p:to>
                                        <p:strVal val="hidden"/>
                                      </p:to>
                                    </p:set>
                                  </p:childTnLst>
                                </p:cTn>
                              </p:par>
                              <p:par>
                                <p:cTn id="266" presetID="2" presetClass="exit" presetSubtype="4" fill="hold" grpId="1" nodeType="withEffect">
                                  <p:stCondLst>
                                    <p:cond delay="0"/>
                                  </p:stCondLst>
                                  <p:iterate type="lt">
                                    <p:tmPct val="0"/>
                                  </p:iterate>
                                  <p:childTnLst>
                                    <p:anim calcmode="lin" valueType="num">
                                      <p:cBhvr additive="base">
                                        <p:cTn id="267" dur="500"/>
                                        <p:tgtEl>
                                          <p:spTgt spid="64520">
                                            <p:txEl>
                                              <p:pRg st="5" end="5"/>
                                            </p:txEl>
                                          </p:spTgt>
                                        </p:tgtEl>
                                        <p:attrNameLst>
                                          <p:attrName>ppt_x</p:attrName>
                                        </p:attrNameLst>
                                      </p:cBhvr>
                                      <p:tavLst>
                                        <p:tav tm="0">
                                          <p:val>
                                            <p:strVal val="ppt_x"/>
                                          </p:val>
                                        </p:tav>
                                        <p:tav tm="100000">
                                          <p:val>
                                            <p:strVal val="ppt_x"/>
                                          </p:val>
                                        </p:tav>
                                      </p:tavLst>
                                    </p:anim>
                                    <p:anim calcmode="lin" valueType="num">
                                      <p:cBhvr additive="base">
                                        <p:cTn id="268" dur="500"/>
                                        <p:tgtEl>
                                          <p:spTgt spid="64520">
                                            <p:txEl>
                                              <p:pRg st="5" end="5"/>
                                            </p:txEl>
                                          </p:spTgt>
                                        </p:tgtEl>
                                        <p:attrNameLst>
                                          <p:attrName>ppt_y</p:attrName>
                                        </p:attrNameLst>
                                      </p:cBhvr>
                                      <p:tavLst>
                                        <p:tav tm="0">
                                          <p:val>
                                            <p:strVal val="ppt_y"/>
                                          </p:val>
                                        </p:tav>
                                        <p:tav tm="100000">
                                          <p:val>
                                            <p:strVal val="1+ppt_h/2"/>
                                          </p:val>
                                        </p:tav>
                                      </p:tavLst>
                                    </p:anim>
                                    <p:set>
                                      <p:cBhvr>
                                        <p:cTn id="269" dur="1" fill="hold">
                                          <p:stCondLst>
                                            <p:cond delay="499"/>
                                          </p:stCondLst>
                                        </p:cTn>
                                        <p:tgtEl>
                                          <p:spTgt spid="64520">
                                            <p:txEl>
                                              <p:pRg st="5" end="5"/>
                                            </p:txEl>
                                          </p:spTgt>
                                        </p:tgtEl>
                                        <p:attrNameLst>
                                          <p:attrName>style.visibility</p:attrName>
                                        </p:attrNameLst>
                                      </p:cBhvr>
                                      <p:to>
                                        <p:strVal val="hidden"/>
                                      </p:to>
                                    </p:set>
                                  </p:childTnLst>
                                </p:cTn>
                              </p:par>
                              <p:par>
                                <p:cTn id="270" presetID="2" presetClass="exit" presetSubtype="4" fill="hold" grpId="1" nodeType="withEffect">
                                  <p:stCondLst>
                                    <p:cond delay="0"/>
                                  </p:stCondLst>
                                  <p:childTnLst>
                                    <p:anim calcmode="lin" valueType="num">
                                      <p:cBhvr additive="base">
                                        <p:cTn id="271" dur="500"/>
                                        <p:tgtEl>
                                          <p:spTgt spid="64520">
                                            <p:bg/>
                                          </p:spTgt>
                                        </p:tgtEl>
                                        <p:attrNameLst>
                                          <p:attrName>ppt_x</p:attrName>
                                        </p:attrNameLst>
                                      </p:cBhvr>
                                      <p:tavLst>
                                        <p:tav tm="0">
                                          <p:val>
                                            <p:strVal val="ppt_x"/>
                                          </p:val>
                                        </p:tav>
                                        <p:tav tm="100000">
                                          <p:val>
                                            <p:strVal val="ppt_x"/>
                                          </p:val>
                                        </p:tav>
                                      </p:tavLst>
                                    </p:anim>
                                    <p:anim calcmode="lin" valueType="num">
                                      <p:cBhvr additive="base">
                                        <p:cTn id="272" dur="500"/>
                                        <p:tgtEl>
                                          <p:spTgt spid="64520">
                                            <p:bg/>
                                          </p:spTgt>
                                        </p:tgtEl>
                                        <p:attrNameLst>
                                          <p:attrName>ppt_y</p:attrName>
                                        </p:attrNameLst>
                                      </p:cBhvr>
                                      <p:tavLst>
                                        <p:tav tm="0">
                                          <p:val>
                                            <p:strVal val="ppt_y"/>
                                          </p:val>
                                        </p:tav>
                                        <p:tav tm="100000">
                                          <p:val>
                                            <p:strVal val="1+ppt_h/2"/>
                                          </p:val>
                                        </p:tav>
                                      </p:tavLst>
                                    </p:anim>
                                    <p:set>
                                      <p:cBhvr>
                                        <p:cTn id="273" dur="1" fill="hold">
                                          <p:stCondLst>
                                            <p:cond delay="499"/>
                                          </p:stCondLst>
                                        </p:cTn>
                                        <p:tgtEl>
                                          <p:spTgt spid="64520">
                                            <p:bg/>
                                          </p:spTgt>
                                        </p:tgtEl>
                                        <p:attrNameLst>
                                          <p:attrName>style.visibility</p:attrName>
                                        </p:attrNameLst>
                                      </p:cBhvr>
                                      <p:to>
                                        <p:strVal val="hidden"/>
                                      </p:to>
                                    </p:set>
                                  </p:childTnLst>
                                </p:cTn>
                              </p:par>
                            </p:childTnLst>
                          </p:cTn>
                        </p:par>
                      </p:childTnLst>
                    </p:cTn>
                  </p:par>
                  <p:par>
                    <p:cTn id="274" fill="hold">
                      <p:stCondLst>
                        <p:cond delay="indefinite"/>
                      </p:stCondLst>
                      <p:childTnLst>
                        <p:par>
                          <p:cTn id="275" fill="hold">
                            <p:stCondLst>
                              <p:cond delay="0"/>
                            </p:stCondLst>
                            <p:childTnLst>
                              <p:par>
                                <p:cTn id="276" presetID="2" presetClass="exit" presetSubtype="4" fill="hold" grpId="1" nodeType="clickEffect">
                                  <p:stCondLst>
                                    <p:cond delay="0"/>
                                  </p:stCondLst>
                                  <p:childTnLst>
                                    <p:anim calcmode="lin" valueType="num">
                                      <p:cBhvr additive="base">
                                        <p:cTn id="277" dur="500"/>
                                        <p:tgtEl>
                                          <p:spTgt spid="64532"/>
                                        </p:tgtEl>
                                        <p:attrNameLst>
                                          <p:attrName>ppt_x</p:attrName>
                                        </p:attrNameLst>
                                      </p:cBhvr>
                                      <p:tavLst>
                                        <p:tav tm="0">
                                          <p:val>
                                            <p:strVal val="ppt_x"/>
                                          </p:val>
                                        </p:tav>
                                        <p:tav tm="100000">
                                          <p:val>
                                            <p:strVal val="ppt_x"/>
                                          </p:val>
                                        </p:tav>
                                      </p:tavLst>
                                    </p:anim>
                                    <p:anim calcmode="lin" valueType="num">
                                      <p:cBhvr additive="base">
                                        <p:cTn id="278" dur="500"/>
                                        <p:tgtEl>
                                          <p:spTgt spid="64532"/>
                                        </p:tgtEl>
                                        <p:attrNameLst>
                                          <p:attrName>ppt_y</p:attrName>
                                        </p:attrNameLst>
                                      </p:cBhvr>
                                      <p:tavLst>
                                        <p:tav tm="0">
                                          <p:val>
                                            <p:strVal val="ppt_y"/>
                                          </p:val>
                                        </p:tav>
                                        <p:tav tm="100000">
                                          <p:val>
                                            <p:strVal val="1+ppt_h/2"/>
                                          </p:val>
                                        </p:tav>
                                      </p:tavLst>
                                    </p:anim>
                                    <p:set>
                                      <p:cBhvr>
                                        <p:cTn id="279" dur="1" fill="hold">
                                          <p:stCondLst>
                                            <p:cond delay="499"/>
                                          </p:stCondLst>
                                        </p:cTn>
                                        <p:tgtEl>
                                          <p:spTgt spid="64532"/>
                                        </p:tgtEl>
                                        <p:attrNameLst>
                                          <p:attrName>style.visibility</p:attrName>
                                        </p:attrNameLst>
                                      </p:cBhvr>
                                      <p:to>
                                        <p:strVal val="hidden"/>
                                      </p:to>
                                    </p:set>
                                  </p:childTnLst>
                                </p:cTn>
                              </p:par>
                            </p:childTnLst>
                          </p:cTn>
                        </p:par>
                      </p:childTnLst>
                    </p:cTn>
                  </p:par>
                  <p:par>
                    <p:cTn id="280" fill="hold">
                      <p:stCondLst>
                        <p:cond delay="indefinite"/>
                      </p:stCondLst>
                      <p:childTnLst>
                        <p:par>
                          <p:cTn id="281" fill="hold">
                            <p:stCondLst>
                              <p:cond delay="0"/>
                            </p:stCondLst>
                            <p:childTnLst>
                              <p:par>
                                <p:cTn id="282" presetID="2" presetClass="exit" presetSubtype="4" fill="hold" grpId="1" nodeType="clickEffect">
                                  <p:stCondLst>
                                    <p:cond delay="0"/>
                                  </p:stCondLst>
                                  <p:childTnLst>
                                    <p:anim calcmode="lin" valueType="num">
                                      <p:cBhvr additive="base">
                                        <p:cTn id="283" dur="500"/>
                                        <p:tgtEl>
                                          <p:spTgt spid="64533"/>
                                        </p:tgtEl>
                                        <p:attrNameLst>
                                          <p:attrName>ppt_x</p:attrName>
                                        </p:attrNameLst>
                                      </p:cBhvr>
                                      <p:tavLst>
                                        <p:tav tm="0">
                                          <p:val>
                                            <p:strVal val="ppt_x"/>
                                          </p:val>
                                        </p:tav>
                                        <p:tav tm="100000">
                                          <p:val>
                                            <p:strVal val="ppt_x"/>
                                          </p:val>
                                        </p:tav>
                                      </p:tavLst>
                                    </p:anim>
                                    <p:anim calcmode="lin" valueType="num">
                                      <p:cBhvr additive="base">
                                        <p:cTn id="284" dur="500"/>
                                        <p:tgtEl>
                                          <p:spTgt spid="64533"/>
                                        </p:tgtEl>
                                        <p:attrNameLst>
                                          <p:attrName>ppt_y</p:attrName>
                                        </p:attrNameLst>
                                      </p:cBhvr>
                                      <p:tavLst>
                                        <p:tav tm="0">
                                          <p:val>
                                            <p:strVal val="ppt_y"/>
                                          </p:val>
                                        </p:tav>
                                        <p:tav tm="100000">
                                          <p:val>
                                            <p:strVal val="1+ppt_h/2"/>
                                          </p:val>
                                        </p:tav>
                                      </p:tavLst>
                                    </p:anim>
                                    <p:set>
                                      <p:cBhvr>
                                        <p:cTn id="285" dur="1" fill="hold">
                                          <p:stCondLst>
                                            <p:cond delay="499"/>
                                          </p:stCondLst>
                                        </p:cTn>
                                        <p:tgtEl>
                                          <p:spTgt spid="64533"/>
                                        </p:tgtEl>
                                        <p:attrNameLst>
                                          <p:attrName>style.visibility</p:attrName>
                                        </p:attrNameLst>
                                      </p:cBhvr>
                                      <p:to>
                                        <p:strVal val="hidden"/>
                                      </p:to>
                                    </p:set>
                                  </p:childTnLst>
                                </p:cTn>
                              </p:par>
                            </p:childTnLst>
                          </p:cTn>
                        </p:par>
                      </p:childTnLst>
                    </p:cTn>
                  </p:par>
                  <p:par>
                    <p:cTn id="286" fill="hold">
                      <p:stCondLst>
                        <p:cond delay="indefinite"/>
                      </p:stCondLst>
                      <p:childTnLst>
                        <p:par>
                          <p:cTn id="287" fill="hold">
                            <p:stCondLst>
                              <p:cond delay="0"/>
                            </p:stCondLst>
                            <p:childTnLst>
                              <p:par>
                                <p:cTn id="288" presetID="2" presetClass="entr" presetSubtype="6" fill="hold" nodeType="clickEffect">
                                  <p:stCondLst>
                                    <p:cond delay="0"/>
                                  </p:stCondLst>
                                  <p:iterate type="lt">
                                    <p:tmPct val="10000"/>
                                  </p:iterate>
                                  <p:childTnLst>
                                    <p:set>
                                      <p:cBhvr>
                                        <p:cTn id="289" dur="1" fill="hold">
                                          <p:stCondLst>
                                            <p:cond delay="0"/>
                                          </p:stCondLst>
                                        </p:cTn>
                                        <p:tgtEl>
                                          <p:spTgt spid="64516">
                                            <p:txEl>
                                              <p:pRg st="13" end="13"/>
                                            </p:txEl>
                                          </p:spTgt>
                                        </p:tgtEl>
                                        <p:attrNameLst>
                                          <p:attrName>style.visibility</p:attrName>
                                        </p:attrNameLst>
                                      </p:cBhvr>
                                      <p:to>
                                        <p:strVal val="visible"/>
                                      </p:to>
                                    </p:set>
                                    <p:anim calcmode="lin" valueType="num">
                                      <p:cBhvr additive="base">
                                        <p:cTn id="290" dur="500" fill="hold"/>
                                        <p:tgtEl>
                                          <p:spTgt spid="64516">
                                            <p:txEl>
                                              <p:pRg st="13" end="13"/>
                                            </p:txEl>
                                          </p:spTgt>
                                        </p:tgtEl>
                                        <p:attrNameLst>
                                          <p:attrName>ppt_x</p:attrName>
                                        </p:attrNameLst>
                                      </p:cBhvr>
                                      <p:tavLst>
                                        <p:tav tm="0">
                                          <p:val>
                                            <p:strVal val="1+#ppt_w/2"/>
                                          </p:val>
                                        </p:tav>
                                        <p:tav tm="100000">
                                          <p:val>
                                            <p:strVal val="#ppt_x"/>
                                          </p:val>
                                        </p:tav>
                                      </p:tavLst>
                                    </p:anim>
                                    <p:anim calcmode="lin" valueType="num">
                                      <p:cBhvr additive="base">
                                        <p:cTn id="291" dur="500" fill="hold"/>
                                        <p:tgtEl>
                                          <p:spTgt spid="64516">
                                            <p:txEl>
                                              <p:pRg st="13" end="1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8"/>
                                            </p:cond>
                                          </p:stCondLst>
                                          <p:endCondLst>
                                            <p:cond evt="onStopAudio" delay="0">
                                              <p:tgtEl>
                                                <p:sldTgt/>
                                              </p:tgtEl>
                                            </p:cond>
                                          </p:endCondLst>
                                        </p:cTn>
                                        <p:tgtEl>
                                          <p:sndTgt r:embed="rId9" name="suction.wav"/>
                                        </p:tgtEl>
                                      </p:cMediaNode>
                                    </p:audio>
                                  </p:subTnLst>
                                </p:cTn>
                              </p:par>
                            </p:childTnLst>
                          </p:cTn>
                        </p:par>
                      </p:childTnLst>
                    </p:cTn>
                  </p:par>
                  <p:par>
                    <p:cTn id="292" fill="hold">
                      <p:stCondLst>
                        <p:cond delay="indefinite"/>
                      </p:stCondLst>
                      <p:childTnLst>
                        <p:par>
                          <p:cTn id="293" fill="hold">
                            <p:stCondLst>
                              <p:cond delay="0"/>
                            </p:stCondLst>
                            <p:childTnLst>
                              <p:par>
                                <p:cTn id="294" presetID="2" presetClass="entr" presetSubtype="9" fill="hold" nodeType="clickEffect">
                                  <p:stCondLst>
                                    <p:cond delay="0"/>
                                  </p:stCondLst>
                                  <p:iterate type="lt">
                                    <p:tmPct val="10000"/>
                                  </p:iterate>
                                  <p:childTnLst>
                                    <p:set>
                                      <p:cBhvr>
                                        <p:cTn id="295" dur="1" fill="hold">
                                          <p:stCondLst>
                                            <p:cond delay="0"/>
                                          </p:stCondLst>
                                        </p:cTn>
                                        <p:tgtEl>
                                          <p:spTgt spid="64516">
                                            <p:txEl>
                                              <p:pRg st="14" end="14"/>
                                            </p:txEl>
                                          </p:spTgt>
                                        </p:tgtEl>
                                        <p:attrNameLst>
                                          <p:attrName>style.visibility</p:attrName>
                                        </p:attrNameLst>
                                      </p:cBhvr>
                                      <p:to>
                                        <p:strVal val="visible"/>
                                      </p:to>
                                    </p:set>
                                    <p:anim calcmode="lin" valueType="num">
                                      <p:cBhvr additive="base">
                                        <p:cTn id="296" dur="500" fill="hold"/>
                                        <p:tgtEl>
                                          <p:spTgt spid="64516">
                                            <p:txEl>
                                              <p:pRg st="14" end="14"/>
                                            </p:txEl>
                                          </p:spTgt>
                                        </p:tgtEl>
                                        <p:attrNameLst>
                                          <p:attrName>ppt_x</p:attrName>
                                        </p:attrNameLst>
                                      </p:cBhvr>
                                      <p:tavLst>
                                        <p:tav tm="0">
                                          <p:val>
                                            <p:strVal val="0-#ppt_w/2"/>
                                          </p:val>
                                        </p:tav>
                                        <p:tav tm="100000">
                                          <p:val>
                                            <p:strVal val="#ppt_x"/>
                                          </p:val>
                                        </p:tav>
                                      </p:tavLst>
                                    </p:anim>
                                    <p:anim calcmode="lin" valueType="num">
                                      <p:cBhvr additive="base">
                                        <p:cTn id="297" dur="500" fill="hold"/>
                                        <p:tgtEl>
                                          <p:spTgt spid="64516">
                                            <p:txEl>
                                              <p:pRg st="14" end="1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4"/>
                                            </p:cond>
                                          </p:stCondLst>
                                          <p:endCondLst>
                                            <p:cond evt="onStopAudio" delay="0">
                                              <p:tgtEl>
                                                <p:sldTgt/>
                                              </p:tgtEl>
                                            </p:cond>
                                          </p:endCondLst>
                                        </p:cTn>
                                        <p:tgtEl>
                                          <p:sndTgt r:embed="rId2" name="applause.wav"/>
                                        </p:tgtEl>
                                      </p:cMediaNode>
                                    </p:audio>
                                  </p:subTnLst>
                                </p:cTn>
                              </p:par>
                            </p:childTnLst>
                          </p:cTn>
                        </p:par>
                      </p:childTnLst>
                    </p:cTn>
                  </p:par>
                  <p:par>
                    <p:cTn id="298" fill="hold">
                      <p:stCondLst>
                        <p:cond delay="indefinite"/>
                      </p:stCondLst>
                      <p:childTnLst>
                        <p:par>
                          <p:cTn id="299" fill="hold">
                            <p:stCondLst>
                              <p:cond delay="0"/>
                            </p:stCondLst>
                            <p:childTnLst>
                              <p:par>
                                <p:cTn id="300" presetID="8" presetClass="entr" presetSubtype="16" fill="hold" grpId="0" nodeType="clickEffect">
                                  <p:stCondLst>
                                    <p:cond delay="0"/>
                                  </p:stCondLst>
                                  <p:childTnLst>
                                    <p:set>
                                      <p:cBhvr>
                                        <p:cTn id="301" dur="1" fill="hold">
                                          <p:stCondLst>
                                            <p:cond delay="0"/>
                                          </p:stCondLst>
                                        </p:cTn>
                                        <p:tgtEl>
                                          <p:spTgt spid="64534"/>
                                        </p:tgtEl>
                                        <p:attrNameLst>
                                          <p:attrName>style.visibility</p:attrName>
                                        </p:attrNameLst>
                                      </p:cBhvr>
                                      <p:to>
                                        <p:strVal val="visible"/>
                                      </p:to>
                                    </p:set>
                                    <p:animEffect transition="in" filter="diamond(in)">
                                      <p:cBhvr>
                                        <p:cTn id="302" dur="2000"/>
                                        <p:tgtEl>
                                          <p:spTgt spid="64534"/>
                                        </p:tgtEl>
                                      </p:cBhvr>
                                    </p:animEffect>
                                  </p:childTnLst>
                                </p:cTn>
                              </p:par>
                            </p:childTnLst>
                          </p:cTn>
                        </p:par>
                      </p:childTnLst>
                    </p:cTn>
                  </p:par>
                  <p:par>
                    <p:cTn id="303" fill="hold">
                      <p:stCondLst>
                        <p:cond delay="indefinite"/>
                      </p:stCondLst>
                      <p:childTnLst>
                        <p:par>
                          <p:cTn id="304" fill="hold">
                            <p:stCondLst>
                              <p:cond delay="0"/>
                            </p:stCondLst>
                            <p:childTnLst>
                              <p:par>
                                <p:cTn id="305" presetID="5" presetClass="entr" presetSubtype="10" fill="hold" grpId="0" nodeType="clickEffect">
                                  <p:stCondLst>
                                    <p:cond delay="0"/>
                                  </p:stCondLst>
                                  <p:childTnLst>
                                    <p:set>
                                      <p:cBhvr>
                                        <p:cTn id="306" dur="1" fill="hold">
                                          <p:stCondLst>
                                            <p:cond delay="0"/>
                                          </p:stCondLst>
                                        </p:cTn>
                                        <p:tgtEl>
                                          <p:spTgt spid="64535"/>
                                        </p:tgtEl>
                                        <p:attrNameLst>
                                          <p:attrName>style.visibility</p:attrName>
                                        </p:attrNameLst>
                                      </p:cBhvr>
                                      <p:to>
                                        <p:strVal val="visible"/>
                                      </p:to>
                                    </p:set>
                                    <p:animEffect transition="in" filter="checkerboard(across)">
                                      <p:cBhvr>
                                        <p:cTn id="307" dur="500"/>
                                        <p:tgtEl>
                                          <p:spTgt spid="64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build="allAtOnce" animBg="1"/>
      <p:bldP spid="64518" grpId="1" build="allAtOnce" animBg="1"/>
      <p:bldP spid="64520" grpId="0" build="allAtOnce" animBg="1"/>
      <p:bldP spid="64520" grpId="1" build="allAtOnce" animBg="1"/>
      <p:bldP spid="64529" grpId="0" animBg="1"/>
      <p:bldP spid="64529" grpId="1" animBg="1"/>
      <p:bldP spid="64531" grpId="0" animBg="1"/>
      <p:bldP spid="64531" grpId="1" animBg="1"/>
      <p:bldP spid="64532" grpId="0" animBg="1"/>
      <p:bldP spid="64532" grpId="1" animBg="1"/>
      <p:bldP spid="64533" grpId="0" animBg="1"/>
      <p:bldP spid="64533" grpId="1" animBg="1"/>
      <p:bldP spid="64534" grpId="0" animBg="1"/>
      <p:bldP spid="6453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p:cNvSpPr>
            <a:spLocks noGrp="1"/>
          </p:cNvSpPr>
          <p:nvPr>
            <p:ph type="dt" sz="half" idx="10"/>
          </p:nvPr>
        </p:nvSpPr>
        <p:spPr/>
        <p:txBody>
          <a:bodyPr/>
          <a:lstStyle/>
          <a:p>
            <a:fld id="{C31950EB-7886-4245-95FE-DB78D4288FD5}" type="datetime1">
              <a:rPr lang="en-US"/>
              <a:pPr/>
              <a:t>5/15/2017</a:t>
            </a:fld>
            <a:endParaRPr lang="en-US"/>
          </a:p>
        </p:txBody>
      </p:sp>
      <p:sp>
        <p:nvSpPr>
          <p:cNvPr id="16" name="Slide Number Placeholder 3"/>
          <p:cNvSpPr>
            <a:spLocks noGrp="1"/>
          </p:cNvSpPr>
          <p:nvPr>
            <p:ph type="sldNum" sz="quarter" idx="12"/>
          </p:nvPr>
        </p:nvSpPr>
        <p:spPr/>
        <p:txBody>
          <a:bodyPr/>
          <a:lstStyle/>
          <a:p>
            <a:fld id="{CDC32080-51DB-479F-BB4B-3E08DC6D2AC4}" type="slidenum">
              <a:rPr lang="en-US"/>
              <a:pPr/>
              <a:t>40</a:t>
            </a:fld>
            <a:endParaRPr lang="en-US"/>
          </a:p>
        </p:txBody>
      </p:sp>
      <p:sp>
        <p:nvSpPr>
          <p:cNvPr id="6148" name="Rectangle 4"/>
          <p:cNvSpPr>
            <a:spLocks noChangeArrowheads="1"/>
          </p:cNvSpPr>
          <p:nvPr/>
        </p:nvSpPr>
        <p:spPr bwMode="auto">
          <a:xfrm>
            <a:off x="0" y="30163"/>
            <a:ext cx="7969250" cy="671512"/>
          </a:xfrm>
          <a:prstGeom prst="rect">
            <a:avLst/>
          </a:prstGeom>
          <a:noFill/>
          <a:ln w="9525">
            <a:noFill/>
            <a:miter lim="800000"/>
            <a:headEnd/>
            <a:tailEnd/>
          </a:ln>
          <a:effectLst/>
        </p:spPr>
        <p:txBody>
          <a:bodyPr wrap="none" anchor="ctr">
            <a:spAutoFit/>
          </a:bodyPr>
          <a:lstStyle/>
          <a:p>
            <a:pPr algn="just"/>
            <a:r>
              <a:rPr lang="en-US" sz="2000" b="1"/>
              <a:t>2. 2. 3  METODA ELIMINASI BILANGAN ANU</a:t>
            </a:r>
          </a:p>
          <a:p>
            <a:pPr algn="just"/>
            <a:r>
              <a:rPr lang="en-US"/>
              <a:t>SPL BERUKURAN n VARIABEL DAPAT DITULISKAN SEBAGAI BERIKUT :</a:t>
            </a:r>
          </a:p>
        </p:txBody>
      </p:sp>
      <p:sp>
        <p:nvSpPr>
          <p:cNvPr id="6150" name="Rectangle 6"/>
          <p:cNvSpPr>
            <a:spLocks noChangeArrowheads="1"/>
          </p:cNvSpPr>
          <p:nvPr/>
        </p:nvSpPr>
        <p:spPr bwMode="auto">
          <a:xfrm>
            <a:off x="0" y="28575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6149" name="Object 5"/>
          <p:cNvGraphicFramePr>
            <a:graphicFrameLocks noChangeAspect="1"/>
          </p:cNvGraphicFramePr>
          <p:nvPr/>
        </p:nvGraphicFramePr>
        <p:xfrm>
          <a:off x="1903413" y="692150"/>
          <a:ext cx="5194300" cy="2717800"/>
        </p:xfrm>
        <a:graphic>
          <a:graphicData uri="http://schemas.openxmlformats.org/presentationml/2006/ole">
            <mc:AlternateContent xmlns:mc="http://schemas.openxmlformats.org/markup-compatibility/2006">
              <mc:Choice xmlns:v="urn:schemas-microsoft-com:vml" Requires="v">
                <p:oleObj spid="_x0000_s98308" name="Equation" r:id="rId3" imgW="2184400" imgH="1143000" progId="Equation.3">
                  <p:embed/>
                </p:oleObj>
              </mc:Choice>
              <mc:Fallback>
                <p:oleObj name="Equation" r:id="rId3" imgW="218440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413" y="692150"/>
                        <a:ext cx="5194300" cy="271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7"/>
          <p:cNvSpPr>
            <a:spLocks noChangeArrowheads="1"/>
          </p:cNvSpPr>
          <p:nvPr/>
        </p:nvSpPr>
        <p:spPr bwMode="auto">
          <a:xfrm>
            <a:off x="0" y="908050"/>
            <a:ext cx="3168650" cy="366713"/>
          </a:xfrm>
          <a:prstGeom prst="rect">
            <a:avLst/>
          </a:prstGeom>
          <a:noFill/>
          <a:ln w="9525">
            <a:noFill/>
            <a:miter lim="800000"/>
            <a:headEnd/>
            <a:tailEnd/>
          </a:ln>
          <a:effectLst/>
        </p:spPr>
        <p:txBody>
          <a:bodyPr wrap="none" anchor="ctr">
            <a:spAutoFit/>
          </a:bodyPr>
          <a:lstStyle/>
          <a:p>
            <a:pPr algn="just"/>
            <a:r>
              <a:rPr lang="en-US"/>
              <a:t>DALAM BENTUK MATRIKS :</a:t>
            </a:r>
          </a:p>
        </p:txBody>
      </p:sp>
      <p:sp>
        <p:nvSpPr>
          <p:cNvPr id="6152" name="Rectangle 8"/>
          <p:cNvSpPr>
            <a:spLocks noChangeArrowheads="1"/>
          </p:cNvSpPr>
          <p:nvPr/>
        </p:nvSpPr>
        <p:spPr bwMode="auto">
          <a:xfrm>
            <a:off x="827088" y="1412875"/>
            <a:ext cx="7921625" cy="579438"/>
          </a:xfrm>
          <a:prstGeom prst="rect">
            <a:avLst/>
          </a:prstGeom>
          <a:noFill/>
          <a:ln w="9525">
            <a:noFill/>
            <a:miter lim="800000"/>
            <a:headEnd/>
            <a:tailEnd/>
          </a:ln>
          <a:effectLst/>
        </p:spPr>
        <p:txBody>
          <a:bodyPr anchor="ctr">
            <a:spAutoFit/>
          </a:bodyPr>
          <a:lstStyle/>
          <a:p>
            <a:r>
              <a:rPr lang="en-US" sz="3200" b="1"/>
              <a:t>A x = b</a:t>
            </a:r>
            <a:r>
              <a:rPr lang="en-US"/>
              <a:t> 			(II.2-2)</a:t>
            </a:r>
          </a:p>
        </p:txBody>
      </p:sp>
      <p:sp>
        <p:nvSpPr>
          <p:cNvPr id="6153" name="Rectangle 9"/>
          <p:cNvSpPr>
            <a:spLocks noChangeArrowheads="1"/>
          </p:cNvSpPr>
          <p:nvPr/>
        </p:nvSpPr>
        <p:spPr bwMode="auto">
          <a:xfrm>
            <a:off x="0" y="2708275"/>
            <a:ext cx="9144000" cy="366713"/>
          </a:xfrm>
          <a:prstGeom prst="rect">
            <a:avLst/>
          </a:prstGeom>
          <a:noFill/>
          <a:ln w="9525">
            <a:noFill/>
            <a:miter lim="800000"/>
            <a:headEnd/>
            <a:tailEnd/>
          </a:ln>
          <a:effectLst/>
        </p:spPr>
        <p:txBody>
          <a:bodyPr anchor="ctr">
            <a:spAutoFit/>
          </a:bodyPr>
          <a:lstStyle/>
          <a:p>
            <a:pPr algn="just"/>
            <a:r>
              <a:rPr lang="en-US"/>
              <a:t>ATAU DALAM BENTUK MATRIKS</a:t>
            </a:r>
          </a:p>
        </p:txBody>
      </p:sp>
      <p:sp>
        <p:nvSpPr>
          <p:cNvPr id="6155" name="Rectangle 11"/>
          <p:cNvSpPr>
            <a:spLocks noChangeArrowheads="1"/>
          </p:cNvSpPr>
          <p:nvPr/>
        </p:nvSpPr>
        <p:spPr bwMode="auto">
          <a:xfrm>
            <a:off x="0" y="28575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6154" name="Object 10"/>
          <p:cNvGraphicFramePr>
            <a:graphicFrameLocks noChangeAspect="1"/>
          </p:cNvGraphicFramePr>
          <p:nvPr/>
        </p:nvGraphicFramePr>
        <p:xfrm>
          <a:off x="1046163" y="2276475"/>
          <a:ext cx="6873875" cy="2863850"/>
        </p:xfrm>
        <a:graphic>
          <a:graphicData uri="http://schemas.openxmlformats.org/presentationml/2006/ole">
            <mc:AlternateContent xmlns:mc="http://schemas.openxmlformats.org/markup-compatibility/2006">
              <mc:Choice xmlns:v="urn:schemas-microsoft-com:vml" Requires="v">
                <p:oleObj spid="_x0000_s98309" name="Equation" r:id="rId5" imgW="2743200" imgH="1143000" progId="Equation.3">
                  <p:embed/>
                </p:oleObj>
              </mc:Choice>
              <mc:Fallback>
                <p:oleObj name="Equation" r:id="rId5" imgW="2743200" imgH="1143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163" y="2276475"/>
                        <a:ext cx="6873875" cy="286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Rectangle 12"/>
          <p:cNvSpPr>
            <a:spLocks noChangeArrowheads="1"/>
          </p:cNvSpPr>
          <p:nvPr/>
        </p:nvSpPr>
        <p:spPr bwMode="auto">
          <a:xfrm>
            <a:off x="1116013" y="3141663"/>
            <a:ext cx="6407150" cy="579437"/>
          </a:xfrm>
          <a:prstGeom prst="rect">
            <a:avLst/>
          </a:prstGeom>
          <a:noFill/>
          <a:ln w="9525">
            <a:noFill/>
            <a:miter lim="800000"/>
            <a:headEnd/>
            <a:tailEnd/>
          </a:ln>
          <a:effectLst/>
        </p:spPr>
        <p:txBody>
          <a:bodyPr wrap="none" anchor="ctr">
            <a:spAutoFit/>
          </a:bodyPr>
          <a:lstStyle/>
          <a:p>
            <a:r>
              <a:rPr lang="en-US" sz="3200" b="1"/>
              <a:t>U x = c 	</a:t>
            </a:r>
            <a:r>
              <a:rPr lang="en-US" b="1"/>
              <a:t>				</a:t>
            </a:r>
            <a:r>
              <a:rPr lang="en-US"/>
              <a:t>(II.2-4) </a:t>
            </a:r>
          </a:p>
        </p:txBody>
      </p:sp>
      <p:sp>
        <p:nvSpPr>
          <p:cNvPr id="6157" name="Rectangle 13"/>
          <p:cNvSpPr>
            <a:spLocks noChangeArrowheads="1"/>
          </p:cNvSpPr>
          <p:nvPr/>
        </p:nvSpPr>
        <p:spPr bwMode="auto">
          <a:xfrm>
            <a:off x="0" y="3860800"/>
            <a:ext cx="9144000" cy="641350"/>
          </a:xfrm>
          <a:prstGeom prst="rect">
            <a:avLst/>
          </a:prstGeom>
          <a:noFill/>
          <a:ln w="9525">
            <a:noFill/>
            <a:miter lim="800000"/>
            <a:headEnd/>
            <a:tailEnd/>
          </a:ln>
          <a:effectLst/>
        </p:spPr>
        <p:txBody>
          <a:bodyPr anchor="ctr">
            <a:spAutoFit/>
          </a:bodyPr>
          <a:lstStyle/>
          <a:p>
            <a:pPr algn="just"/>
            <a:r>
              <a:rPr lang="en-US"/>
              <a:t>BENTUK PERSAMAAN (II.2-3) DAPAT DISELESAIKAN SECARA BERTAHAP DARI PERSAMAAN KE n, SAMPAI PERSAMAAN 1. </a:t>
            </a:r>
          </a:p>
        </p:txBody>
      </p:sp>
      <p:sp>
        <p:nvSpPr>
          <p:cNvPr id="6158" name="Rectangle 14"/>
          <p:cNvSpPr>
            <a:spLocks noChangeArrowheads="1"/>
          </p:cNvSpPr>
          <p:nvPr/>
        </p:nvSpPr>
        <p:spPr bwMode="auto">
          <a:xfrm>
            <a:off x="0" y="765175"/>
            <a:ext cx="9144000" cy="1465263"/>
          </a:xfrm>
          <a:prstGeom prst="rect">
            <a:avLst/>
          </a:prstGeom>
          <a:noFill/>
          <a:ln w="9525">
            <a:noFill/>
            <a:miter lim="800000"/>
            <a:headEnd/>
            <a:tailEnd/>
          </a:ln>
          <a:effectLst/>
        </p:spPr>
        <p:txBody>
          <a:bodyPr anchor="ctr">
            <a:spAutoFit/>
          </a:bodyPr>
          <a:lstStyle/>
          <a:p>
            <a:pPr algn="just"/>
            <a:r>
              <a:rPr lang="en-US"/>
              <a:t>PENYELESAIAN PERS (II.2-1) DILAKUKAN MENGGUNAKAN OBE, SECARA BERTAHAP MENGELIMINASI VARIABEL-VARIABEL DARI SUATU PERSAMAAN KE PERSAMAAN. </a:t>
            </a:r>
          </a:p>
          <a:p>
            <a:pPr algn="just"/>
            <a:r>
              <a:rPr lang="en-US"/>
              <a:t>BENTUK ANTARA YANG PALING DISUKAI UNTUK PENYELESAIAN YANG MEMENUHI KRITERIA TERTENTU ADALAH BENTUK SEGITIGA BERIKUT:</a:t>
            </a:r>
          </a:p>
        </p:txBody>
      </p:sp>
      <p:sp>
        <p:nvSpPr>
          <p:cNvPr id="6159" name="Rectangle 15"/>
          <p:cNvSpPr>
            <a:spLocks noChangeArrowheads="1"/>
          </p:cNvSpPr>
          <p:nvPr/>
        </p:nvSpPr>
        <p:spPr bwMode="auto">
          <a:xfrm>
            <a:off x="0" y="2090738"/>
            <a:ext cx="9144000" cy="4179887"/>
          </a:xfrm>
          <a:prstGeom prst="rect">
            <a:avLst/>
          </a:prstGeom>
          <a:noFill/>
          <a:ln w="9525">
            <a:noFill/>
            <a:miter lim="800000"/>
            <a:headEnd/>
            <a:tailEnd/>
          </a:ln>
          <a:effectLst/>
        </p:spPr>
        <p:txBody>
          <a:bodyPr anchor="ctr">
            <a:spAutoFit/>
          </a:bodyPr>
          <a:lstStyle/>
          <a:p>
            <a:pPr indent="457200" algn="just"/>
            <a:r>
              <a:rPr lang="en-US" b="1"/>
              <a:t>PROGRAM PERHITUNGAN DIBERIKAN PADA GAMBAR II-3:</a:t>
            </a:r>
          </a:p>
          <a:p>
            <a:pPr indent="457200" algn="just"/>
            <a:endParaRPr lang="en-US" b="1"/>
          </a:p>
          <a:p>
            <a:pPr indent="457200" algn="just"/>
            <a:r>
              <a:rPr lang="en-US"/>
              <a:t>		</a:t>
            </a:r>
            <a:r>
              <a:rPr lang="en-US" sz="2800"/>
              <a:t>X(N) = C(N)/U(N,N)</a:t>
            </a:r>
          </a:p>
          <a:p>
            <a:pPr indent="457200" algn="just"/>
            <a:r>
              <a:rPr lang="en-US" sz="2800"/>
              <a:t>	               DO 20 I = N-1,1</a:t>
            </a:r>
          </a:p>
          <a:p>
            <a:pPr indent="457200" algn="just"/>
            <a:r>
              <a:rPr lang="en-US" sz="2800"/>
              <a:t>		       JMLH = 0</a:t>
            </a:r>
          </a:p>
          <a:p>
            <a:pPr indent="457200" algn="just"/>
            <a:r>
              <a:rPr lang="en-US" sz="2800"/>
              <a:t>		       DO 10 J = I+1, N</a:t>
            </a:r>
          </a:p>
          <a:p>
            <a:pPr indent="457200" algn="just"/>
            <a:r>
              <a:rPr lang="en-US" sz="2800"/>
              <a:t>                 10	             JMLH = JMLH + U(I,J)*X(J)</a:t>
            </a:r>
          </a:p>
          <a:p>
            <a:pPr indent="457200" algn="just"/>
            <a:r>
              <a:rPr lang="en-US" sz="2800"/>
              <a:t>                 20	X(I) = (C(I) – JMLH)/U(I,I)</a:t>
            </a:r>
          </a:p>
          <a:p>
            <a:pPr indent="457200" algn="just"/>
            <a:endParaRPr lang="en-US" sz="2800"/>
          </a:p>
          <a:p>
            <a:pPr indent="457200" algn="just"/>
            <a:r>
              <a:rPr lang="en-US"/>
              <a:t>                                    Gambar II-3. Program sederhana Penyulihan Surut (PS)</a:t>
            </a:r>
          </a:p>
          <a:p>
            <a:pPr indent="457200" algn="just"/>
            <a:endParaRPr lang="en-US"/>
          </a:p>
        </p:txBody>
      </p:sp>
    </p:spTree>
    <p:extLst>
      <p:ext uri="{BB962C8B-B14F-4D97-AF65-F5344CB8AC3E}">
        <p14:creationId xmlns:p14="http://schemas.microsoft.com/office/powerpoint/2010/main" val="407281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770" decel="100000"/>
                                        <p:tgtEl>
                                          <p:spTgt spid="6148">
                                            <p:txEl>
                                              <p:pRg st="0" end="0"/>
                                            </p:txEl>
                                          </p:spTgt>
                                        </p:tgtEl>
                                      </p:cBhvr>
                                    </p:animEffect>
                                    <p:animScale>
                                      <p:cBhvr>
                                        <p:cTn id="8" dur="770" decel="100000"/>
                                        <p:tgtEl>
                                          <p:spTgt spid="6148">
                                            <p:txEl>
                                              <p:pRg st="0" end="0"/>
                                            </p:txEl>
                                          </p:spTgt>
                                        </p:tgtEl>
                                      </p:cBhvr>
                                      <p:from x="10000" y="10000"/>
                                      <p:to x="200000" y="450000"/>
                                    </p:animScale>
                                    <p:animScale>
                                      <p:cBhvr>
                                        <p:cTn id="9" dur="1230" accel="100000" fill="hold">
                                          <p:stCondLst>
                                            <p:cond delay="770"/>
                                          </p:stCondLst>
                                        </p:cTn>
                                        <p:tgtEl>
                                          <p:spTgt spid="6148">
                                            <p:txEl>
                                              <p:pRg st="0" end="0"/>
                                            </p:txEl>
                                          </p:spTgt>
                                        </p:tgtEl>
                                      </p:cBhvr>
                                      <p:from x="200000" y="450000"/>
                                      <p:to x="100000" y="100000"/>
                                    </p:animScale>
                                    <p:set>
                                      <p:cBhvr>
                                        <p:cTn id="10" dur="770" fill="hold"/>
                                        <p:tgtEl>
                                          <p:spTgt spid="6148">
                                            <p:txEl>
                                              <p:pRg st="0" end="0"/>
                                            </p:txEl>
                                          </p:spTgt>
                                        </p:tgtEl>
                                        <p:attrNameLst>
                                          <p:attrName>ppt_x</p:attrName>
                                        </p:attrNameLst>
                                      </p:cBhvr>
                                      <p:to>
                                        <p:strVal val="(0.5)"/>
                                      </p:to>
                                    </p:set>
                                    <p:anim from="(0.5)" to="(#ppt_x)" calcmode="lin" valueType="num">
                                      <p:cBhvr>
                                        <p:cTn id="11" dur="1230" accel="100000" fill="hold">
                                          <p:stCondLst>
                                            <p:cond delay="770"/>
                                          </p:stCondLst>
                                        </p:cTn>
                                        <p:tgtEl>
                                          <p:spTgt spid="6148">
                                            <p:txEl>
                                              <p:pRg st="0" end="0"/>
                                            </p:txEl>
                                          </p:spTgt>
                                        </p:tgtEl>
                                        <p:attrNameLst>
                                          <p:attrName>ppt_x</p:attrName>
                                        </p:attrNameLst>
                                      </p:cBhvr>
                                    </p:anim>
                                    <p:set>
                                      <p:cBhvr>
                                        <p:cTn id="12" dur="770" fill="hold"/>
                                        <p:tgtEl>
                                          <p:spTgt spid="614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148">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148">
                                            <p:txEl>
                                              <p:pRg st="1" end="1"/>
                                            </p:txEl>
                                          </p:spTgt>
                                        </p:tgtEl>
                                        <p:attrNameLst>
                                          <p:attrName>style.visibility</p:attrName>
                                        </p:attrNameLst>
                                      </p:cBhvr>
                                      <p:to>
                                        <p:strVal val="visible"/>
                                      </p:to>
                                    </p:set>
                                    <p:anim calcmode="discrete" valueType="clr">
                                      <p:cBhvr override="childStyle">
                                        <p:cTn id="18" dur="80"/>
                                        <p:tgtEl>
                                          <p:spTgt spid="614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48">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6148">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6149"/>
                                        </p:tgtEl>
                                        <p:attrNameLst>
                                          <p:attrName>style.visibility</p:attrName>
                                        </p:attrNameLst>
                                      </p:cBhvr>
                                      <p:to>
                                        <p:strVal val="visible"/>
                                      </p:to>
                                    </p:set>
                                    <p:animEffect transition="in" filter="fade">
                                      <p:cBhvr>
                                        <p:cTn id="25" dur="770" decel="100000"/>
                                        <p:tgtEl>
                                          <p:spTgt spid="6149"/>
                                        </p:tgtEl>
                                      </p:cBhvr>
                                    </p:animEffect>
                                    <p:animScale>
                                      <p:cBhvr>
                                        <p:cTn id="26" dur="770" decel="100000"/>
                                        <p:tgtEl>
                                          <p:spTgt spid="6149"/>
                                        </p:tgtEl>
                                      </p:cBhvr>
                                      <p:from x="10000" y="10000"/>
                                      <p:to x="200000" y="450000"/>
                                    </p:animScale>
                                    <p:animScale>
                                      <p:cBhvr>
                                        <p:cTn id="27" dur="1230" accel="100000" fill="hold">
                                          <p:stCondLst>
                                            <p:cond delay="770"/>
                                          </p:stCondLst>
                                        </p:cTn>
                                        <p:tgtEl>
                                          <p:spTgt spid="6149"/>
                                        </p:tgtEl>
                                      </p:cBhvr>
                                      <p:from x="200000" y="450000"/>
                                      <p:to x="100000" y="100000"/>
                                    </p:animScale>
                                    <p:set>
                                      <p:cBhvr>
                                        <p:cTn id="28" dur="770" fill="hold"/>
                                        <p:tgtEl>
                                          <p:spTgt spid="6149"/>
                                        </p:tgtEl>
                                        <p:attrNameLst>
                                          <p:attrName>ppt_x</p:attrName>
                                        </p:attrNameLst>
                                      </p:cBhvr>
                                      <p:to>
                                        <p:strVal val="(0.5)"/>
                                      </p:to>
                                    </p:set>
                                    <p:anim from="(0.5)" to="(#ppt_x)" calcmode="lin" valueType="num">
                                      <p:cBhvr>
                                        <p:cTn id="29" dur="1230" accel="100000" fill="hold">
                                          <p:stCondLst>
                                            <p:cond delay="770"/>
                                          </p:stCondLst>
                                        </p:cTn>
                                        <p:tgtEl>
                                          <p:spTgt spid="6149"/>
                                        </p:tgtEl>
                                        <p:attrNameLst>
                                          <p:attrName>ppt_x</p:attrName>
                                        </p:attrNameLst>
                                      </p:cBhvr>
                                    </p:anim>
                                    <p:set>
                                      <p:cBhvr>
                                        <p:cTn id="30" dur="770" fill="hold"/>
                                        <p:tgtEl>
                                          <p:spTgt spid="6149"/>
                                        </p:tgtEl>
                                        <p:attrNameLst>
                                          <p:attrName>ppt_y</p:attrName>
                                        </p:attrNameLst>
                                      </p:cBhvr>
                                      <p:to>
                                        <p:strVal val="(#ppt_y+0.4)"/>
                                      </p:to>
                                    </p:set>
                                    <p:anim from="(#ppt_y+0.4)" to="(#ppt_y)" calcmode="lin" valueType="num">
                                      <p:cBhvr>
                                        <p:cTn id="31" dur="1230" accel="100000" fill="hold">
                                          <p:stCondLst>
                                            <p:cond delay="770"/>
                                          </p:stCondLst>
                                        </p:cTn>
                                        <p:tgtEl>
                                          <p:spTgt spid="6149"/>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15" presetClass="exit" presetSubtype="0" fill="hold" nodeType="clickEffect">
                                  <p:stCondLst>
                                    <p:cond delay="0"/>
                                  </p:stCondLst>
                                  <p:childTnLst>
                                    <p:anim calcmode="lin" valueType="num">
                                      <p:cBhvr>
                                        <p:cTn id="35" dur="1000"/>
                                        <p:tgtEl>
                                          <p:spTgt spid="6149"/>
                                        </p:tgtEl>
                                        <p:attrNameLst>
                                          <p:attrName>ppt_w</p:attrName>
                                        </p:attrNameLst>
                                      </p:cBhvr>
                                      <p:tavLst>
                                        <p:tav tm="0">
                                          <p:val>
                                            <p:strVal val="ppt_w"/>
                                          </p:val>
                                        </p:tav>
                                        <p:tav tm="100000">
                                          <p:val>
                                            <p:fltVal val="0"/>
                                          </p:val>
                                        </p:tav>
                                      </p:tavLst>
                                    </p:anim>
                                    <p:anim calcmode="lin" valueType="num">
                                      <p:cBhvr>
                                        <p:cTn id="36" dur="1000"/>
                                        <p:tgtEl>
                                          <p:spTgt spid="6149"/>
                                        </p:tgtEl>
                                        <p:attrNameLst>
                                          <p:attrName>ppt_h</p:attrName>
                                        </p:attrNameLst>
                                      </p:cBhvr>
                                      <p:tavLst>
                                        <p:tav tm="0">
                                          <p:val>
                                            <p:strVal val="ppt_h"/>
                                          </p:val>
                                        </p:tav>
                                        <p:tav tm="100000">
                                          <p:val>
                                            <p:fltVal val="0"/>
                                          </p:val>
                                        </p:tav>
                                      </p:tavLst>
                                    </p:anim>
                                    <p:anim calcmode="lin" valueType="num">
                                      <p:cBhvr>
                                        <p:cTn id="37" dur="1000"/>
                                        <p:tgtEl>
                                          <p:spTgt spid="614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8" dur="1000"/>
                                        <p:tgtEl>
                                          <p:spTgt spid="614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9" dur="1" fill="hold">
                                          <p:stCondLst>
                                            <p:cond delay="999"/>
                                          </p:stCondLst>
                                        </p:cTn>
                                        <p:tgtEl>
                                          <p:spTgt spid="614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nodeType="clickEffect">
                                  <p:stCondLst>
                                    <p:cond delay="0"/>
                                  </p:stCondLst>
                                  <p:childTnLst>
                                    <p:set>
                                      <p:cBhvr>
                                        <p:cTn id="43" dur="1" fill="hold">
                                          <p:stCondLst>
                                            <p:cond delay="0"/>
                                          </p:stCondLst>
                                        </p:cTn>
                                        <p:tgtEl>
                                          <p:spTgt spid="6151">
                                            <p:txEl>
                                              <p:pRg st="0" end="0"/>
                                            </p:txEl>
                                          </p:spTgt>
                                        </p:tgtEl>
                                        <p:attrNameLst>
                                          <p:attrName>style.visibility</p:attrName>
                                        </p:attrNameLst>
                                      </p:cBhvr>
                                      <p:to>
                                        <p:strVal val="visible"/>
                                      </p:to>
                                    </p:set>
                                    <p:animEffect transition="in" filter="fade">
                                      <p:cBhvr>
                                        <p:cTn id="44" dur="770" decel="100000"/>
                                        <p:tgtEl>
                                          <p:spTgt spid="6151">
                                            <p:txEl>
                                              <p:pRg st="0" end="0"/>
                                            </p:txEl>
                                          </p:spTgt>
                                        </p:tgtEl>
                                      </p:cBhvr>
                                    </p:animEffect>
                                    <p:animScale>
                                      <p:cBhvr>
                                        <p:cTn id="45" dur="770" decel="100000"/>
                                        <p:tgtEl>
                                          <p:spTgt spid="6151">
                                            <p:txEl>
                                              <p:pRg st="0" end="0"/>
                                            </p:txEl>
                                          </p:spTgt>
                                        </p:tgtEl>
                                      </p:cBhvr>
                                      <p:from x="10000" y="10000"/>
                                      <p:to x="200000" y="450000"/>
                                    </p:animScale>
                                    <p:animScale>
                                      <p:cBhvr>
                                        <p:cTn id="46" dur="1230" accel="100000" fill="hold">
                                          <p:stCondLst>
                                            <p:cond delay="770"/>
                                          </p:stCondLst>
                                        </p:cTn>
                                        <p:tgtEl>
                                          <p:spTgt spid="6151">
                                            <p:txEl>
                                              <p:pRg st="0" end="0"/>
                                            </p:txEl>
                                          </p:spTgt>
                                        </p:tgtEl>
                                      </p:cBhvr>
                                      <p:from x="200000" y="450000"/>
                                      <p:to x="100000" y="100000"/>
                                    </p:animScale>
                                    <p:set>
                                      <p:cBhvr>
                                        <p:cTn id="47" dur="770" fill="hold"/>
                                        <p:tgtEl>
                                          <p:spTgt spid="6151">
                                            <p:txEl>
                                              <p:pRg st="0" end="0"/>
                                            </p:txEl>
                                          </p:spTgt>
                                        </p:tgtEl>
                                        <p:attrNameLst>
                                          <p:attrName>ppt_x</p:attrName>
                                        </p:attrNameLst>
                                      </p:cBhvr>
                                      <p:to>
                                        <p:strVal val="(0.5)"/>
                                      </p:to>
                                    </p:set>
                                    <p:anim from="(0.5)" to="(#ppt_x)" calcmode="lin" valueType="num">
                                      <p:cBhvr>
                                        <p:cTn id="48" dur="1230" accel="100000" fill="hold">
                                          <p:stCondLst>
                                            <p:cond delay="770"/>
                                          </p:stCondLst>
                                        </p:cTn>
                                        <p:tgtEl>
                                          <p:spTgt spid="6151">
                                            <p:txEl>
                                              <p:pRg st="0" end="0"/>
                                            </p:txEl>
                                          </p:spTgt>
                                        </p:tgtEl>
                                        <p:attrNameLst>
                                          <p:attrName>ppt_x</p:attrName>
                                        </p:attrNameLst>
                                      </p:cBhvr>
                                    </p:anim>
                                    <p:set>
                                      <p:cBhvr>
                                        <p:cTn id="49" dur="770" fill="hold"/>
                                        <p:tgtEl>
                                          <p:spTgt spid="6151">
                                            <p:txEl>
                                              <p:pRg st="0" end="0"/>
                                            </p:txEl>
                                          </p:spTgt>
                                        </p:tgtEl>
                                        <p:attrNameLst>
                                          <p:attrName>ppt_y</p:attrName>
                                        </p:attrNameLst>
                                      </p:cBhvr>
                                      <p:to>
                                        <p:strVal val="(#ppt_y+0.4)"/>
                                      </p:to>
                                    </p:set>
                                    <p:anim from="(#ppt_y+0.4)" to="(#ppt_y)" calcmode="lin" valueType="num">
                                      <p:cBhvr>
                                        <p:cTn id="50" dur="1230" accel="100000" fill="hold">
                                          <p:stCondLst>
                                            <p:cond delay="770"/>
                                          </p:stCondLst>
                                        </p:cTn>
                                        <p:tgtEl>
                                          <p:spTgt spid="6151">
                                            <p:txEl>
                                              <p:pRg st="0" end="0"/>
                                            </p:txEl>
                                          </p:spTgt>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nodeType="clickEffect">
                                  <p:stCondLst>
                                    <p:cond delay="0"/>
                                  </p:stCondLst>
                                  <p:childTnLst>
                                    <p:set>
                                      <p:cBhvr>
                                        <p:cTn id="54" dur="1" fill="hold">
                                          <p:stCondLst>
                                            <p:cond delay="0"/>
                                          </p:stCondLst>
                                        </p:cTn>
                                        <p:tgtEl>
                                          <p:spTgt spid="6152">
                                            <p:txEl>
                                              <p:pRg st="0" end="0"/>
                                            </p:txEl>
                                          </p:spTgt>
                                        </p:tgtEl>
                                        <p:attrNameLst>
                                          <p:attrName>style.visibility</p:attrName>
                                        </p:attrNameLst>
                                      </p:cBhvr>
                                      <p:to>
                                        <p:strVal val="visible"/>
                                      </p:to>
                                    </p:set>
                                    <p:animEffect transition="in" filter="fade">
                                      <p:cBhvr>
                                        <p:cTn id="55" dur="770" decel="100000"/>
                                        <p:tgtEl>
                                          <p:spTgt spid="6152">
                                            <p:txEl>
                                              <p:pRg st="0" end="0"/>
                                            </p:txEl>
                                          </p:spTgt>
                                        </p:tgtEl>
                                      </p:cBhvr>
                                    </p:animEffect>
                                    <p:animScale>
                                      <p:cBhvr>
                                        <p:cTn id="56" dur="770" decel="100000"/>
                                        <p:tgtEl>
                                          <p:spTgt spid="6152">
                                            <p:txEl>
                                              <p:pRg st="0" end="0"/>
                                            </p:txEl>
                                          </p:spTgt>
                                        </p:tgtEl>
                                      </p:cBhvr>
                                      <p:from x="10000" y="10000"/>
                                      <p:to x="200000" y="450000"/>
                                    </p:animScale>
                                    <p:animScale>
                                      <p:cBhvr>
                                        <p:cTn id="57" dur="1230" accel="100000" fill="hold">
                                          <p:stCondLst>
                                            <p:cond delay="770"/>
                                          </p:stCondLst>
                                        </p:cTn>
                                        <p:tgtEl>
                                          <p:spTgt spid="6152">
                                            <p:txEl>
                                              <p:pRg st="0" end="0"/>
                                            </p:txEl>
                                          </p:spTgt>
                                        </p:tgtEl>
                                      </p:cBhvr>
                                      <p:from x="200000" y="450000"/>
                                      <p:to x="100000" y="100000"/>
                                    </p:animScale>
                                    <p:set>
                                      <p:cBhvr>
                                        <p:cTn id="58" dur="770" fill="hold"/>
                                        <p:tgtEl>
                                          <p:spTgt spid="6152">
                                            <p:txEl>
                                              <p:pRg st="0" end="0"/>
                                            </p:txEl>
                                          </p:spTgt>
                                        </p:tgtEl>
                                        <p:attrNameLst>
                                          <p:attrName>ppt_x</p:attrName>
                                        </p:attrNameLst>
                                      </p:cBhvr>
                                      <p:to>
                                        <p:strVal val="(0.5)"/>
                                      </p:to>
                                    </p:set>
                                    <p:anim from="(0.5)" to="(#ppt_x)" calcmode="lin" valueType="num">
                                      <p:cBhvr>
                                        <p:cTn id="59" dur="1230" accel="100000" fill="hold">
                                          <p:stCondLst>
                                            <p:cond delay="770"/>
                                          </p:stCondLst>
                                        </p:cTn>
                                        <p:tgtEl>
                                          <p:spTgt spid="6152">
                                            <p:txEl>
                                              <p:pRg st="0" end="0"/>
                                            </p:txEl>
                                          </p:spTgt>
                                        </p:tgtEl>
                                        <p:attrNameLst>
                                          <p:attrName>ppt_x</p:attrName>
                                        </p:attrNameLst>
                                      </p:cBhvr>
                                    </p:anim>
                                    <p:set>
                                      <p:cBhvr>
                                        <p:cTn id="60" dur="770" fill="hold"/>
                                        <p:tgtEl>
                                          <p:spTgt spid="6152">
                                            <p:txEl>
                                              <p:pRg st="0" end="0"/>
                                            </p:txEl>
                                          </p:spTgt>
                                        </p:tgtEl>
                                        <p:attrNameLst>
                                          <p:attrName>ppt_y</p:attrName>
                                        </p:attrNameLst>
                                      </p:cBhvr>
                                      <p:to>
                                        <p:strVal val="(#ppt_y+0.4)"/>
                                      </p:to>
                                    </p:set>
                                    <p:anim from="(#ppt_y+0.4)" to="(#ppt_y)" calcmode="lin" valueType="num">
                                      <p:cBhvr>
                                        <p:cTn id="61" dur="1230" accel="100000" fill="hold">
                                          <p:stCondLst>
                                            <p:cond delay="770"/>
                                          </p:stCondLst>
                                        </p:cTn>
                                        <p:tgtEl>
                                          <p:spTgt spid="6152">
                                            <p:txEl>
                                              <p:pRg st="0" end="0"/>
                                            </p:txEl>
                                          </p:spTgt>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15" presetClass="exit" presetSubtype="0" fill="hold" grpId="0" nodeType="clickEffect">
                                  <p:stCondLst>
                                    <p:cond delay="0"/>
                                  </p:stCondLst>
                                  <p:childTnLst>
                                    <p:anim calcmode="lin" valueType="num">
                                      <p:cBhvr>
                                        <p:cTn id="65" dur="1000"/>
                                        <p:tgtEl>
                                          <p:spTgt spid="6152">
                                            <p:txEl>
                                              <p:pRg st="0" end="0"/>
                                            </p:txEl>
                                          </p:spTgt>
                                        </p:tgtEl>
                                        <p:attrNameLst>
                                          <p:attrName>ppt_w</p:attrName>
                                        </p:attrNameLst>
                                      </p:cBhvr>
                                      <p:tavLst>
                                        <p:tav tm="0">
                                          <p:val>
                                            <p:strVal val="ppt_w"/>
                                          </p:val>
                                        </p:tav>
                                        <p:tav tm="100000">
                                          <p:val>
                                            <p:fltVal val="0"/>
                                          </p:val>
                                        </p:tav>
                                      </p:tavLst>
                                    </p:anim>
                                    <p:anim calcmode="lin" valueType="num">
                                      <p:cBhvr>
                                        <p:cTn id="66" dur="1000"/>
                                        <p:tgtEl>
                                          <p:spTgt spid="6152">
                                            <p:txEl>
                                              <p:pRg st="0" end="0"/>
                                            </p:txEl>
                                          </p:spTgt>
                                        </p:tgtEl>
                                        <p:attrNameLst>
                                          <p:attrName>ppt_h</p:attrName>
                                        </p:attrNameLst>
                                      </p:cBhvr>
                                      <p:tavLst>
                                        <p:tav tm="0">
                                          <p:val>
                                            <p:strVal val="ppt_h"/>
                                          </p:val>
                                        </p:tav>
                                        <p:tav tm="100000">
                                          <p:val>
                                            <p:fltVal val="0"/>
                                          </p:val>
                                        </p:tav>
                                      </p:tavLst>
                                    </p:anim>
                                    <p:anim calcmode="lin" valueType="num">
                                      <p:cBhvr>
                                        <p:cTn id="67" dur="1000"/>
                                        <p:tgtEl>
                                          <p:spTgt spid="6152">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8" dur="1000"/>
                                        <p:tgtEl>
                                          <p:spTgt spid="6152">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9" dur="1" fill="hold">
                                          <p:stCondLst>
                                            <p:cond delay="999"/>
                                          </p:stCondLst>
                                        </p:cTn>
                                        <p:tgtEl>
                                          <p:spTgt spid="6152">
                                            <p:txEl>
                                              <p:pRg st="0" end="0"/>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5" presetClass="exit" presetSubtype="0" fill="hold" grpId="0" nodeType="clickEffect">
                                  <p:stCondLst>
                                    <p:cond delay="0"/>
                                  </p:stCondLst>
                                  <p:childTnLst>
                                    <p:anim calcmode="lin" valueType="num">
                                      <p:cBhvr>
                                        <p:cTn id="73" dur="1000"/>
                                        <p:tgtEl>
                                          <p:spTgt spid="6148">
                                            <p:txEl>
                                              <p:pRg st="0" end="0"/>
                                            </p:txEl>
                                          </p:spTgt>
                                        </p:tgtEl>
                                        <p:attrNameLst>
                                          <p:attrName>ppt_w</p:attrName>
                                        </p:attrNameLst>
                                      </p:cBhvr>
                                      <p:tavLst>
                                        <p:tav tm="0">
                                          <p:val>
                                            <p:strVal val="ppt_w"/>
                                          </p:val>
                                        </p:tav>
                                        <p:tav tm="100000">
                                          <p:val>
                                            <p:fltVal val="0"/>
                                          </p:val>
                                        </p:tav>
                                      </p:tavLst>
                                    </p:anim>
                                    <p:anim calcmode="lin" valueType="num">
                                      <p:cBhvr>
                                        <p:cTn id="74" dur="1000"/>
                                        <p:tgtEl>
                                          <p:spTgt spid="6148">
                                            <p:txEl>
                                              <p:pRg st="0" end="0"/>
                                            </p:txEl>
                                          </p:spTgt>
                                        </p:tgtEl>
                                        <p:attrNameLst>
                                          <p:attrName>ppt_h</p:attrName>
                                        </p:attrNameLst>
                                      </p:cBhvr>
                                      <p:tavLst>
                                        <p:tav tm="0">
                                          <p:val>
                                            <p:strVal val="ppt_h"/>
                                          </p:val>
                                        </p:tav>
                                        <p:tav tm="100000">
                                          <p:val>
                                            <p:fltVal val="0"/>
                                          </p:val>
                                        </p:tav>
                                      </p:tavLst>
                                    </p:anim>
                                    <p:anim calcmode="lin" valueType="num">
                                      <p:cBhvr>
                                        <p:cTn id="75" dur="1000"/>
                                        <p:tgtEl>
                                          <p:spTgt spid="6148">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6" dur="1000"/>
                                        <p:tgtEl>
                                          <p:spTgt spid="6148">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7" dur="1" fill="hold">
                                          <p:stCondLst>
                                            <p:cond delay="999"/>
                                          </p:stCondLst>
                                        </p:cTn>
                                        <p:tgtEl>
                                          <p:spTgt spid="6148">
                                            <p:txEl>
                                              <p:pRg st="0" end="0"/>
                                            </p:txEl>
                                          </p:spTgt>
                                        </p:tgtEl>
                                        <p:attrNameLst>
                                          <p:attrName>style.visibility</p:attrName>
                                        </p:attrNameLst>
                                      </p:cBhvr>
                                      <p:to>
                                        <p:strVal val="hidden"/>
                                      </p:to>
                                    </p:set>
                                  </p:childTnLst>
                                </p:cTn>
                              </p:par>
                              <p:par>
                                <p:cTn id="78" presetID="15" presetClass="exit" presetSubtype="0" fill="hold" grpId="0" nodeType="withEffect">
                                  <p:stCondLst>
                                    <p:cond delay="0"/>
                                  </p:stCondLst>
                                  <p:iterate type="lt">
                                    <p:tmPct val="0"/>
                                  </p:iterate>
                                  <p:childTnLst>
                                    <p:anim calcmode="lin" valueType="num">
                                      <p:cBhvr>
                                        <p:cTn id="79" dur="1000"/>
                                        <p:tgtEl>
                                          <p:spTgt spid="6148">
                                            <p:txEl>
                                              <p:pRg st="1" end="1"/>
                                            </p:txEl>
                                          </p:spTgt>
                                        </p:tgtEl>
                                        <p:attrNameLst>
                                          <p:attrName>ppt_w</p:attrName>
                                        </p:attrNameLst>
                                      </p:cBhvr>
                                      <p:tavLst>
                                        <p:tav tm="0">
                                          <p:val>
                                            <p:strVal val="ppt_w"/>
                                          </p:val>
                                        </p:tav>
                                        <p:tav tm="100000">
                                          <p:val>
                                            <p:fltVal val="0"/>
                                          </p:val>
                                        </p:tav>
                                      </p:tavLst>
                                    </p:anim>
                                    <p:anim calcmode="lin" valueType="num">
                                      <p:cBhvr>
                                        <p:cTn id="80" dur="1000"/>
                                        <p:tgtEl>
                                          <p:spTgt spid="6148">
                                            <p:txEl>
                                              <p:pRg st="1" end="1"/>
                                            </p:txEl>
                                          </p:spTgt>
                                        </p:tgtEl>
                                        <p:attrNameLst>
                                          <p:attrName>ppt_h</p:attrName>
                                        </p:attrNameLst>
                                      </p:cBhvr>
                                      <p:tavLst>
                                        <p:tav tm="0">
                                          <p:val>
                                            <p:strVal val="ppt_h"/>
                                          </p:val>
                                        </p:tav>
                                        <p:tav tm="100000">
                                          <p:val>
                                            <p:fltVal val="0"/>
                                          </p:val>
                                        </p:tav>
                                      </p:tavLst>
                                    </p:anim>
                                    <p:anim calcmode="lin" valueType="num">
                                      <p:cBhvr>
                                        <p:cTn id="81" dur="1000"/>
                                        <p:tgtEl>
                                          <p:spTgt spid="6148">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2" dur="1000"/>
                                        <p:tgtEl>
                                          <p:spTgt spid="6148">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3" dur="1" fill="hold">
                                          <p:stCondLst>
                                            <p:cond delay="999"/>
                                          </p:stCondLst>
                                        </p:cTn>
                                        <p:tgtEl>
                                          <p:spTgt spid="6148">
                                            <p:txEl>
                                              <p:pRg st="1" end="1"/>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5" presetClass="exit" presetSubtype="0" fill="hold" grpId="0" nodeType="clickEffect">
                                  <p:stCondLst>
                                    <p:cond delay="0"/>
                                  </p:stCondLst>
                                  <p:childTnLst>
                                    <p:anim calcmode="lin" valueType="num">
                                      <p:cBhvr>
                                        <p:cTn id="87" dur="1000"/>
                                        <p:tgtEl>
                                          <p:spTgt spid="6151">
                                            <p:txEl>
                                              <p:pRg st="0" end="0"/>
                                            </p:txEl>
                                          </p:spTgt>
                                        </p:tgtEl>
                                        <p:attrNameLst>
                                          <p:attrName>ppt_w</p:attrName>
                                        </p:attrNameLst>
                                      </p:cBhvr>
                                      <p:tavLst>
                                        <p:tav tm="0">
                                          <p:val>
                                            <p:strVal val="ppt_w"/>
                                          </p:val>
                                        </p:tav>
                                        <p:tav tm="100000">
                                          <p:val>
                                            <p:fltVal val="0"/>
                                          </p:val>
                                        </p:tav>
                                      </p:tavLst>
                                    </p:anim>
                                    <p:anim calcmode="lin" valueType="num">
                                      <p:cBhvr>
                                        <p:cTn id="88" dur="1000"/>
                                        <p:tgtEl>
                                          <p:spTgt spid="6151">
                                            <p:txEl>
                                              <p:pRg st="0" end="0"/>
                                            </p:txEl>
                                          </p:spTgt>
                                        </p:tgtEl>
                                        <p:attrNameLst>
                                          <p:attrName>ppt_h</p:attrName>
                                        </p:attrNameLst>
                                      </p:cBhvr>
                                      <p:tavLst>
                                        <p:tav tm="0">
                                          <p:val>
                                            <p:strVal val="ppt_h"/>
                                          </p:val>
                                        </p:tav>
                                        <p:tav tm="100000">
                                          <p:val>
                                            <p:fltVal val="0"/>
                                          </p:val>
                                        </p:tav>
                                      </p:tavLst>
                                    </p:anim>
                                    <p:anim calcmode="lin" valueType="num">
                                      <p:cBhvr>
                                        <p:cTn id="89" dur="1000"/>
                                        <p:tgtEl>
                                          <p:spTgt spid="6151">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0" dur="1000"/>
                                        <p:tgtEl>
                                          <p:spTgt spid="6151">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1" dur="1" fill="hold">
                                          <p:stCondLst>
                                            <p:cond delay="999"/>
                                          </p:stCondLst>
                                        </p:cTn>
                                        <p:tgtEl>
                                          <p:spTgt spid="6151">
                                            <p:txEl>
                                              <p:pRg st="0" end="0"/>
                                            </p:txEl>
                                          </p:spTgt>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7" presetClass="entr" presetSubtype="0" fill="hold" nodeType="clickEffect">
                                  <p:stCondLst>
                                    <p:cond delay="0"/>
                                  </p:stCondLst>
                                  <p:iterate type="lt">
                                    <p:tmPct val="50000"/>
                                  </p:iterate>
                                  <p:childTnLst>
                                    <p:set>
                                      <p:cBhvr>
                                        <p:cTn id="95" dur="1" fill="hold">
                                          <p:stCondLst>
                                            <p:cond delay="0"/>
                                          </p:stCondLst>
                                        </p:cTn>
                                        <p:tgtEl>
                                          <p:spTgt spid="6158">
                                            <p:txEl>
                                              <p:pRg st="0" end="0"/>
                                            </p:txEl>
                                          </p:spTgt>
                                        </p:tgtEl>
                                        <p:attrNameLst>
                                          <p:attrName>style.visibility</p:attrName>
                                        </p:attrNameLst>
                                      </p:cBhvr>
                                      <p:to>
                                        <p:strVal val="visible"/>
                                      </p:to>
                                    </p:set>
                                    <p:anim calcmode="discrete" valueType="clr">
                                      <p:cBhvr override="childStyle">
                                        <p:cTn id="96" dur="80"/>
                                        <p:tgtEl>
                                          <p:spTgt spid="61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6158">
                                            <p:txEl>
                                              <p:pRg st="0" end="0"/>
                                            </p:txEl>
                                          </p:spTgt>
                                        </p:tgtEl>
                                        <p:attrNameLst>
                                          <p:attrName>fillcolor</p:attrName>
                                        </p:attrNameLst>
                                      </p:cBhvr>
                                      <p:tavLst>
                                        <p:tav tm="0">
                                          <p:val>
                                            <p:clrVal>
                                              <a:schemeClr val="accent2"/>
                                            </p:clrVal>
                                          </p:val>
                                        </p:tav>
                                        <p:tav tm="50000">
                                          <p:val>
                                            <p:clrVal>
                                              <a:schemeClr val="hlink"/>
                                            </p:clrVal>
                                          </p:val>
                                        </p:tav>
                                      </p:tavLst>
                                    </p:anim>
                                    <p:set>
                                      <p:cBhvr>
                                        <p:cTn id="98" dur="80"/>
                                        <p:tgtEl>
                                          <p:spTgt spid="6158">
                                            <p:txEl>
                                              <p:pRg st="0" end="0"/>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7" presetClass="entr" presetSubtype="0" fill="hold" nodeType="clickEffect">
                                  <p:stCondLst>
                                    <p:cond delay="0"/>
                                  </p:stCondLst>
                                  <p:iterate type="lt">
                                    <p:tmPct val="50000"/>
                                  </p:iterate>
                                  <p:childTnLst>
                                    <p:set>
                                      <p:cBhvr>
                                        <p:cTn id="102" dur="1" fill="hold">
                                          <p:stCondLst>
                                            <p:cond delay="0"/>
                                          </p:stCondLst>
                                        </p:cTn>
                                        <p:tgtEl>
                                          <p:spTgt spid="6158">
                                            <p:txEl>
                                              <p:pRg st="1" end="1"/>
                                            </p:txEl>
                                          </p:spTgt>
                                        </p:tgtEl>
                                        <p:attrNameLst>
                                          <p:attrName>style.visibility</p:attrName>
                                        </p:attrNameLst>
                                      </p:cBhvr>
                                      <p:to>
                                        <p:strVal val="visible"/>
                                      </p:to>
                                    </p:set>
                                    <p:anim calcmode="discrete" valueType="clr">
                                      <p:cBhvr override="childStyle">
                                        <p:cTn id="103" dur="80"/>
                                        <p:tgtEl>
                                          <p:spTgt spid="615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6158">
                                            <p:txEl>
                                              <p:pRg st="1" end="1"/>
                                            </p:txEl>
                                          </p:spTgt>
                                        </p:tgtEl>
                                        <p:attrNameLst>
                                          <p:attrName>fillcolor</p:attrName>
                                        </p:attrNameLst>
                                      </p:cBhvr>
                                      <p:tavLst>
                                        <p:tav tm="0">
                                          <p:val>
                                            <p:clrVal>
                                              <a:schemeClr val="accent2"/>
                                            </p:clrVal>
                                          </p:val>
                                        </p:tav>
                                        <p:tav tm="50000">
                                          <p:val>
                                            <p:clrVal>
                                              <a:schemeClr val="hlink"/>
                                            </p:clrVal>
                                          </p:val>
                                        </p:tav>
                                      </p:tavLst>
                                    </p:anim>
                                    <p:set>
                                      <p:cBhvr>
                                        <p:cTn id="105" dur="80"/>
                                        <p:tgtEl>
                                          <p:spTgt spid="6158">
                                            <p:txEl>
                                              <p:pRg st="1" end="1"/>
                                            </p:txEl>
                                          </p:spTgt>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51" presetClass="entr" presetSubtype="0" fill="hold" nodeType="clickEffect">
                                  <p:stCondLst>
                                    <p:cond delay="0"/>
                                  </p:stCondLst>
                                  <p:childTnLst>
                                    <p:set>
                                      <p:cBhvr>
                                        <p:cTn id="109" dur="1" fill="hold">
                                          <p:stCondLst>
                                            <p:cond delay="0"/>
                                          </p:stCondLst>
                                        </p:cTn>
                                        <p:tgtEl>
                                          <p:spTgt spid="6154"/>
                                        </p:tgtEl>
                                        <p:attrNameLst>
                                          <p:attrName>style.visibility</p:attrName>
                                        </p:attrNameLst>
                                      </p:cBhvr>
                                      <p:to>
                                        <p:strVal val="visible"/>
                                      </p:to>
                                    </p:set>
                                    <p:animEffect transition="in" filter="fade">
                                      <p:cBhvr>
                                        <p:cTn id="110" dur="770" decel="100000"/>
                                        <p:tgtEl>
                                          <p:spTgt spid="6154"/>
                                        </p:tgtEl>
                                      </p:cBhvr>
                                    </p:animEffect>
                                    <p:animScale>
                                      <p:cBhvr>
                                        <p:cTn id="111" dur="770" decel="100000"/>
                                        <p:tgtEl>
                                          <p:spTgt spid="6154"/>
                                        </p:tgtEl>
                                      </p:cBhvr>
                                      <p:from x="10000" y="10000"/>
                                      <p:to x="200000" y="450000"/>
                                    </p:animScale>
                                    <p:animScale>
                                      <p:cBhvr>
                                        <p:cTn id="112" dur="1230" accel="100000" fill="hold">
                                          <p:stCondLst>
                                            <p:cond delay="770"/>
                                          </p:stCondLst>
                                        </p:cTn>
                                        <p:tgtEl>
                                          <p:spTgt spid="6154"/>
                                        </p:tgtEl>
                                      </p:cBhvr>
                                      <p:from x="200000" y="450000"/>
                                      <p:to x="100000" y="100000"/>
                                    </p:animScale>
                                    <p:set>
                                      <p:cBhvr>
                                        <p:cTn id="113" dur="770" fill="hold"/>
                                        <p:tgtEl>
                                          <p:spTgt spid="6154"/>
                                        </p:tgtEl>
                                        <p:attrNameLst>
                                          <p:attrName>ppt_x</p:attrName>
                                        </p:attrNameLst>
                                      </p:cBhvr>
                                      <p:to>
                                        <p:strVal val="(0.5)"/>
                                      </p:to>
                                    </p:set>
                                    <p:anim from="(0.5)" to="(#ppt_x)" calcmode="lin" valueType="num">
                                      <p:cBhvr>
                                        <p:cTn id="114" dur="1230" accel="100000" fill="hold">
                                          <p:stCondLst>
                                            <p:cond delay="770"/>
                                          </p:stCondLst>
                                        </p:cTn>
                                        <p:tgtEl>
                                          <p:spTgt spid="6154"/>
                                        </p:tgtEl>
                                        <p:attrNameLst>
                                          <p:attrName>ppt_x</p:attrName>
                                        </p:attrNameLst>
                                      </p:cBhvr>
                                    </p:anim>
                                    <p:set>
                                      <p:cBhvr>
                                        <p:cTn id="115" dur="770" fill="hold"/>
                                        <p:tgtEl>
                                          <p:spTgt spid="6154"/>
                                        </p:tgtEl>
                                        <p:attrNameLst>
                                          <p:attrName>ppt_y</p:attrName>
                                        </p:attrNameLst>
                                      </p:cBhvr>
                                      <p:to>
                                        <p:strVal val="(#ppt_y+0.4)"/>
                                      </p:to>
                                    </p:set>
                                    <p:anim from="(#ppt_y+0.4)" to="(#ppt_y)" calcmode="lin" valueType="num">
                                      <p:cBhvr>
                                        <p:cTn id="116" dur="1230" accel="100000" fill="hold">
                                          <p:stCondLst>
                                            <p:cond delay="770"/>
                                          </p:stCondLst>
                                        </p:cTn>
                                        <p:tgtEl>
                                          <p:spTgt spid="6154"/>
                                        </p:tgtEl>
                                        <p:attrNameLst>
                                          <p:attrName>ppt_y</p:attrName>
                                        </p:attrNameLst>
                                      </p:cBhvr>
                                    </p:anim>
                                  </p:childTnLst>
                                </p:cTn>
                              </p:par>
                            </p:childTnLst>
                          </p:cTn>
                        </p:par>
                      </p:childTnLst>
                    </p:cTn>
                  </p:par>
                  <p:par>
                    <p:cTn id="117" fill="hold">
                      <p:stCondLst>
                        <p:cond delay="indefinite"/>
                      </p:stCondLst>
                      <p:childTnLst>
                        <p:par>
                          <p:cTn id="118" fill="hold">
                            <p:stCondLst>
                              <p:cond delay="0"/>
                            </p:stCondLst>
                            <p:childTnLst>
                              <p:par>
                                <p:cTn id="119" presetID="15" presetClass="exit" presetSubtype="0" fill="hold" nodeType="clickEffect">
                                  <p:stCondLst>
                                    <p:cond delay="0"/>
                                  </p:stCondLst>
                                  <p:childTnLst>
                                    <p:anim calcmode="lin" valueType="num">
                                      <p:cBhvr>
                                        <p:cTn id="120" dur="1000"/>
                                        <p:tgtEl>
                                          <p:spTgt spid="6154"/>
                                        </p:tgtEl>
                                        <p:attrNameLst>
                                          <p:attrName>ppt_w</p:attrName>
                                        </p:attrNameLst>
                                      </p:cBhvr>
                                      <p:tavLst>
                                        <p:tav tm="0">
                                          <p:val>
                                            <p:strVal val="ppt_w"/>
                                          </p:val>
                                        </p:tav>
                                        <p:tav tm="100000">
                                          <p:val>
                                            <p:fltVal val="0"/>
                                          </p:val>
                                        </p:tav>
                                      </p:tavLst>
                                    </p:anim>
                                    <p:anim calcmode="lin" valueType="num">
                                      <p:cBhvr>
                                        <p:cTn id="121" dur="1000"/>
                                        <p:tgtEl>
                                          <p:spTgt spid="6154"/>
                                        </p:tgtEl>
                                        <p:attrNameLst>
                                          <p:attrName>ppt_h</p:attrName>
                                        </p:attrNameLst>
                                      </p:cBhvr>
                                      <p:tavLst>
                                        <p:tav tm="0">
                                          <p:val>
                                            <p:strVal val="ppt_h"/>
                                          </p:val>
                                        </p:tav>
                                        <p:tav tm="100000">
                                          <p:val>
                                            <p:fltVal val="0"/>
                                          </p:val>
                                        </p:tav>
                                      </p:tavLst>
                                    </p:anim>
                                    <p:anim calcmode="lin" valueType="num">
                                      <p:cBhvr>
                                        <p:cTn id="122" dur="1000"/>
                                        <p:tgtEl>
                                          <p:spTgt spid="615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3" dur="1000"/>
                                        <p:tgtEl>
                                          <p:spTgt spid="615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4" dur="1" fill="hold">
                                          <p:stCondLst>
                                            <p:cond delay="999"/>
                                          </p:stCondLst>
                                        </p:cTn>
                                        <p:tgtEl>
                                          <p:spTgt spid="6154"/>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51" presetClass="entr" presetSubtype="0" fill="hold" nodeType="clickEffect">
                                  <p:stCondLst>
                                    <p:cond delay="0"/>
                                  </p:stCondLst>
                                  <p:childTnLst>
                                    <p:set>
                                      <p:cBhvr>
                                        <p:cTn id="128" dur="1" fill="hold">
                                          <p:stCondLst>
                                            <p:cond delay="0"/>
                                          </p:stCondLst>
                                        </p:cTn>
                                        <p:tgtEl>
                                          <p:spTgt spid="6153">
                                            <p:txEl>
                                              <p:pRg st="0" end="0"/>
                                            </p:txEl>
                                          </p:spTgt>
                                        </p:tgtEl>
                                        <p:attrNameLst>
                                          <p:attrName>style.visibility</p:attrName>
                                        </p:attrNameLst>
                                      </p:cBhvr>
                                      <p:to>
                                        <p:strVal val="visible"/>
                                      </p:to>
                                    </p:set>
                                    <p:animEffect transition="in" filter="fade">
                                      <p:cBhvr>
                                        <p:cTn id="129" dur="770" decel="100000"/>
                                        <p:tgtEl>
                                          <p:spTgt spid="6153">
                                            <p:txEl>
                                              <p:pRg st="0" end="0"/>
                                            </p:txEl>
                                          </p:spTgt>
                                        </p:tgtEl>
                                      </p:cBhvr>
                                    </p:animEffect>
                                    <p:animScale>
                                      <p:cBhvr>
                                        <p:cTn id="130" dur="770" decel="100000"/>
                                        <p:tgtEl>
                                          <p:spTgt spid="6153">
                                            <p:txEl>
                                              <p:pRg st="0" end="0"/>
                                            </p:txEl>
                                          </p:spTgt>
                                        </p:tgtEl>
                                      </p:cBhvr>
                                      <p:from x="10000" y="10000"/>
                                      <p:to x="200000" y="450000"/>
                                    </p:animScale>
                                    <p:animScale>
                                      <p:cBhvr>
                                        <p:cTn id="131" dur="1230" accel="100000" fill="hold">
                                          <p:stCondLst>
                                            <p:cond delay="770"/>
                                          </p:stCondLst>
                                        </p:cTn>
                                        <p:tgtEl>
                                          <p:spTgt spid="6153">
                                            <p:txEl>
                                              <p:pRg st="0" end="0"/>
                                            </p:txEl>
                                          </p:spTgt>
                                        </p:tgtEl>
                                      </p:cBhvr>
                                      <p:from x="200000" y="450000"/>
                                      <p:to x="100000" y="100000"/>
                                    </p:animScale>
                                    <p:set>
                                      <p:cBhvr>
                                        <p:cTn id="132" dur="770" fill="hold"/>
                                        <p:tgtEl>
                                          <p:spTgt spid="6153">
                                            <p:txEl>
                                              <p:pRg st="0" end="0"/>
                                            </p:txEl>
                                          </p:spTgt>
                                        </p:tgtEl>
                                        <p:attrNameLst>
                                          <p:attrName>ppt_x</p:attrName>
                                        </p:attrNameLst>
                                      </p:cBhvr>
                                      <p:to>
                                        <p:strVal val="(0.5)"/>
                                      </p:to>
                                    </p:set>
                                    <p:anim from="(0.5)" to="(#ppt_x)" calcmode="lin" valueType="num">
                                      <p:cBhvr>
                                        <p:cTn id="133" dur="1230" accel="100000" fill="hold">
                                          <p:stCondLst>
                                            <p:cond delay="770"/>
                                          </p:stCondLst>
                                        </p:cTn>
                                        <p:tgtEl>
                                          <p:spTgt spid="6153">
                                            <p:txEl>
                                              <p:pRg st="0" end="0"/>
                                            </p:txEl>
                                          </p:spTgt>
                                        </p:tgtEl>
                                        <p:attrNameLst>
                                          <p:attrName>ppt_x</p:attrName>
                                        </p:attrNameLst>
                                      </p:cBhvr>
                                    </p:anim>
                                    <p:set>
                                      <p:cBhvr>
                                        <p:cTn id="134" dur="770" fill="hold"/>
                                        <p:tgtEl>
                                          <p:spTgt spid="6153">
                                            <p:txEl>
                                              <p:pRg st="0" end="0"/>
                                            </p:txEl>
                                          </p:spTgt>
                                        </p:tgtEl>
                                        <p:attrNameLst>
                                          <p:attrName>ppt_y</p:attrName>
                                        </p:attrNameLst>
                                      </p:cBhvr>
                                      <p:to>
                                        <p:strVal val="(#ppt_y+0.4)"/>
                                      </p:to>
                                    </p:set>
                                    <p:anim from="(#ppt_y+0.4)" to="(#ppt_y)" calcmode="lin" valueType="num">
                                      <p:cBhvr>
                                        <p:cTn id="135" dur="1230" accel="100000" fill="hold">
                                          <p:stCondLst>
                                            <p:cond delay="770"/>
                                          </p:stCondLst>
                                        </p:cTn>
                                        <p:tgtEl>
                                          <p:spTgt spid="6153">
                                            <p:txEl>
                                              <p:pRg st="0" end="0"/>
                                            </p:txEl>
                                          </p:spTgt>
                                        </p:tgtEl>
                                        <p:attrNameLst>
                                          <p:attrName>ppt_y</p:attrName>
                                        </p:attrNameLst>
                                      </p:cBhvr>
                                    </p:anim>
                                  </p:childTnLst>
                                </p:cTn>
                              </p:par>
                            </p:childTnLst>
                          </p:cTn>
                        </p:par>
                      </p:childTnLst>
                    </p:cTn>
                  </p:par>
                  <p:par>
                    <p:cTn id="136" fill="hold">
                      <p:stCondLst>
                        <p:cond delay="indefinite"/>
                      </p:stCondLst>
                      <p:childTnLst>
                        <p:par>
                          <p:cTn id="137" fill="hold">
                            <p:stCondLst>
                              <p:cond delay="0"/>
                            </p:stCondLst>
                            <p:childTnLst>
                              <p:par>
                                <p:cTn id="138" presetID="51" presetClass="entr" presetSubtype="0" fill="hold" grpId="0" nodeType="clickEffect">
                                  <p:stCondLst>
                                    <p:cond delay="0"/>
                                  </p:stCondLst>
                                  <p:childTnLst>
                                    <p:set>
                                      <p:cBhvr>
                                        <p:cTn id="139" dur="1" fill="hold">
                                          <p:stCondLst>
                                            <p:cond delay="0"/>
                                          </p:stCondLst>
                                        </p:cTn>
                                        <p:tgtEl>
                                          <p:spTgt spid="6156"/>
                                        </p:tgtEl>
                                        <p:attrNameLst>
                                          <p:attrName>style.visibility</p:attrName>
                                        </p:attrNameLst>
                                      </p:cBhvr>
                                      <p:to>
                                        <p:strVal val="visible"/>
                                      </p:to>
                                    </p:set>
                                    <p:animEffect transition="in" filter="fade">
                                      <p:cBhvr>
                                        <p:cTn id="140" dur="770" decel="100000"/>
                                        <p:tgtEl>
                                          <p:spTgt spid="6156"/>
                                        </p:tgtEl>
                                      </p:cBhvr>
                                    </p:animEffect>
                                    <p:animScale>
                                      <p:cBhvr>
                                        <p:cTn id="141" dur="770" decel="100000"/>
                                        <p:tgtEl>
                                          <p:spTgt spid="6156"/>
                                        </p:tgtEl>
                                      </p:cBhvr>
                                      <p:from x="10000" y="10000"/>
                                      <p:to x="200000" y="450000"/>
                                    </p:animScale>
                                    <p:animScale>
                                      <p:cBhvr>
                                        <p:cTn id="142" dur="1230" accel="100000" fill="hold">
                                          <p:stCondLst>
                                            <p:cond delay="770"/>
                                          </p:stCondLst>
                                        </p:cTn>
                                        <p:tgtEl>
                                          <p:spTgt spid="6156"/>
                                        </p:tgtEl>
                                      </p:cBhvr>
                                      <p:from x="200000" y="450000"/>
                                      <p:to x="100000" y="100000"/>
                                    </p:animScale>
                                    <p:set>
                                      <p:cBhvr>
                                        <p:cTn id="143" dur="770" fill="hold"/>
                                        <p:tgtEl>
                                          <p:spTgt spid="6156"/>
                                        </p:tgtEl>
                                        <p:attrNameLst>
                                          <p:attrName>ppt_x</p:attrName>
                                        </p:attrNameLst>
                                      </p:cBhvr>
                                      <p:to>
                                        <p:strVal val="(0.5)"/>
                                      </p:to>
                                    </p:set>
                                    <p:anim from="(0.5)" to="(#ppt_x)" calcmode="lin" valueType="num">
                                      <p:cBhvr>
                                        <p:cTn id="144" dur="1230" accel="100000" fill="hold">
                                          <p:stCondLst>
                                            <p:cond delay="770"/>
                                          </p:stCondLst>
                                        </p:cTn>
                                        <p:tgtEl>
                                          <p:spTgt spid="6156"/>
                                        </p:tgtEl>
                                        <p:attrNameLst>
                                          <p:attrName>ppt_x</p:attrName>
                                        </p:attrNameLst>
                                      </p:cBhvr>
                                    </p:anim>
                                    <p:set>
                                      <p:cBhvr>
                                        <p:cTn id="145" dur="770" fill="hold"/>
                                        <p:tgtEl>
                                          <p:spTgt spid="6156"/>
                                        </p:tgtEl>
                                        <p:attrNameLst>
                                          <p:attrName>ppt_y</p:attrName>
                                        </p:attrNameLst>
                                      </p:cBhvr>
                                      <p:to>
                                        <p:strVal val="(#ppt_y+0.4)"/>
                                      </p:to>
                                    </p:set>
                                    <p:anim from="(#ppt_y+0.4)" to="(#ppt_y)" calcmode="lin" valueType="num">
                                      <p:cBhvr>
                                        <p:cTn id="146" dur="1230" accel="100000" fill="hold">
                                          <p:stCondLst>
                                            <p:cond delay="770"/>
                                          </p:stCondLst>
                                        </p:cTn>
                                        <p:tgtEl>
                                          <p:spTgt spid="6156"/>
                                        </p:tgtEl>
                                        <p:attrNameLst>
                                          <p:attrName>ppt_y</p:attrName>
                                        </p:attrNameLst>
                                      </p:cBhvr>
                                    </p:anim>
                                  </p:childTnLst>
                                </p:cTn>
                              </p:par>
                            </p:childTnLst>
                          </p:cTn>
                        </p:par>
                      </p:childTnLst>
                    </p:cTn>
                  </p:par>
                  <p:par>
                    <p:cTn id="147" fill="hold">
                      <p:stCondLst>
                        <p:cond delay="indefinite"/>
                      </p:stCondLst>
                      <p:childTnLst>
                        <p:par>
                          <p:cTn id="148" fill="hold">
                            <p:stCondLst>
                              <p:cond delay="0"/>
                            </p:stCondLst>
                            <p:childTnLst>
                              <p:par>
                                <p:cTn id="149" presetID="15" presetClass="exit" presetSubtype="0" fill="hold" grpId="1" nodeType="clickEffect">
                                  <p:stCondLst>
                                    <p:cond delay="0"/>
                                  </p:stCondLst>
                                  <p:childTnLst>
                                    <p:anim calcmode="lin" valueType="num">
                                      <p:cBhvr>
                                        <p:cTn id="150" dur="1000"/>
                                        <p:tgtEl>
                                          <p:spTgt spid="6156"/>
                                        </p:tgtEl>
                                        <p:attrNameLst>
                                          <p:attrName>ppt_w</p:attrName>
                                        </p:attrNameLst>
                                      </p:cBhvr>
                                      <p:tavLst>
                                        <p:tav tm="0">
                                          <p:val>
                                            <p:strVal val="ppt_w"/>
                                          </p:val>
                                        </p:tav>
                                        <p:tav tm="100000">
                                          <p:val>
                                            <p:fltVal val="0"/>
                                          </p:val>
                                        </p:tav>
                                      </p:tavLst>
                                    </p:anim>
                                    <p:anim calcmode="lin" valueType="num">
                                      <p:cBhvr>
                                        <p:cTn id="151" dur="1000"/>
                                        <p:tgtEl>
                                          <p:spTgt spid="6156"/>
                                        </p:tgtEl>
                                        <p:attrNameLst>
                                          <p:attrName>ppt_h</p:attrName>
                                        </p:attrNameLst>
                                      </p:cBhvr>
                                      <p:tavLst>
                                        <p:tav tm="0">
                                          <p:val>
                                            <p:strVal val="ppt_h"/>
                                          </p:val>
                                        </p:tav>
                                        <p:tav tm="100000">
                                          <p:val>
                                            <p:fltVal val="0"/>
                                          </p:val>
                                        </p:tav>
                                      </p:tavLst>
                                    </p:anim>
                                    <p:anim calcmode="lin" valueType="num">
                                      <p:cBhvr>
                                        <p:cTn id="152" dur="1000"/>
                                        <p:tgtEl>
                                          <p:spTgt spid="615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3" dur="1000"/>
                                        <p:tgtEl>
                                          <p:spTgt spid="615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54" dur="1" fill="hold">
                                          <p:stCondLst>
                                            <p:cond delay="999"/>
                                          </p:stCondLst>
                                        </p:cTn>
                                        <p:tgtEl>
                                          <p:spTgt spid="6156"/>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5" presetClass="exit" presetSubtype="0" fill="hold" grpId="0" nodeType="clickEffect" nodePh="1">
                                  <p:stCondLst>
                                    <p:cond delay="0"/>
                                  </p:stCondLst>
                                  <p:endCondLst>
                                    <p:cond evt="begin" delay="0">
                                      <p:tn val="157"/>
                                    </p:cond>
                                  </p:endCondLst>
                                  <p:childTnLst>
                                    <p:anim calcmode="lin" valueType="num">
                                      <p:cBhvr>
                                        <p:cTn id="158" dur="1000"/>
                                        <p:tgtEl>
                                          <p:spTgt spid="6155"/>
                                        </p:tgtEl>
                                        <p:attrNameLst>
                                          <p:attrName>ppt_w</p:attrName>
                                        </p:attrNameLst>
                                      </p:cBhvr>
                                      <p:tavLst>
                                        <p:tav tm="0">
                                          <p:val>
                                            <p:strVal val="ppt_w"/>
                                          </p:val>
                                        </p:tav>
                                        <p:tav tm="100000">
                                          <p:val>
                                            <p:fltVal val="0"/>
                                          </p:val>
                                        </p:tav>
                                      </p:tavLst>
                                    </p:anim>
                                    <p:anim calcmode="lin" valueType="num">
                                      <p:cBhvr>
                                        <p:cTn id="159" dur="1000"/>
                                        <p:tgtEl>
                                          <p:spTgt spid="6155"/>
                                        </p:tgtEl>
                                        <p:attrNameLst>
                                          <p:attrName>ppt_h</p:attrName>
                                        </p:attrNameLst>
                                      </p:cBhvr>
                                      <p:tavLst>
                                        <p:tav tm="0">
                                          <p:val>
                                            <p:strVal val="ppt_h"/>
                                          </p:val>
                                        </p:tav>
                                        <p:tav tm="100000">
                                          <p:val>
                                            <p:fltVal val="0"/>
                                          </p:val>
                                        </p:tav>
                                      </p:tavLst>
                                    </p:anim>
                                    <p:anim calcmode="lin" valueType="num">
                                      <p:cBhvr>
                                        <p:cTn id="160" dur="1000"/>
                                        <p:tgtEl>
                                          <p:spTgt spid="615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1" dur="1000"/>
                                        <p:tgtEl>
                                          <p:spTgt spid="615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2" dur="1" fill="hold">
                                          <p:stCondLst>
                                            <p:cond delay="999"/>
                                          </p:stCondLst>
                                        </p:cTn>
                                        <p:tgtEl>
                                          <p:spTgt spid="6155"/>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7" presetClass="entr" presetSubtype="0" fill="hold" nodeType="clickEffect">
                                  <p:stCondLst>
                                    <p:cond delay="0"/>
                                  </p:stCondLst>
                                  <p:iterate type="lt">
                                    <p:tmPct val="50000"/>
                                  </p:iterate>
                                  <p:childTnLst>
                                    <p:set>
                                      <p:cBhvr>
                                        <p:cTn id="166" dur="1" fill="hold">
                                          <p:stCondLst>
                                            <p:cond delay="0"/>
                                          </p:stCondLst>
                                        </p:cTn>
                                        <p:tgtEl>
                                          <p:spTgt spid="6157">
                                            <p:txEl>
                                              <p:pRg st="0" end="0"/>
                                            </p:txEl>
                                          </p:spTgt>
                                        </p:tgtEl>
                                        <p:attrNameLst>
                                          <p:attrName>style.visibility</p:attrName>
                                        </p:attrNameLst>
                                      </p:cBhvr>
                                      <p:to>
                                        <p:strVal val="visible"/>
                                      </p:to>
                                    </p:set>
                                    <p:anim calcmode="discrete" valueType="clr">
                                      <p:cBhvr override="childStyle">
                                        <p:cTn id="167" dur="80"/>
                                        <p:tgtEl>
                                          <p:spTgt spid="615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8" dur="80"/>
                                        <p:tgtEl>
                                          <p:spTgt spid="6157">
                                            <p:txEl>
                                              <p:pRg st="0" end="0"/>
                                            </p:txEl>
                                          </p:spTgt>
                                        </p:tgtEl>
                                        <p:attrNameLst>
                                          <p:attrName>fillcolor</p:attrName>
                                        </p:attrNameLst>
                                      </p:cBhvr>
                                      <p:tavLst>
                                        <p:tav tm="0">
                                          <p:val>
                                            <p:clrVal>
                                              <a:schemeClr val="accent2"/>
                                            </p:clrVal>
                                          </p:val>
                                        </p:tav>
                                        <p:tav tm="50000">
                                          <p:val>
                                            <p:clrVal>
                                              <a:schemeClr val="hlink"/>
                                            </p:clrVal>
                                          </p:val>
                                        </p:tav>
                                      </p:tavLst>
                                    </p:anim>
                                    <p:set>
                                      <p:cBhvr>
                                        <p:cTn id="169" dur="80"/>
                                        <p:tgtEl>
                                          <p:spTgt spid="6157">
                                            <p:txEl>
                                              <p:pRg st="0" end="0"/>
                                            </p:txEl>
                                          </p:spTgt>
                                        </p:tgtEl>
                                        <p:attrNameLst>
                                          <p:attrName>fill.type</p:attrName>
                                        </p:attrNameLst>
                                      </p:cBhvr>
                                      <p:to>
                                        <p:strVal val="solid"/>
                                      </p:to>
                                    </p:set>
                                  </p:childTnLst>
                                </p:cTn>
                              </p:par>
                            </p:childTnLst>
                          </p:cTn>
                        </p:par>
                      </p:childTnLst>
                    </p:cTn>
                  </p:par>
                  <p:par>
                    <p:cTn id="170" fill="hold">
                      <p:stCondLst>
                        <p:cond delay="indefinite"/>
                      </p:stCondLst>
                      <p:childTnLst>
                        <p:par>
                          <p:cTn id="171" fill="hold">
                            <p:stCondLst>
                              <p:cond delay="0"/>
                            </p:stCondLst>
                            <p:childTnLst>
                              <p:par>
                                <p:cTn id="172" presetID="15" presetClass="exit" presetSubtype="0" fill="hold" grpId="0" nodeType="clickEffect">
                                  <p:stCondLst>
                                    <p:cond delay="0"/>
                                  </p:stCondLst>
                                  <p:iterate type="lt">
                                    <p:tmPct val="0"/>
                                  </p:iterate>
                                  <p:childTnLst>
                                    <p:anim calcmode="lin" valueType="num">
                                      <p:cBhvr>
                                        <p:cTn id="173" dur="1000"/>
                                        <p:tgtEl>
                                          <p:spTgt spid="6158">
                                            <p:txEl>
                                              <p:pRg st="0" end="0"/>
                                            </p:txEl>
                                          </p:spTgt>
                                        </p:tgtEl>
                                        <p:attrNameLst>
                                          <p:attrName>ppt_w</p:attrName>
                                        </p:attrNameLst>
                                      </p:cBhvr>
                                      <p:tavLst>
                                        <p:tav tm="0">
                                          <p:val>
                                            <p:strVal val="ppt_w"/>
                                          </p:val>
                                        </p:tav>
                                        <p:tav tm="100000">
                                          <p:val>
                                            <p:fltVal val="0"/>
                                          </p:val>
                                        </p:tav>
                                      </p:tavLst>
                                    </p:anim>
                                    <p:anim calcmode="lin" valueType="num">
                                      <p:cBhvr>
                                        <p:cTn id="174" dur="1000"/>
                                        <p:tgtEl>
                                          <p:spTgt spid="6158">
                                            <p:txEl>
                                              <p:pRg st="0" end="0"/>
                                            </p:txEl>
                                          </p:spTgt>
                                        </p:tgtEl>
                                        <p:attrNameLst>
                                          <p:attrName>ppt_h</p:attrName>
                                        </p:attrNameLst>
                                      </p:cBhvr>
                                      <p:tavLst>
                                        <p:tav tm="0">
                                          <p:val>
                                            <p:strVal val="ppt_h"/>
                                          </p:val>
                                        </p:tav>
                                        <p:tav tm="100000">
                                          <p:val>
                                            <p:fltVal val="0"/>
                                          </p:val>
                                        </p:tav>
                                      </p:tavLst>
                                    </p:anim>
                                    <p:anim calcmode="lin" valueType="num">
                                      <p:cBhvr>
                                        <p:cTn id="175" dur="1000"/>
                                        <p:tgtEl>
                                          <p:spTgt spid="6158">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6" dur="1000"/>
                                        <p:tgtEl>
                                          <p:spTgt spid="6158">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7" dur="1" fill="hold">
                                          <p:stCondLst>
                                            <p:cond delay="999"/>
                                          </p:stCondLst>
                                        </p:cTn>
                                        <p:tgtEl>
                                          <p:spTgt spid="6158">
                                            <p:txEl>
                                              <p:pRg st="0" end="0"/>
                                            </p:txEl>
                                          </p:spTgt>
                                        </p:tgtEl>
                                        <p:attrNameLst>
                                          <p:attrName>style.visibility</p:attrName>
                                        </p:attrNameLst>
                                      </p:cBhvr>
                                      <p:to>
                                        <p:strVal val="hidden"/>
                                      </p:to>
                                    </p:set>
                                  </p:childTnLst>
                                </p:cTn>
                              </p:par>
                              <p:par>
                                <p:cTn id="178" presetID="15" presetClass="exit" presetSubtype="0" fill="hold" grpId="0" nodeType="withEffect">
                                  <p:stCondLst>
                                    <p:cond delay="0"/>
                                  </p:stCondLst>
                                  <p:iterate type="lt">
                                    <p:tmPct val="0"/>
                                  </p:iterate>
                                  <p:childTnLst>
                                    <p:anim calcmode="lin" valueType="num">
                                      <p:cBhvr>
                                        <p:cTn id="179" dur="1000"/>
                                        <p:tgtEl>
                                          <p:spTgt spid="6158">
                                            <p:txEl>
                                              <p:pRg st="1" end="1"/>
                                            </p:txEl>
                                          </p:spTgt>
                                        </p:tgtEl>
                                        <p:attrNameLst>
                                          <p:attrName>ppt_w</p:attrName>
                                        </p:attrNameLst>
                                      </p:cBhvr>
                                      <p:tavLst>
                                        <p:tav tm="0">
                                          <p:val>
                                            <p:strVal val="ppt_w"/>
                                          </p:val>
                                        </p:tav>
                                        <p:tav tm="100000">
                                          <p:val>
                                            <p:fltVal val="0"/>
                                          </p:val>
                                        </p:tav>
                                      </p:tavLst>
                                    </p:anim>
                                    <p:anim calcmode="lin" valueType="num">
                                      <p:cBhvr>
                                        <p:cTn id="180" dur="1000"/>
                                        <p:tgtEl>
                                          <p:spTgt spid="6158">
                                            <p:txEl>
                                              <p:pRg st="1" end="1"/>
                                            </p:txEl>
                                          </p:spTgt>
                                        </p:tgtEl>
                                        <p:attrNameLst>
                                          <p:attrName>ppt_h</p:attrName>
                                        </p:attrNameLst>
                                      </p:cBhvr>
                                      <p:tavLst>
                                        <p:tav tm="0">
                                          <p:val>
                                            <p:strVal val="ppt_h"/>
                                          </p:val>
                                        </p:tav>
                                        <p:tav tm="100000">
                                          <p:val>
                                            <p:fltVal val="0"/>
                                          </p:val>
                                        </p:tav>
                                      </p:tavLst>
                                    </p:anim>
                                    <p:anim calcmode="lin" valueType="num">
                                      <p:cBhvr>
                                        <p:cTn id="181" dur="1000"/>
                                        <p:tgtEl>
                                          <p:spTgt spid="6158">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82" dur="1000"/>
                                        <p:tgtEl>
                                          <p:spTgt spid="6158">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3" dur="1" fill="hold">
                                          <p:stCondLst>
                                            <p:cond delay="999"/>
                                          </p:stCondLst>
                                        </p:cTn>
                                        <p:tgtEl>
                                          <p:spTgt spid="6158">
                                            <p:txEl>
                                              <p:pRg st="1" end="1"/>
                                            </p:txEl>
                                          </p:spTgt>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5" presetClass="exit" presetSubtype="0" fill="hold" grpId="0" nodeType="clickEffect">
                                  <p:stCondLst>
                                    <p:cond delay="0"/>
                                  </p:stCondLst>
                                  <p:childTnLst>
                                    <p:anim calcmode="lin" valueType="num">
                                      <p:cBhvr>
                                        <p:cTn id="187" dur="1000"/>
                                        <p:tgtEl>
                                          <p:spTgt spid="6153">
                                            <p:txEl>
                                              <p:pRg st="0" end="0"/>
                                            </p:txEl>
                                          </p:spTgt>
                                        </p:tgtEl>
                                        <p:attrNameLst>
                                          <p:attrName>ppt_w</p:attrName>
                                        </p:attrNameLst>
                                      </p:cBhvr>
                                      <p:tavLst>
                                        <p:tav tm="0">
                                          <p:val>
                                            <p:strVal val="ppt_w"/>
                                          </p:val>
                                        </p:tav>
                                        <p:tav tm="100000">
                                          <p:val>
                                            <p:fltVal val="0"/>
                                          </p:val>
                                        </p:tav>
                                      </p:tavLst>
                                    </p:anim>
                                    <p:anim calcmode="lin" valueType="num">
                                      <p:cBhvr>
                                        <p:cTn id="188" dur="1000"/>
                                        <p:tgtEl>
                                          <p:spTgt spid="6153">
                                            <p:txEl>
                                              <p:pRg st="0" end="0"/>
                                            </p:txEl>
                                          </p:spTgt>
                                        </p:tgtEl>
                                        <p:attrNameLst>
                                          <p:attrName>ppt_h</p:attrName>
                                        </p:attrNameLst>
                                      </p:cBhvr>
                                      <p:tavLst>
                                        <p:tav tm="0">
                                          <p:val>
                                            <p:strVal val="ppt_h"/>
                                          </p:val>
                                        </p:tav>
                                        <p:tav tm="100000">
                                          <p:val>
                                            <p:fltVal val="0"/>
                                          </p:val>
                                        </p:tav>
                                      </p:tavLst>
                                    </p:anim>
                                    <p:anim calcmode="lin" valueType="num">
                                      <p:cBhvr>
                                        <p:cTn id="189" dur="1000"/>
                                        <p:tgtEl>
                                          <p:spTgt spid="6153">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0" dur="1000"/>
                                        <p:tgtEl>
                                          <p:spTgt spid="6153">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91" dur="1" fill="hold">
                                          <p:stCondLst>
                                            <p:cond delay="999"/>
                                          </p:stCondLst>
                                        </p:cTn>
                                        <p:tgtEl>
                                          <p:spTgt spid="6153">
                                            <p:txEl>
                                              <p:pRg st="0" end="0"/>
                                            </p:txEl>
                                          </p:spTgt>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51" presetClass="entr" presetSubtype="0" fill="hold" grpId="0" nodeType="clickEffect">
                                  <p:stCondLst>
                                    <p:cond delay="0"/>
                                  </p:stCondLst>
                                  <p:iterate type="lt">
                                    <p:tmPct val="0"/>
                                  </p:iterate>
                                  <p:childTnLst>
                                    <p:set>
                                      <p:cBhvr>
                                        <p:cTn id="195" dur="1" fill="hold">
                                          <p:stCondLst>
                                            <p:cond delay="0"/>
                                          </p:stCondLst>
                                        </p:cTn>
                                        <p:tgtEl>
                                          <p:spTgt spid="6157">
                                            <p:txEl>
                                              <p:pRg st="0" end="0"/>
                                            </p:txEl>
                                          </p:spTgt>
                                        </p:tgtEl>
                                        <p:attrNameLst>
                                          <p:attrName>style.visibility</p:attrName>
                                        </p:attrNameLst>
                                      </p:cBhvr>
                                      <p:to>
                                        <p:strVal val="visible"/>
                                      </p:to>
                                    </p:set>
                                    <p:animEffect transition="in" filter="fade">
                                      <p:cBhvr>
                                        <p:cTn id="196" dur="770" decel="100000"/>
                                        <p:tgtEl>
                                          <p:spTgt spid="6157">
                                            <p:txEl>
                                              <p:pRg st="0" end="0"/>
                                            </p:txEl>
                                          </p:spTgt>
                                        </p:tgtEl>
                                      </p:cBhvr>
                                    </p:animEffect>
                                    <p:animScale>
                                      <p:cBhvr>
                                        <p:cTn id="197" dur="770" decel="100000"/>
                                        <p:tgtEl>
                                          <p:spTgt spid="6157">
                                            <p:txEl>
                                              <p:pRg st="0" end="0"/>
                                            </p:txEl>
                                          </p:spTgt>
                                        </p:tgtEl>
                                      </p:cBhvr>
                                      <p:from x="10000" y="10000"/>
                                      <p:to x="200000" y="450000"/>
                                    </p:animScale>
                                    <p:animScale>
                                      <p:cBhvr>
                                        <p:cTn id="198" dur="1230" accel="100000" fill="hold">
                                          <p:stCondLst>
                                            <p:cond delay="770"/>
                                          </p:stCondLst>
                                        </p:cTn>
                                        <p:tgtEl>
                                          <p:spTgt spid="6157">
                                            <p:txEl>
                                              <p:pRg st="0" end="0"/>
                                            </p:txEl>
                                          </p:spTgt>
                                        </p:tgtEl>
                                      </p:cBhvr>
                                      <p:from x="200000" y="450000"/>
                                      <p:to x="100000" y="100000"/>
                                    </p:animScale>
                                    <p:set>
                                      <p:cBhvr>
                                        <p:cTn id="199" dur="770" fill="hold"/>
                                        <p:tgtEl>
                                          <p:spTgt spid="6157">
                                            <p:txEl>
                                              <p:pRg st="0" end="0"/>
                                            </p:txEl>
                                          </p:spTgt>
                                        </p:tgtEl>
                                        <p:attrNameLst>
                                          <p:attrName>ppt_x</p:attrName>
                                        </p:attrNameLst>
                                      </p:cBhvr>
                                      <p:to>
                                        <p:strVal val="(0.5)"/>
                                      </p:to>
                                    </p:set>
                                    <p:anim from="(0.5)" to="(#ppt_x)" calcmode="lin" valueType="num">
                                      <p:cBhvr>
                                        <p:cTn id="200" dur="1230" accel="100000" fill="hold">
                                          <p:stCondLst>
                                            <p:cond delay="770"/>
                                          </p:stCondLst>
                                        </p:cTn>
                                        <p:tgtEl>
                                          <p:spTgt spid="6157">
                                            <p:txEl>
                                              <p:pRg st="0" end="0"/>
                                            </p:txEl>
                                          </p:spTgt>
                                        </p:tgtEl>
                                        <p:attrNameLst>
                                          <p:attrName>ppt_x</p:attrName>
                                        </p:attrNameLst>
                                      </p:cBhvr>
                                    </p:anim>
                                    <p:set>
                                      <p:cBhvr>
                                        <p:cTn id="201" dur="770" fill="hold"/>
                                        <p:tgtEl>
                                          <p:spTgt spid="6157">
                                            <p:txEl>
                                              <p:pRg st="0" end="0"/>
                                            </p:txEl>
                                          </p:spTgt>
                                        </p:tgtEl>
                                        <p:attrNameLst>
                                          <p:attrName>ppt_y</p:attrName>
                                        </p:attrNameLst>
                                      </p:cBhvr>
                                      <p:to>
                                        <p:strVal val="(#ppt_y+0.4)"/>
                                      </p:to>
                                    </p:set>
                                    <p:anim from="(#ppt_y+0.4)" to="(#ppt_y)" calcmode="lin" valueType="num">
                                      <p:cBhvr>
                                        <p:cTn id="202" dur="1230" accel="100000" fill="hold">
                                          <p:stCondLst>
                                            <p:cond delay="770"/>
                                          </p:stCondLst>
                                        </p:cTn>
                                        <p:tgtEl>
                                          <p:spTgt spid="6157">
                                            <p:txEl>
                                              <p:pRg st="0" end="0"/>
                                            </p:txEl>
                                          </p:spTgt>
                                        </p:tgtEl>
                                        <p:attrNameLst>
                                          <p:attrName>ppt_y</p:attrName>
                                        </p:attrNameLst>
                                      </p:cBhvr>
                                    </p:anim>
                                  </p:childTnLst>
                                </p:cTn>
                              </p:par>
                            </p:childTnLst>
                          </p:cTn>
                        </p:par>
                      </p:childTnLst>
                    </p:cTn>
                  </p:par>
                  <p:par>
                    <p:cTn id="203" fill="hold">
                      <p:stCondLst>
                        <p:cond delay="indefinite"/>
                      </p:stCondLst>
                      <p:childTnLst>
                        <p:par>
                          <p:cTn id="204" fill="hold">
                            <p:stCondLst>
                              <p:cond delay="0"/>
                            </p:stCondLst>
                            <p:childTnLst>
                              <p:par>
                                <p:cTn id="205" presetID="15" presetClass="exit" presetSubtype="0" fill="hold" grpId="1" nodeType="clickEffect">
                                  <p:stCondLst>
                                    <p:cond delay="0"/>
                                  </p:stCondLst>
                                  <p:iterate type="lt">
                                    <p:tmPct val="0"/>
                                  </p:iterate>
                                  <p:childTnLst>
                                    <p:anim calcmode="lin" valueType="num">
                                      <p:cBhvr>
                                        <p:cTn id="206" dur="1000"/>
                                        <p:tgtEl>
                                          <p:spTgt spid="6157">
                                            <p:txEl>
                                              <p:pRg st="0" end="0"/>
                                            </p:txEl>
                                          </p:spTgt>
                                        </p:tgtEl>
                                        <p:attrNameLst>
                                          <p:attrName>ppt_w</p:attrName>
                                        </p:attrNameLst>
                                      </p:cBhvr>
                                      <p:tavLst>
                                        <p:tav tm="0">
                                          <p:val>
                                            <p:strVal val="ppt_w"/>
                                          </p:val>
                                        </p:tav>
                                        <p:tav tm="100000">
                                          <p:val>
                                            <p:fltVal val="0"/>
                                          </p:val>
                                        </p:tav>
                                      </p:tavLst>
                                    </p:anim>
                                    <p:anim calcmode="lin" valueType="num">
                                      <p:cBhvr>
                                        <p:cTn id="207" dur="1000"/>
                                        <p:tgtEl>
                                          <p:spTgt spid="6157">
                                            <p:txEl>
                                              <p:pRg st="0" end="0"/>
                                            </p:txEl>
                                          </p:spTgt>
                                        </p:tgtEl>
                                        <p:attrNameLst>
                                          <p:attrName>ppt_h</p:attrName>
                                        </p:attrNameLst>
                                      </p:cBhvr>
                                      <p:tavLst>
                                        <p:tav tm="0">
                                          <p:val>
                                            <p:strVal val="ppt_h"/>
                                          </p:val>
                                        </p:tav>
                                        <p:tav tm="100000">
                                          <p:val>
                                            <p:fltVal val="0"/>
                                          </p:val>
                                        </p:tav>
                                      </p:tavLst>
                                    </p:anim>
                                    <p:anim calcmode="lin" valueType="num">
                                      <p:cBhvr>
                                        <p:cTn id="208" dur="1000"/>
                                        <p:tgtEl>
                                          <p:spTgt spid="6157">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09" dur="1000"/>
                                        <p:tgtEl>
                                          <p:spTgt spid="6157">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10" dur="1" fill="hold">
                                          <p:stCondLst>
                                            <p:cond delay="999"/>
                                          </p:stCondLst>
                                        </p:cTn>
                                        <p:tgtEl>
                                          <p:spTgt spid="6157">
                                            <p:txEl>
                                              <p:pRg st="0" end="0"/>
                                            </p:txEl>
                                          </p:spTgt>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51" presetClass="entr" presetSubtype="0" fill="hold" nodeType="clickEffect">
                                  <p:stCondLst>
                                    <p:cond delay="0"/>
                                  </p:stCondLst>
                                  <p:childTnLst>
                                    <p:set>
                                      <p:cBhvr>
                                        <p:cTn id="214" dur="1" fill="hold">
                                          <p:stCondLst>
                                            <p:cond delay="0"/>
                                          </p:stCondLst>
                                        </p:cTn>
                                        <p:tgtEl>
                                          <p:spTgt spid="6159">
                                            <p:txEl>
                                              <p:pRg st="0" end="0"/>
                                            </p:txEl>
                                          </p:spTgt>
                                        </p:tgtEl>
                                        <p:attrNameLst>
                                          <p:attrName>style.visibility</p:attrName>
                                        </p:attrNameLst>
                                      </p:cBhvr>
                                      <p:to>
                                        <p:strVal val="visible"/>
                                      </p:to>
                                    </p:set>
                                    <p:animEffect transition="in" filter="fade">
                                      <p:cBhvr>
                                        <p:cTn id="215" dur="770" decel="100000"/>
                                        <p:tgtEl>
                                          <p:spTgt spid="6159">
                                            <p:txEl>
                                              <p:pRg st="0" end="0"/>
                                            </p:txEl>
                                          </p:spTgt>
                                        </p:tgtEl>
                                      </p:cBhvr>
                                    </p:animEffect>
                                    <p:animScale>
                                      <p:cBhvr>
                                        <p:cTn id="216" dur="770" decel="100000"/>
                                        <p:tgtEl>
                                          <p:spTgt spid="6159">
                                            <p:txEl>
                                              <p:pRg st="0" end="0"/>
                                            </p:txEl>
                                          </p:spTgt>
                                        </p:tgtEl>
                                      </p:cBhvr>
                                      <p:from x="10000" y="10000"/>
                                      <p:to x="200000" y="450000"/>
                                    </p:animScale>
                                    <p:animScale>
                                      <p:cBhvr>
                                        <p:cTn id="217" dur="1230" accel="100000" fill="hold">
                                          <p:stCondLst>
                                            <p:cond delay="770"/>
                                          </p:stCondLst>
                                        </p:cTn>
                                        <p:tgtEl>
                                          <p:spTgt spid="6159">
                                            <p:txEl>
                                              <p:pRg st="0" end="0"/>
                                            </p:txEl>
                                          </p:spTgt>
                                        </p:tgtEl>
                                      </p:cBhvr>
                                      <p:from x="200000" y="450000"/>
                                      <p:to x="100000" y="100000"/>
                                    </p:animScale>
                                    <p:set>
                                      <p:cBhvr>
                                        <p:cTn id="218" dur="770" fill="hold"/>
                                        <p:tgtEl>
                                          <p:spTgt spid="6159">
                                            <p:txEl>
                                              <p:pRg st="0" end="0"/>
                                            </p:txEl>
                                          </p:spTgt>
                                        </p:tgtEl>
                                        <p:attrNameLst>
                                          <p:attrName>ppt_x</p:attrName>
                                        </p:attrNameLst>
                                      </p:cBhvr>
                                      <p:to>
                                        <p:strVal val="(0.5)"/>
                                      </p:to>
                                    </p:set>
                                    <p:anim from="(0.5)" to="(#ppt_x)" calcmode="lin" valueType="num">
                                      <p:cBhvr>
                                        <p:cTn id="219" dur="1230" accel="100000" fill="hold">
                                          <p:stCondLst>
                                            <p:cond delay="770"/>
                                          </p:stCondLst>
                                        </p:cTn>
                                        <p:tgtEl>
                                          <p:spTgt spid="6159">
                                            <p:txEl>
                                              <p:pRg st="0" end="0"/>
                                            </p:txEl>
                                          </p:spTgt>
                                        </p:tgtEl>
                                        <p:attrNameLst>
                                          <p:attrName>ppt_x</p:attrName>
                                        </p:attrNameLst>
                                      </p:cBhvr>
                                    </p:anim>
                                    <p:set>
                                      <p:cBhvr>
                                        <p:cTn id="220" dur="770" fill="hold"/>
                                        <p:tgtEl>
                                          <p:spTgt spid="6159">
                                            <p:txEl>
                                              <p:pRg st="0" end="0"/>
                                            </p:txEl>
                                          </p:spTgt>
                                        </p:tgtEl>
                                        <p:attrNameLst>
                                          <p:attrName>ppt_y</p:attrName>
                                        </p:attrNameLst>
                                      </p:cBhvr>
                                      <p:to>
                                        <p:strVal val="(#ppt_y+0.4)"/>
                                      </p:to>
                                    </p:set>
                                    <p:anim from="(#ppt_y+0.4)" to="(#ppt_y)" calcmode="lin" valueType="num">
                                      <p:cBhvr>
                                        <p:cTn id="221" dur="1230" accel="100000" fill="hold">
                                          <p:stCondLst>
                                            <p:cond delay="770"/>
                                          </p:stCondLst>
                                        </p:cTn>
                                        <p:tgtEl>
                                          <p:spTgt spid="6159">
                                            <p:txEl>
                                              <p:pRg st="0" end="0"/>
                                            </p:txEl>
                                          </p:spTgt>
                                        </p:tgtEl>
                                        <p:attrNameLst>
                                          <p:attrName>ppt_y</p:attrName>
                                        </p:attrNameLst>
                                      </p:cBhvr>
                                    </p:anim>
                                  </p:childTnLst>
                                </p:cTn>
                              </p:par>
                            </p:childTnLst>
                          </p:cTn>
                        </p:par>
                      </p:childTnLst>
                    </p:cTn>
                  </p:par>
                  <p:par>
                    <p:cTn id="222" fill="hold">
                      <p:stCondLst>
                        <p:cond delay="indefinite"/>
                      </p:stCondLst>
                      <p:childTnLst>
                        <p:par>
                          <p:cTn id="223" fill="hold">
                            <p:stCondLst>
                              <p:cond delay="0"/>
                            </p:stCondLst>
                            <p:childTnLst>
                              <p:par>
                                <p:cTn id="224" presetID="27" presetClass="entr" presetSubtype="0" fill="hold" nodeType="clickEffect">
                                  <p:stCondLst>
                                    <p:cond delay="0"/>
                                  </p:stCondLst>
                                  <p:iterate type="lt">
                                    <p:tmPct val="50000"/>
                                  </p:iterate>
                                  <p:childTnLst>
                                    <p:set>
                                      <p:cBhvr>
                                        <p:cTn id="225" dur="1" fill="hold">
                                          <p:stCondLst>
                                            <p:cond delay="0"/>
                                          </p:stCondLst>
                                        </p:cTn>
                                        <p:tgtEl>
                                          <p:spTgt spid="6159">
                                            <p:txEl>
                                              <p:pRg st="2" end="2"/>
                                            </p:txEl>
                                          </p:spTgt>
                                        </p:tgtEl>
                                        <p:attrNameLst>
                                          <p:attrName>style.visibility</p:attrName>
                                        </p:attrNameLst>
                                      </p:cBhvr>
                                      <p:to>
                                        <p:strVal val="visible"/>
                                      </p:to>
                                    </p:set>
                                    <p:anim calcmode="discrete" valueType="clr">
                                      <p:cBhvr override="childStyle">
                                        <p:cTn id="226" dur="80"/>
                                        <p:tgtEl>
                                          <p:spTgt spid="61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7" dur="80"/>
                                        <p:tgtEl>
                                          <p:spTgt spid="6159">
                                            <p:txEl>
                                              <p:pRg st="2" end="2"/>
                                            </p:txEl>
                                          </p:spTgt>
                                        </p:tgtEl>
                                        <p:attrNameLst>
                                          <p:attrName>fillcolor</p:attrName>
                                        </p:attrNameLst>
                                      </p:cBhvr>
                                      <p:tavLst>
                                        <p:tav tm="0">
                                          <p:val>
                                            <p:clrVal>
                                              <a:schemeClr val="accent2"/>
                                            </p:clrVal>
                                          </p:val>
                                        </p:tav>
                                        <p:tav tm="50000">
                                          <p:val>
                                            <p:clrVal>
                                              <a:schemeClr val="hlink"/>
                                            </p:clrVal>
                                          </p:val>
                                        </p:tav>
                                      </p:tavLst>
                                    </p:anim>
                                    <p:set>
                                      <p:cBhvr>
                                        <p:cTn id="228" dur="80"/>
                                        <p:tgtEl>
                                          <p:spTgt spid="6159">
                                            <p:txEl>
                                              <p:pRg st="2" end="2"/>
                                            </p:txEl>
                                          </p:spTgt>
                                        </p:tgtEl>
                                        <p:attrNameLst>
                                          <p:attrName>fill.type</p:attrName>
                                        </p:attrNameLst>
                                      </p:cBhvr>
                                      <p:to>
                                        <p:strVal val="solid"/>
                                      </p:to>
                                    </p:set>
                                  </p:childTnLst>
                                </p:cTn>
                              </p:par>
                              <p:par>
                                <p:cTn id="229" presetID="27" presetClass="entr" presetSubtype="0" fill="hold" nodeType="withEffect">
                                  <p:stCondLst>
                                    <p:cond delay="0"/>
                                  </p:stCondLst>
                                  <p:iterate type="lt">
                                    <p:tmPct val="50000"/>
                                  </p:iterate>
                                  <p:childTnLst>
                                    <p:set>
                                      <p:cBhvr>
                                        <p:cTn id="230" dur="1" fill="hold">
                                          <p:stCondLst>
                                            <p:cond delay="0"/>
                                          </p:stCondLst>
                                        </p:cTn>
                                        <p:tgtEl>
                                          <p:spTgt spid="6159">
                                            <p:txEl>
                                              <p:pRg st="3" end="3"/>
                                            </p:txEl>
                                          </p:spTgt>
                                        </p:tgtEl>
                                        <p:attrNameLst>
                                          <p:attrName>style.visibility</p:attrName>
                                        </p:attrNameLst>
                                      </p:cBhvr>
                                      <p:to>
                                        <p:strVal val="visible"/>
                                      </p:to>
                                    </p:set>
                                    <p:anim calcmode="discrete" valueType="clr">
                                      <p:cBhvr override="childStyle">
                                        <p:cTn id="231" dur="80"/>
                                        <p:tgtEl>
                                          <p:spTgt spid="615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2" dur="80"/>
                                        <p:tgtEl>
                                          <p:spTgt spid="6159">
                                            <p:txEl>
                                              <p:pRg st="3" end="3"/>
                                            </p:txEl>
                                          </p:spTgt>
                                        </p:tgtEl>
                                        <p:attrNameLst>
                                          <p:attrName>fillcolor</p:attrName>
                                        </p:attrNameLst>
                                      </p:cBhvr>
                                      <p:tavLst>
                                        <p:tav tm="0">
                                          <p:val>
                                            <p:clrVal>
                                              <a:schemeClr val="accent2"/>
                                            </p:clrVal>
                                          </p:val>
                                        </p:tav>
                                        <p:tav tm="50000">
                                          <p:val>
                                            <p:clrVal>
                                              <a:schemeClr val="hlink"/>
                                            </p:clrVal>
                                          </p:val>
                                        </p:tav>
                                      </p:tavLst>
                                    </p:anim>
                                    <p:set>
                                      <p:cBhvr>
                                        <p:cTn id="233" dur="80"/>
                                        <p:tgtEl>
                                          <p:spTgt spid="6159">
                                            <p:txEl>
                                              <p:pRg st="3" end="3"/>
                                            </p:txEl>
                                          </p:spTgt>
                                        </p:tgtEl>
                                        <p:attrNameLst>
                                          <p:attrName>fill.type</p:attrName>
                                        </p:attrNameLst>
                                      </p:cBhvr>
                                      <p:to>
                                        <p:strVal val="solid"/>
                                      </p:to>
                                    </p:set>
                                  </p:childTnLst>
                                </p:cTn>
                              </p:par>
                              <p:par>
                                <p:cTn id="234" presetID="27" presetClass="entr" presetSubtype="0" fill="hold" nodeType="withEffect">
                                  <p:stCondLst>
                                    <p:cond delay="0"/>
                                  </p:stCondLst>
                                  <p:iterate type="lt">
                                    <p:tmPct val="50000"/>
                                  </p:iterate>
                                  <p:childTnLst>
                                    <p:set>
                                      <p:cBhvr>
                                        <p:cTn id="235" dur="1" fill="hold">
                                          <p:stCondLst>
                                            <p:cond delay="0"/>
                                          </p:stCondLst>
                                        </p:cTn>
                                        <p:tgtEl>
                                          <p:spTgt spid="6159">
                                            <p:txEl>
                                              <p:pRg st="4" end="4"/>
                                            </p:txEl>
                                          </p:spTgt>
                                        </p:tgtEl>
                                        <p:attrNameLst>
                                          <p:attrName>style.visibility</p:attrName>
                                        </p:attrNameLst>
                                      </p:cBhvr>
                                      <p:to>
                                        <p:strVal val="visible"/>
                                      </p:to>
                                    </p:set>
                                    <p:anim calcmode="discrete" valueType="clr">
                                      <p:cBhvr override="childStyle">
                                        <p:cTn id="236" dur="80"/>
                                        <p:tgtEl>
                                          <p:spTgt spid="615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7" dur="80"/>
                                        <p:tgtEl>
                                          <p:spTgt spid="6159">
                                            <p:txEl>
                                              <p:pRg st="4" end="4"/>
                                            </p:txEl>
                                          </p:spTgt>
                                        </p:tgtEl>
                                        <p:attrNameLst>
                                          <p:attrName>fillcolor</p:attrName>
                                        </p:attrNameLst>
                                      </p:cBhvr>
                                      <p:tavLst>
                                        <p:tav tm="0">
                                          <p:val>
                                            <p:clrVal>
                                              <a:schemeClr val="accent2"/>
                                            </p:clrVal>
                                          </p:val>
                                        </p:tav>
                                        <p:tav tm="50000">
                                          <p:val>
                                            <p:clrVal>
                                              <a:schemeClr val="hlink"/>
                                            </p:clrVal>
                                          </p:val>
                                        </p:tav>
                                      </p:tavLst>
                                    </p:anim>
                                    <p:set>
                                      <p:cBhvr>
                                        <p:cTn id="238" dur="80"/>
                                        <p:tgtEl>
                                          <p:spTgt spid="6159">
                                            <p:txEl>
                                              <p:pRg st="4" end="4"/>
                                            </p:txEl>
                                          </p:spTgt>
                                        </p:tgtEl>
                                        <p:attrNameLst>
                                          <p:attrName>fill.type</p:attrName>
                                        </p:attrNameLst>
                                      </p:cBhvr>
                                      <p:to>
                                        <p:strVal val="solid"/>
                                      </p:to>
                                    </p:set>
                                  </p:childTnLst>
                                </p:cTn>
                              </p:par>
                              <p:par>
                                <p:cTn id="239" presetID="27" presetClass="entr" presetSubtype="0" fill="hold" nodeType="withEffect">
                                  <p:stCondLst>
                                    <p:cond delay="0"/>
                                  </p:stCondLst>
                                  <p:iterate type="lt">
                                    <p:tmPct val="50000"/>
                                  </p:iterate>
                                  <p:childTnLst>
                                    <p:set>
                                      <p:cBhvr>
                                        <p:cTn id="240" dur="1" fill="hold">
                                          <p:stCondLst>
                                            <p:cond delay="0"/>
                                          </p:stCondLst>
                                        </p:cTn>
                                        <p:tgtEl>
                                          <p:spTgt spid="6159">
                                            <p:txEl>
                                              <p:pRg st="5" end="5"/>
                                            </p:txEl>
                                          </p:spTgt>
                                        </p:tgtEl>
                                        <p:attrNameLst>
                                          <p:attrName>style.visibility</p:attrName>
                                        </p:attrNameLst>
                                      </p:cBhvr>
                                      <p:to>
                                        <p:strVal val="visible"/>
                                      </p:to>
                                    </p:set>
                                    <p:anim calcmode="discrete" valueType="clr">
                                      <p:cBhvr override="childStyle">
                                        <p:cTn id="241" dur="80"/>
                                        <p:tgtEl>
                                          <p:spTgt spid="615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2" dur="80"/>
                                        <p:tgtEl>
                                          <p:spTgt spid="6159">
                                            <p:txEl>
                                              <p:pRg st="5" end="5"/>
                                            </p:txEl>
                                          </p:spTgt>
                                        </p:tgtEl>
                                        <p:attrNameLst>
                                          <p:attrName>fillcolor</p:attrName>
                                        </p:attrNameLst>
                                      </p:cBhvr>
                                      <p:tavLst>
                                        <p:tav tm="0">
                                          <p:val>
                                            <p:clrVal>
                                              <a:schemeClr val="accent2"/>
                                            </p:clrVal>
                                          </p:val>
                                        </p:tav>
                                        <p:tav tm="50000">
                                          <p:val>
                                            <p:clrVal>
                                              <a:schemeClr val="hlink"/>
                                            </p:clrVal>
                                          </p:val>
                                        </p:tav>
                                      </p:tavLst>
                                    </p:anim>
                                    <p:set>
                                      <p:cBhvr>
                                        <p:cTn id="243" dur="80"/>
                                        <p:tgtEl>
                                          <p:spTgt spid="6159">
                                            <p:txEl>
                                              <p:pRg st="5" end="5"/>
                                            </p:txEl>
                                          </p:spTgt>
                                        </p:tgtEl>
                                        <p:attrNameLst>
                                          <p:attrName>fill.type</p:attrName>
                                        </p:attrNameLst>
                                      </p:cBhvr>
                                      <p:to>
                                        <p:strVal val="solid"/>
                                      </p:to>
                                    </p:set>
                                  </p:childTnLst>
                                </p:cTn>
                              </p:par>
                              <p:par>
                                <p:cTn id="244" presetID="27" presetClass="entr" presetSubtype="0" fill="hold" nodeType="withEffect">
                                  <p:stCondLst>
                                    <p:cond delay="0"/>
                                  </p:stCondLst>
                                  <p:iterate type="lt">
                                    <p:tmPct val="50000"/>
                                  </p:iterate>
                                  <p:childTnLst>
                                    <p:set>
                                      <p:cBhvr>
                                        <p:cTn id="245" dur="1" fill="hold">
                                          <p:stCondLst>
                                            <p:cond delay="0"/>
                                          </p:stCondLst>
                                        </p:cTn>
                                        <p:tgtEl>
                                          <p:spTgt spid="6159">
                                            <p:txEl>
                                              <p:pRg st="6" end="6"/>
                                            </p:txEl>
                                          </p:spTgt>
                                        </p:tgtEl>
                                        <p:attrNameLst>
                                          <p:attrName>style.visibility</p:attrName>
                                        </p:attrNameLst>
                                      </p:cBhvr>
                                      <p:to>
                                        <p:strVal val="visible"/>
                                      </p:to>
                                    </p:set>
                                    <p:anim calcmode="discrete" valueType="clr">
                                      <p:cBhvr override="childStyle">
                                        <p:cTn id="246" dur="80"/>
                                        <p:tgtEl>
                                          <p:spTgt spid="615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7" dur="80"/>
                                        <p:tgtEl>
                                          <p:spTgt spid="6159">
                                            <p:txEl>
                                              <p:pRg st="6" end="6"/>
                                            </p:txEl>
                                          </p:spTgt>
                                        </p:tgtEl>
                                        <p:attrNameLst>
                                          <p:attrName>fillcolor</p:attrName>
                                        </p:attrNameLst>
                                      </p:cBhvr>
                                      <p:tavLst>
                                        <p:tav tm="0">
                                          <p:val>
                                            <p:clrVal>
                                              <a:schemeClr val="accent2"/>
                                            </p:clrVal>
                                          </p:val>
                                        </p:tav>
                                        <p:tav tm="50000">
                                          <p:val>
                                            <p:clrVal>
                                              <a:schemeClr val="hlink"/>
                                            </p:clrVal>
                                          </p:val>
                                        </p:tav>
                                      </p:tavLst>
                                    </p:anim>
                                    <p:set>
                                      <p:cBhvr>
                                        <p:cTn id="248" dur="80"/>
                                        <p:tgtEl>
                                          <p:spTgt spid="6159">
                                            <p:txEl>
                                              <p:pRg st="6" end="6"/>
                                            </p:txEl>
                                          </p:spTgt>
                                        </p:tgtEl>
                                        <p:attrNameLst>
                                          <p:attrName>fill.type</p:attrName>
                                        </p:attrNameLst>
                                      </p:cBhvr>
                                      <p:to>
                                        <p:strVal val="solid"/>
                                      </p:to>
                                    </p:set>
                                  </p:childTnLst>
                                </p:cTn>
                              </p:par>
                              <p:par>
                                <p:cTn id="249" presetID="27" presetClass="entr" presetSubtype="0" fill="hold" nodeType="withEffect">
                                  <p:stCondLst>
                                    <p:cond delay="0"/>
                                  </p:stCondLst>
                                  <p:iterate type="lt">
                                    <p:tmPct val="50000"/>
                                  </p:iterate>
                                  <p:childTnLst>
                                    <p:set>
                                      <p:cBhvr>
                                        <p:cTn id="250" dur="1" fill="hold">
                                          <p:stCondLst>
                                            <p:cond delay="0"/>
                                          </p:stCondLst>
                                        </p:cTn>
                                        <p:tgtEl>
                                          <p:spTgt spid="6159">
                                            <p:txEl>
                                              <p:pRg st="7" end="7"/>
                                            </p:txEl>
                                          </p:spTgt>
                                        </p:tgtEl>
                                        <p:attrNameLst>
                                          <p:attrName>style.visibility</p:attrName>
                                        </p:attrNameLst>
                                      </p:cBhvr>
                                      <p:to>
                                        <p:strVal val="visible"/>
                                      </p:to>
                                    </p:set>
                                    <p:anim calcmode="discrete" valueType="clr">
                                      <p:cBhvr override="childStyle">
                                        <p:cTn id="251" dur="80"/>
                                        <p:tgtEl>
                                          <p:spTgt spid="615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2" dur="80"/>
                                        <p:tgtEl>
                                          <p:spTgt spid="6159">
                                            <p:txEl>
                                              <p:pRg st="7" end="7"/>
                                            </p:txEl>
                                          </p:spTgt>
                                        </p:tgtEl>
                                        <p:attrNameLst>
                                          <p:attrName>fillcolor</p:attrName>
                                        </p:attrNameLst>
                                      </p:cBhvr>
                                      <p:tavLst>
                                        <p:tav tm="0">
                                          <p:val>
                                            <p:clrVal>
                                              <a:schemeClr val="accent2"/>
                                            </p:clrVal>
                                          </p:val>
                                        </p:tav>
                                        <p:tav tm="50000">
                                          <p:val>
                                            <p:clrVal>
                                              <a:schemeClr val="hlink"/>
                                            </p:clrVal>
                                          </p:val>
                                        </p:tav>
                                      </p:tavLst>
                                    </p:anim>
                                    <p:set>
                                      <p:cBhvr>
                                        <p:cTn id="253" dur="80"/>
                                        <p:tgtEl>
                                          <p:spTgt spid="6159">
                                            <p:txEl>
                                              <p:pRg st="7" end="7"/>
                                            </p:txEl>
                                          </p:spTgt>
                                        </p:tgtEl>
                                        <p:attrNameLst>
                                          <p:attrName>fill.type</p:attrName>
                                        </p:attrNameLst>
                                      </p:cBhvr>
                                      <p:to>
                                        <p:strVal val="solid"/>
                                      </p:to>
                                    </p:set>
                                  </p:childTnLst>
                                </p:cTn>
                              </p:par>
                            </p:childTnLst>
                          </p:cTn>
                        </p:par>
                      </p:childTnLst>
                    </p:cTn>
                  </p:par>
                  <p:par>
                    <p:cTn id="254" fill="hold">
                      <p:stCondLst>
                        <p:cond delay="indefinite"/>
                      </p:stCondLst>
                      <p:childTnLst>
                        <p:par>
                          <p:cTn id="255" fill="hold">
                            <p:stCondLst>
                              <p:cond delay="0"/>
                            </p:stCondLst>
                            <p:childTnLst>
                              <p:par>
                                <p:cTn id="256" presetID="19" presetClass="entr" presetSubtype="10" fill="hold" nodeType="clickEffect">
                                  <p:stCondLst>
                                    <p:cond delay="0"/>
                                  </p:stCondLst>
                                  <p:childTnLst>
                                    <p:set>
                                      <p:cBhvr>
                                        <p:cTn id="257" dur="1" fill="hold">
                                          <p:stCondLst>
                                            <p:cond delay="0"/>
                                          </p:stCondLst>
                                        </p:cTn>
                                        <p:tgtEl>
                                          <p:spTgt spid="6159">
                                            <p:txEl>
                                              <p:pRg st="9" end="9"/>
                                            </p:txEl>
                                          </p:spTgt>
                                        </p:tgtEl>
                                        <p:attrNameLst>
                                          <p:attrName>style.visibility</p:attrName>
                                        </p:attrNameLst>
                                      </p:cBhvr>
                                      <p:to>
                                        <p:strVal val="visible"/>
                                      </p:to>
                                    </p:set>
                                    <p:anim calcmode="lin" valueType="num">
                                      <p:cBhvr>
                                        <p:cTn id="258" dur="5000" fill="hold"/>
                                        <p:tgtEl>
                                          <p:spTgt spid="6159">
                                            <p:txEl>
                                              <p:pRg st="9" end="9"/>
                                            </p:txEl>
                                          </p:spTgt>
                                        </p:tgtEl>
                                        <p:attrNameLst>
                                          <p:attrName>ppt_w</p:attrName>
                                        </p:attrNameLst>
                                      </p:cBhvr>
                                      <p:tavLst>
                                        <p:tav tm="0" fmla="#ppt_w*sin(2.5*pi*$)">
                                          <p:val>
                                            <p:fltVal val="0"/>
                                          </p:val>
                                        </p:tav>
                                        <p:tav tm="100000">
                                          <p:val>
                                            <p:fltVal val="1"/>
                                          </p:val>
                                        </p:tav>
                                      </p:tavLst>
                                    </p:anim>
                                    <p:anim calcmode="lin" valueType="num">
                                      <p:cBhvr>
                                        <p:cTn id="259" dur="5000" fill="hold"/>
                                        <p:tgtEl>
                                          <p:spTgt spid="6159">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allAtOnce"/>
      <p:bldP spid="6151" grpId="0" build="allAtOnce"/>
      <p:bldP spid="6152" grpId="0" build="allAtOnce"/>
      <p:bldP spid="6153" grpId="0" build="allAtOnce"/>
      <p:bldP spid="6155" grpId="0" animBg="1"/>
      <p:bldP spid="6156" grpId="0"/>
      <p:bldP spid="6156" grpId="1"/>
      <p:bldP spid="6157" grpId="0" build="allAtOnce"/>
      <p:bldP spid="6157" grpId="1" build="allAtOnce"/>
      <p:bldP spid="6158"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1"/>
          <p:cNvSpPr>
            <a:spLocks noGrp="1"/>
          </p:cNvSpPr>
          <p:nvPr>
            <p:ph type="dt" sz="half" idx="10"/>
          </p:nvPr>
        </p:nvSpPr>
        <p:spPr/>
        <p:txBody>
          <a:bodyPr/>
          <a:lstStyle/>
          <a:p>
            <a:fld id="{ADDE9D36-B554-4AAE-B9E4-B9D480A5198C}" type="datetime1">
              <a:rPr lang="en-US"/>
              <a:pPr/>
              <a:t>5/15/2017</a:t>
            </a:fld>
            <a:endParaRPr lang="en-US"/>
          </a:p>
        </p:txBody>
      </p:sp>
      <p:sp>
        <p:nvSpPr>
          <p:cNvPr id="23" name="Slide Number Placeholder 3"/>
          <p:cNvSpPr>
            <a:spLocks noGrp="1"/>
          </p:cNvSpPr>
          <p:nvPr>
            <p:ph type="sldNum" sz="quarter" idx="12"/>
          </p:nvPr>
        </p:nvSpPr>
        <p:spPr/>
        <p:txBody>
          <a:bodyPr/>
          <a:lstStyle/>
          <a:p>
            <a:fld id="{F6084104-5CAE-4611-B7A8-EF9D9EDA718A}" type="slidenum">
              <a:rPr lang="en-US"/>
              <a:pPr/>
              <a:t>41</a:t>
            </a:fld>
            <a:endParaRPr lang="en-US"/>
          </a:p>
        </p:txBody>
      </p:sp>
      <p:sp>
        <p:nvSpPr>
          <p:cNvPr id="7172" name="Rectangle 4"/>
          <p:cNvSpPr>
            <a:spLocks noChangeArrowheads="1"/>
          </p:cNvSpPr>
          <p:nvPr/>
        </p:nvSpPr>
        <p:spPr bwMode="auto">
          <a:xfrm>
            <a:off x="0" y="46038"/>
            <a:ext cx="9144000" cy="1495425"/>
          </a:xfrm>
          <a:prstGeom prst="rect">
            <a:avLst/>
          </a:prstGeom>
          <a:noFill/>
          <a:ln w="9525">
            <a:noFill/>
            <a:miter lim="800000"/>
            <a:headEnd/>
            <a:tailEnd/>
          </a:ln>
          <a:effectLst/>
        </p:spPr>
        <p:txBody>
          <a:bodyPr anchor="ctr">
            <a:spAutoFit/>
          </a:bodyPr>
          <a:lstStyle/>
          <a:p>
            <a:pPr algn="just"/>
            <a:r>
              <a:rPr lang="en-US" sz="2000" b="1"/>
              <a:t>2. 2. 4  METODA ELIMINASI GAUSS-NAIF</a:t>
            </a:r>
          </a:p>
          <a:p>
            <a:pPr algn="just"/>
            <a:r>
              <a:rPr lang="en-US"/>
              <a:t>UNTUK MENCAPAI BENTUK PERS (II.2-3) </a:t>
            </a:r>
          </a:p>
          <a:p>
            <a:pPr algn="just"/>
            <a:r>
              <a:rPr lang="en-US"/>
              <a:t>DARI BENTUK AWAL PERS (II.2-1), </a:t>
            </a:r>
          </a:p>
          <a:p>
            <a:pPr algn="just"/>
            <a:r>
              <a:rPr lang="en-US"/>
              <a:t>DILAKUKAN DENGAN ELIMINASI GAUSS, UNTUK LEBIH JELASNYA PERHATIKAN ILUSTRASI PADA GAMBAR II-4 BERIKUT INI:</a:t>
            </a:r>
          </a:p>
        </p:txBody>
      </p:sp>
      <p:sp>
        <p:nvSpPr>
          <p:cNvPr id="7174" name="Rectangle 6"/>
          <p:cNvSpPr>
            <a:spLocks noChangeArrowheads="1"/>
          </p:cNvSpPr>
          <p:nvPr/>
        </p:nvSpPr>
        <p:spPr bwMode="auto">
          <a:xfrm>
            <a:off x="0" y="28575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7173" name="Object 5"/>
          <p:cNvGraphicFramePr>
            <a:graphicFrameLocks noChangeAspect="1"/>
          </p:cNvGraphicFramePr>
          <p:nvPr/>
        </p:nvGraphicFramePr>
        <p:xfrm>
          <a:off x="1763713" y="692150"/>
          <a:ext cx="5146675" cy="2144713"/>
        </p:xfrm>
        <a:graphic>
          <a:graphicData uri="http://schemas.openxmlformats.org/presentationml/2006/ole">
            <mc:AlternateContent xmlns:mc="http://schemas.openxmlformats.org/markup-compatibility/2006">
              <mc:Choice xmlns:v="urn:schemas-microsoft-com:vml" Requires="v">
                <p:oleObj spid="_x0000_s99335" name="Equation" r:id="rId3" imgW="2743200" imgH="1143000" progId="Equation.3">
                  <p:embed/>
                </p:oleObj>
              </mc:Choice>
              <mc:Fallback>
                <p:oleObj name="Equation" r:id="rId3" imgW="274320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692150"/>
                        <a:ext cx="5146675" cy="214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8"/>
          <p:cNvSpPr>
            <a:spLocks noChangeArrowheads="1"/>
          </p:cNvSpPr>
          <p:nvPr/>
        </p:nvSpPr>
        <p:spPr bwMode="auto">
          <a:xfrm>
            <a:off x="0" y="28575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7175" name="Object 7"/>
          <p:cNvGraphicFramePr>
            <a:graphicFrameLocks noChangeAspect="1"/>
          </p:cNvGraphicFramePr>
          <p:nvPr/>
        </p:nvGraphicFramePr>
        <p:xfrm>
          <a:off x="2482850" y="765175"/>
          <a:ext cx="4002088" cy="2093913"/>
        </p:xfrm>
        <a:graphic>
          <a:graphicData uri="http://schemas.openxmlformats.org/presentationml/2006/ole">
            <mc:AlternateContent xmlns:mc="http://schemas.openxmlformats.org/markup-compatibility/2006">
              <mc:Choice xmlns:v="urn:schemas-microsoft-com:vml" Requires="v">
                <p:oleObj spid="_x0000_s99336" name="Equation" r:id="rId5" imgW="2184400" imgH="1143000" progId="Equation.3">
                  <p:embed/>
                </p:oleObj>
              </mc:Choice>
              <mc:Fallback>
                <p:oleObj name="Equation" r:id="rId5" imgW="2184400" imgH="1143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850" y="765175"/>
                        <a:ext cx="4002088" cy="209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Rectangle 10"/>
          <p:cNvSpPr>
            <a:spLocks noChangeArrowheads="1"/>
          </p:cNvSpPr>
          <p:nvPr/>
        </p:nvSpPr>
        <p:spPr bwMode="auto">
          <a:xfrm>
            <a:off x="0" y="25908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7177" name="Object 9"/>
          <p:cNvGraphicFramePr>
            <a:graphicFrameLocks noChangeAspect="1"/>
          </p:cNvGraphicFramePr>
          <p:nvPr/>
        </p:nvGraphicFramePr>
        <p:xfrm>
          <a:off x="1258888" y="1628775"/>
          <a:ext cx="7019925" cy="3217863"/>
        </p:xfrm>
        <a:graphic>
          <a:graphicData uri="http://schemas.openxmlformats.org/presentationml/2006/ole">
            <mc:AlternateContent xmlns:mc="http://schemas.openxmlformats.org/markup-compatibility/2006">
              <mc:Choice xmlns:v="urn:schemas-microsoft-com:vml" Requires="v">
                <p:oleObj spid="_x0000_s99337" name="Equation" r:id="rId7" imgW="4064000" imgH="2006600" progId="Equation.3">
                  <p:embed/>
                </p:oleObj>
              </mc:Choice>
              <mc:Fallback>
                <p:oleObj name="Equation" r:id="rId7" imgW="4064000" imgH="2006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1628775"/>
                        <a:ext cx="7019925" cy="321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0" name="Rectangle 32"/>
          <p:cNvSpPr>
            <a:spLocks noChangeArrowheads="1"/>
          </p:cNvSpPr>
          <p:nvPr/>
        </p:nvSpPr>
        <p:spPr bwMode="auto">
          <a:xfrm>
            <a:off x="0" y="1557338"/>
            <a:ext cx="9144000" cy="1465262"/>
          </a:xfrm>
          <a:prstGeom prst="rect">
            <a:avLst/>
          </a:prstGeom>
          <a:noFill/>
          <a:ln w="9525">
            <a:noFill/>
            <a:miter lim="800000"/>
            <a:headEnd/>
            <a:tailEnd/>
          </a:ln>
          <a:effectLst/>
        </p:spPr>
        <p:txBody>
          <a:bodyPr anchor="ctr">
            <a:spAutoFit/>
          </a:bodyPr>
          <a:lstStyle/>
          <a:p>
            <a:pPr algn="just">
              <a:tabLst>
                <a:tab pos="457200" algn="l"/>
              </a:tabLst>
            </a:pPr>
            <a:r>
              <a:rPr lang="en-US"/>
              <a:t>URUTAN OPERASI PERHITUNGAN DARI ILUSTRASI DIATAS ADALAH</a:t>
            </a:r>
          </a:p>
          <a:p>
            <a:pPr algn="just">
              <a:tabLst>
                <a:tab pos="457200" algn="l"/>
              </a:tabLst>
            </a:pPr>
            <a:r>
              <a:rPr lang="en-US"/>
              <a:t>LANGKAH PERTAMA</a:t>
            </a:r>
          </a:p>
          <a:p>
            <a:pPr algn="just">
              <a:buFont typeface="Wingdings" pitchFamily="2" charset="2"/>
              <a:buChar char="Ø"/>
              <a:tabLst>
                <a:tab pos="457200" algn="l"/>
              </a:tabLst>
            </a:pPr>
            <a:r>
              <a:rPr lang="en-US"/>
              <a:t>Eliminasi x</a:t>
            </a:r>
            <a:r>
              <a:rPr lang="en-US" baseline="-25000"/>
              <a:t>1</a:t>
            </a:r>
            <a:r>
              <a:rPr lang="en-US"/>
              <a:t> atau menolkan koefisien : a</a:t>
            </a:r>
            <a:r>
              <a:rPr lang="en-US" baseline="-25000"/>
              <a:t>21</a:t>
            </a:r>
            <a:r>
              <a:rPr lang="en-US"/>
              <a:t>, a</a:t>
            </a:r>
            <a:r>
              <a:rPr lang="en-US" baseline="-25000"/>
              <a:t>31</a:t>
            </a:r>
            <a:r>
              <a:rPr lang="en-US"/>
              <a:t>,……..,a</a:t>
            </a:r>
            <a:r>
              <a:rPr lang="en-US" baseline="-25000"/>
              <a:t>n1</a:t>
            </a:r>
          </a:p>
          <a:p>
            <a:pPr algn="just">
              <a:buFont typeface="Wingdings" pitchFamily="2" charset="2"/>
              <a:buChar char="Ø"/>
              <a:tabLst>
                <a:tab pos="457200" algn="l"/>
              </a:tabLst>
            </a:pPr>
            <a:r>
              <a:rPr lang="en-US"/>
              <a:t>Baris pivot : baris 1, elemen pivot elemen a</a:t>
            </a:r>
            <a:r>
              <a:rPr lang="en-US" baseline="-25000"/>
              <a:t>11</a:t>
            </a:r>
          </a:p>
          <a:p>
            <a:pPr algn="just">
              <a:buFont typeface="Wingdings" pitchFamily="2" charset="2"/>
              <a:buChar char="Ø"/>
              <a:tabLst>
                <a:tab pos="457200" algn="l"/>
              </a:tabLst>
            </a:pPr>
            <a:r>
              <a:rPr lang="en-US"/>
              <a:t>Operasi pada baris ke 2, dengan pivot (p) = a</a:t>
            </a:r>
            <a:r>
              <a:rPr lang="en-US" baseline="-25000"/>
              <a:t>21</a:t>
            </a:r>
            <a:r>
              <a:rPr lang="en-US"/>
              <a:t>/a</a:t>
            </a:r>
            <a:r>
              <a:rPr lang="en-US" baseline="-25000"/>
              <a:t>11</a:t>
            </a:r>
          </a:p>
        </p:txBody>
      </p:sp>
      <p:sp>
        <p:nvSpPr>
          <p:cNvPr id="7206" name="Rectangle 38"/>
          <p:cNvSpPr>
            <a:spLocks noChangeArrowheads="1"/>
          </p:cNvSpPr>
          <p:nvPr/>
        </p:nvSpPr>
        <p:spPr bwMode="auto">
          <a:xfrm>
            <a:off x="0" y="2547938"/>
            <a:ext cx="9144000" cy="0"/>
          </a:xfrm>
          <a:prstGeom prst="rect">
            <a:avLst/>
          </a:prstGeom>
          <a:noFill/>
          <a:ln w="9525">
            <a:noFill/>
            <a:miter lim="800000"/>
            <a:headEnd/>
            <a:tailEnd/>
          </a:ln>
          <a:effectLst/>
        </p:spPr>
        <p:txBody>
          <a:bodyPr wrap="none" anchor="ctr">
            <a:spAutoFit/>
          </a:bodyPr>
          <a:lstStyle/>
          <a:p>
            <a:pPr algn="just"/>
            <a:endParaRPr lang="id-ID"/>
          </a:p>
        </p:txBody>
      </p:sp>
      <p:sp>
        <p:nvSpPr>
          <p:cNvPr id="7208" name="Rectangle 40"/>
          <p:cNvSpPr>
            <a:spLocks noChangeArrowheads="1"/>
          </p:cNvSpPr>
          <p:nvPr/>
        </p:nvSpPr>
        <p:spPr bwMode="auto">
          <a:xfrm>
            <a:off x="0" y="3616325"/>
            <a:ext cx="9144000" cy="0"/>
          </a:xfrm>
          <a:prstGeom prst="rect">
            <a:avLst/>
          </a:prstGeom>
          <a:noFill/>
          <a:ln w="9525">
            <a:noFill/>
            <a:miter lim="800000"/>
            <a:headEnd/>
            <a:tailEnd/>
          </a:ln>
          <a:effectLst/>
        </p:spPr>
        <p:txBody>
          <a:bodyPr wrap="none" anchor="ctr">
            <a:spAutoFit/>
          </a:bodyPr>
          <a:lstStyle/>
          <a:p>
            <a:pPr algn="just"/>
            <a:endParaRPr lang="id-ID"/>
          </a:p>
        </p:txBody>
      </p:sp>
      <p:sp>
        <p:nvSpPr>
          <p:cNvPr id="7209" name="Rectangle 41"/>
          <p:cNvSpPr>
            <a:spLocks noChangeArrowheads="1"/>
          </p:cNvSpPr>
          <p:nvPr/>
        </p:nvSpPr>
        <p:spPr bwMode="auto">
          <a:xfrm>
            <a:off x="0" y="3854450"/>
            <a:ext cx="9144000" cy="0"/>
          </a:xfrm>
          <a:prstGeom prst="rect">
            <a:avLst/>
          </a:prstGeom>
          <a:noFill/>
          <a:ln w="9525">
            <a:noFill/>
            <a:miter lim="800000"/>
            <a:headEnd/>
            <a:tailEnd/>
          </a:ln>
          <a:effectLst/>
        </p:spPr>
        <p:txBody>
          <a:bodyPr wrap="none" anchor="ctr">
            <a:spAutoFit/>
          </a:bodyPr>
          <a:lstStyle/>
          <a:p>
            <a:pPr algn="just"/>
            <a:endParaRPr lang="id-ID"/>
          </a:p>
        </p:txBody>
      </p:sp>
      <p:sp>
        <p:nvSpPr>
          <p:cNvPr id="7210" name="Rectangle 42"/>
          <p:cNvSpPr>
            <a:spLocks noChangeArrowheads="1"/>
          </p:cNvSpPr>
          <p:nvPr/>
        </p:nvSpPr>
        <p:spPr bwMode="auto">
          <a:xfrm>
            <a:off x="0" y="4083050"/>
            <a:ext cx="9144000" cy="0"/>
          </a:xfrm>
          <a:prstGeom prst="rect">
            <a:avLst/>
          </a:prstGeom>
          <a:noFill/>
          <a:ln w="9525">
            <a:noFill/>
            <a:miter lim="800000"/>
            <a:headEnd/>
            <a:tailEnd/>
          </a:ln>
          <a:effectLst/>
        </p:spPr>
        <p:txBody>
          <a:bodyPr wrap="none" anchor="ctr">
            <a:spAutoFit/>
          </a:bodyPr>
          <a:lstStyle/>
          <a:p>
            <a:endParaRPr lang="id-ID"/>
          </a:p>
        </p:txBody>
      </p:sp>
      <p:sp>
        <p:nvSpPr>
          <p:cNvPr id="7212" name="Rectangle 44"/>
          <p:cNvSpPr>
            <a:spLocks noChangeArrowheads="1"/>
          </p:cNvSpPr>
          <p:nvPr/>
        </p:nvSpPr>
        <p:spPr bwMode="auto">
          <a:xfrm>
            <a:off x="0" y="2805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7211" name="Object 43"/>
          <p:cNvGraphicFramePr>
            <a:graphicFrameLocks noChangeAspect="1"/>
          </p:cNvGraphicFramePr>
          <p:nvPr/>
        </p:nvGraphicFramePr>
        <p:xfrm>
          <a:off x="2768600" y="3644900"/>
          <a:ext cx="2170113" cy="2065338"/>
        </p:xfrm>
        <a:graphic>
          <a:graphicData uri="http://schemas.openxmlformats.org/presentationml/2006/ole">
            <mc:AlternateContent xmlns:mc="http://schemas.openxmlformats.org/markup-compatibility/2006">
              <mc:Choice xmlns:v="urn:schemas-microsoft-com:vml" Requires="v">
                <p:oleObj spid="_x0000_s99338" name="Equation" r:id="rId9" imgW="1308100" imgH="1244600" progId="Equation.3">
                  <p:embed/>
                </p:oleObj>
              </mc:Choice>
              <mc:Fallback>
                <p:oleObj name="Equation" r:id="rId9" imgW="1308100" imgH="1244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8600" y="3644900"/>
                        <a:ext cx="2170113" cy="206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13" name="Rectangle 45"/>
          <p:cNvSpPr>
            <a:spLocks noChangeArrowheads="1"/>
          </p:cNvSpPr>
          <p:nvPr/>
        </p:nvSpPr>
        <p:spPr bwMode="auto">
          <a:xfrm>
            <a:off x="0" y="3284538"/>
            <a:ext cx="5548313" cy="366712"/>
          </a:xfrm>
          <a:prstGeom prst="rect">
            <a:avLst/>
          </a:prstGeom>
          <a:noFill/>
          <a:ln w="9525">
            <a:noFill/>
            <a:miter lim="800000"/>
            <a:headEnd/>
            <a:tailEnd/>
          </a:ln>
          <a:effectLst/>
        </p:spPr>
        <p:txBody>
          <a:bodyPr wrap="none" anchor="ctr">
            <a:spAutoFit/>
          </a:bodyPr>
          <a:lstStyle/>
          <a:p>
            <a:pPr>
              <a:buFont typeface="Wingdings" pitchFamily="2" charset="2"/>
              <a:buChar char="Ø"/>
            </a:pPr>
            <a:r>
              <a:rPr lang="en-US"/>
              <a:t>Operasi pada baris ke 3, dengan pivot (p) = a</a:t>
            </a:r>
            <a:r>
              <a:rPr lang="en-US" baseline="-25000"/>
              <a:t>31</a:t>
            </a:r>
            <a:r>
              <a:rPr lang="en-US"/>
              <a:t>/a</a:t>
            </a:r>
            <a:r>
              <a:rPr lang="en-US" baseline="-25000"/>
              <a:t>11</a:t>
            </a:r>
            <a:r>
              <a:rPr lang="en-US"/>
              <a:t> </a:t>
            </a:r>
          </a:p>
        </p:txBody>
      </p:sp>
      <p:sp>
        <p:nvSpPr>
          <p:cNvPr id="7215" name="Rectangle 47"/>
          <p:cNvSpPr>
            <a:spLocks noChangeArrowheads="1"/>
          </p:cNvSpPr>
          <p:nvPr/>
        </p:nvSpPr>
        <p:spPr bwMode="auto">
          <a:xfrm>
            <a:off x="0" y="2805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7214" name="Object 46"/>
          <p:cNvGraphicFramePr>
            <a:graphicFrameLocks noChangeAspect="1"/>
          </p:cNvGraphicFramePr>
          <p:nvPr/>
        </p:nvGraphicFramePr>
        <p:xfrm>
          <a:off x="2911475" y="3716338"/>
          <a:ext cx="2025650" cy="1927225"/>
        </p:xfrm>
        <a:graphic>
          <a:graphicData uri="http://schemas.openxmlformats.org/presentationml/2006/ole">
            <mc:AlternateContent xmlns:mc="http://schemas.openxmlformats.org/markup-compatibility/2006">
              <mc:Choice xmlns:v="urn:schemas-microsoft-com:vml" Requires="v">
                <p:oleObj spid="_x0000_s99339" name="Equation" r:id="rId11" imgW="1308100" imgH="1244600" progId="Equation.3">
                  <p:embed/>
                </p:oleObj>
              </mc:Choice>
              <mc:Fallback>
                <p:oleObj name="Equation" r:id="rId11" imgW="1308100" imgH="1244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1475" y="3716338"/>
                        <a:ext cx="2025650" cy="192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16" name="Rectangle 48"/>
          <p:cNvSpPr>
            <a:spLocks noChangeArrowheads="1"/>
          </p:cNvSpPr>
          <p:nvPr/>
        </p:nvSpPr>
        <p:spPr bwMode="auto">
          <a:xfrm>
            <a:off x="0" y="3860800"/>
            <a:ext cx="7385050" cy="366713"/>
          </a:xfrm>
          <a:prstGeom prst="rect">
            <a:avLst/>
          </a:prstGeom>
          <a:noFill/>
          <a:ln w="9525">
            <a:noFill/>
            <a:miter lim="800000"/>
            <a:headEnd/>
            <a:tailEnd/>
          </a:ln>
          <a:effectLst/>
        </p:spPr>
        <p:txBody>
          <a:bodyPr wrap="none" anchor="ctr">
            <a:spAutoFit/>
          </a:bodyPr>
          <a:lstStyle/>
          <a:p>
            <a:pPr algn="just"/>
            <a:r>
              <a:rPr lang="en-US"/>
              <a:t>SECARA UMUM LANGKAH PERTAMA ADALAH SEBAGAI BERIKUT:</a:t>
            </a:r>
          </a:p>
        </p:txBody>
      </p:sp>
      <p:sp>
        <p:nvSpPr>
          <p:cNvPr id="7217" name="Rectangle 49"/>
          <p:cNvSpPr>
            <a:spLocks noChangeArrowheads="1"/>
          </p:cNvSpPr>
          <p:nvPr/>
        </p:nvSpPr>
        <p:spPr bwMode="auto">
          <a:xfrm>
            <a:off x="1258888" y="4292600"/>
            <a:ext cx="6410325" cy="1920875"/>
          </a:xfrm>
          <a:prstGeom prst="rect">
            <a:avLst/>
          </a:prstGeom>
          <a:noFill/>
          <a:ln w="9525">
            <a:noFill/>
            <a:miter lim="800000"/>
            <a:headEnd/>
            <a:tailEnd/>
          </a:ln>
          <a:effectLst/>
        </p:spPr>
        <p:txBody>
          <a:bodyPr anchor="ctr">
            <a:spAutoFit/>
          </a:bodyPr>
          <a:lstStyle/>
          <a:p>
            <a:pPr indent="457200" algn="just"/>
            <a:r>
              <a:rPr lang="en-US" sz="2000" b="1"/>
              <a:t>                     do 20 i = 2,n</a:t>
            </a:r>
            <a:endParaRPr lang="en-US" sz="2000"/>
          </a:p>
          <a:p>
            <a:pPr indent="457200" algn="just"/>
            <a:r>
              <a:rPr lang="en-US" sz="2000" b="1"/>
              <a:t>	               p = a(i,1)/a(1,1)</a:t>
            </a:r>
            <a:endParaRPr lang="en-US" sz="2000"/>
          </a:p>
          <a:p>
            <a:pPr indent="457200" algn="just"/>
            <a:r>
              <a:rPr lang="en-US" sz="2000" b="1"/>
              <a:t>	              do 10 j = 2,n</a:t>
            </a:r>
            <a:endParaRPr lang="en-US" sz="2000"/>
          </a:p>
          <a:p>
            <a:pPr indent="457200" algn="just"/>
            <a:r>
              <a:rPr lang="en-US" sz="2000" b="1"/>
              <a:t>         10	                      a(i,j) = a(i,j) – p * a(1,j)</a:t>
            </a:r>
            <a:endParaRPr lang="en-US" sz="2000"/>
          </a:p>
          <a:p>
            <a:pPr indent="457200" algn="just"/>
            <a:r>
              <a:rPr lang="en-US" sz="2000" b="1"/>
              <a:t>                           a(i,1) = 0</a:t>
            </a:r>
            <a:endParaRPr lang="en-US" sz="2000"/>
          </a:p>
          <a:p>
            <a:pPr indent="457200" algn="just"/>
            <a:r>
              <a:rPr lang="en-US" sz="2000" b="1"/>
              <a:t>         20</a:t>
            </a:r>
            <a:r>
              <a:rPr lang="en-US" sz="2000"/>
              <a:t>         </a:t>
            </a:r>
            <a:r>
              <a:rPr lang="en-US" sz="2000" b="1"/>
              <a:t>b(i) = b(i) – p * b(1)</a:t>
            </a:r>
          </a:p>
        </p:txBody>
      </p:sp>
    </p:spTree>
    <p:extLst>
      <p:ext uri="{BB962C8B-B14F-4D97-AF65-F5344CB8AC3E}">
        <p14:creationId xmlns:p14="http://schemas.microsoft.com/office/powerpoint/2010/main" val="107216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770" decel="100000"/>
                                        <p:tgtEl>
                                          <p:spTgt spid="7172">
                                            <p:txEl>
                                              <p:pRg st="0" end="0"/>
                                            </p:txEl>
                                          </p:spTgt>
                                        </p:tgtEl>
                                      </p:cBhvr>
                                    </p:animEffect>
                                    <p:animScale>
                                      <p:cBhvr>
                                        <p:cTn id="8" dur="770" decel="100000"/>
                                        <p:tgtEl>
                                          <p:spTgt spid="7172">
                                            <p:txEl>
                                              <p:pRg st="0" end="0"/>
                                            </p:txEl>
                                          </p:spTgt>
                                        </p:tgtEl>
                                      </p:cBhvr>
                                      <p:from x="10000" y="10000"/>
                                      <p:to x="200000" y="450000"/>
                                    </p:animScale>
                                    <p:animScale>
                                      <p:cBhvr>
                                        <p:cTn id="9" dur="1230" accel="100000" fill="hold">
                                          <p:stCondLst>
                                            <p:cond delay="770"/>
                                          </p:stCondLst>
                                        </p:cTn>
                                        <p:tgtEl>
                                          <p:spTgt spid="7172">
                                            <p:txEl>
                                              <p:pRg st="0" end="0"/>
                                            </p:txEl>
                                          </p:spTgt>
                                        </p:tgtEl>
                                      </p:cBhvr>
                                      <p:from x="200000" y="450000"/>
                                      <p:to x="100000" y="100000"/>
                                    </p:animScale>
                                    <p:set>
                                      <p:cBhvr>
                                        <p:cTn id="10" dur="770" fill="hold"/>
                                        <p:tgtEl>
                                          <p:spTgt spid="7172">
                                            <p:txEl>
                                              <p:pRg st="0" end="0"/>
                                            </p:txEl>
                                          </p:spTgt>
                                        </p:tgtEl>
                                        <p:attrNameLst>
                                          <p:attrName>ppt_x</p:attrName>
                                        </p:attrNameLst>
                                      </p:cBhvr>
                                      <p:to>
                                        <p:strVal val="(0.5)"/>
                                      </p:to>
                                    </p:set>
                                    <p:anim from="(0.5)" to="(#ppt_x)" calcmode="lin" valueType="num">
                                      <p:cBhvr>
                                        <p:cTn id="11" dur="1230" accel="100000" fill="hold">
                                          <p:stCondLst>
                                            <p:cond delay="770"/>
                                          </p:stCondLst>
                                        </p:cTn>
                                        <p:tgtEl>
                                          <p:spTgt spid="7172">
                                            <p:txEl>
                                              <p:pRg st="0" end="0"/>
                                            </p:txEl>
                                          </p:spTgt>
                                        </p:tgtEl>
                                        <p:attrNameLst>
                                          <p:attrName>ppt_x</p:attrName>
                                        </p:attrNameLst>
                                      </p:cBhvr>
                                    </p:anim>
                                    <p:set>
                                      <p:cBhvr>
                                        <p:cTn id="12" dur="770" fill="hold"/>
                                        <p:tgtEl>
                                          <p:spTgt spid="717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7172">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172">
                                            <p:txEl>
                                              <p:pRg st="1" end="1"/>
                                            </p:txEl>
                                          </p:spTgt>
                                        </p:tgtEl>
                                        <p:attrNameLst>
                                          <p:attrName>style.visibility</p:attrName>
                                        </p:attrNameLst>
                                      </p:cBhvr>
                                      <p:to>
                                        <p:strVal val="visible"/>
                                      </p:to>
                                    </p:set>
                                    <p:anim calcmode="discrete" valueType="clr">
                                      <p:cBhvr override="childStyle">
                                        <p:cTn id="18" dur="80"/>
                                        <p:tgtEl>
                                          <p:spTgt spid="717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172">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7172">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7173"/>
                                        </p:tgtEl>
                                        <p:attrNameLst>
                                          <p:attrName>style.visibility</p:attrName>
                                        </p:attrNameLst>
                                      </p:cBhvr>
                                      <p:to>
                                        <p:strVal val="visible"/>
                                      </p:to>
                                    </p:set>
                                    <p:animEffect transition="in" filter="fade">
                                      <p:cBhvr>
                                        <p:cTn id="25" dur="770" decel="100000"/>
                                        <p:tgtEl>
                                          <p:spTgt spid="7173"/>
                                        </p:tgtEl>
                                      </p:cBhvr>
                                    </p:animEffect>
                                    <p:animScale>
                                      <p:cBhvr>
                                        <p:cTn id="26" dur="770" decel="100000"/>
                                        <p:tgtEl>
                                          <p:spTgt spid="7173"/>
                                        </p:tgtEl>
                                      </p:cBhvr>
                                      <p:from x="10000" y="10000"/>
                                      <p:to x="200000" y="450000"/>
                                    </p:animScale>
                                    <p:animScale>
                                      <p:cBhvr>
                                        <p:cTn id="27" dur="1230" accel="100000" fill="hold">
                                          <p:stCondLst>
                                            <p:cond delay="770"/>
                                          </p:stCondLst>
                                        </p:cTn>
                                        <p:tgtEl>
                                          <p:spTgt spid="7173"/>
                                        </p:tgtEl>
                                      </p:cBhvr>
                                      <p:from x="200000" y="450000"/>
                                      <p:to x="100000" y="100000"/>
                                    </p:animScale>
                                    <p:set>
                                      <p:cBhvr>
                                        <p:cTn id="28" dur="770" fill="hold"/>
                                        <p:tgtEl>
                                          <p:spTgt spid="7173"/>
                                        </p:tgtEl>
                                        <p:attrNameLst>
                                          <p:attrName>ppt_x</p:attrName>
                                        </p:attrNameLst>
                                      </p:cBhvr>
                                      <p:to>
                                        <p:strVal val="(0.5)"/>
                                      </p:to>
                                    </p:set>
                                    <p:anim from="(0.5)" to="(#ppt_x)" calcmode="lin" valueType="num">
                                      <p:cBhvr>
                                        <p:cTn id="29" dur="1230" accel="100000" fill="hold">
                                          <p:stCondLst>
                                            <p:cond delay="770"/>
                                          </p:stCondLst>
                                        </p:cTn>
                                        <p:tgtEl>
                                          <p:spTgt spid="7173"/>
                                        </p:tgtEl>
                                        <p:attrNameLst>
                                          <p:attrName>ppt_x</p:attrName>
                                        </p:attrNameLst>
                                      </p:cBhvr>
                                    </p:anim>
                                    <p:set>
                                      <p:cBhvr>
                                        <p:cTn id="30" dur="770" fill="hold"/>
                                        <p:tgtEl>
                                          <p:spTgt spid="7173"/>
                                        </p:tgtEl>
                                        <p:attrNameLst>
                                          <p:attrName>ppt_y</p:attrName>
                                        </p:attrNameLst>
                                      </p:cBhvr>
                                      <p:to>
                                        <p:strVal val="(#ppt_y+0.4)"/>
                                      </p:to>
                                    </p:set>
                                    <p:anim from="(#ppt_y+0.4)" to="(#ppt_y)" calcmode="lin" valueType="num">
                                      <p:cBhvr>
                                        <p:cTn id="31" dur="1230" accel="100000" fill="hold">
                                          <p:stCondLst>
                                            <p:cond delay="770"/>
                                          </p:stCondLst>
                                        </p:cTn>
                                        <p:tgtEl>
                                          <p:spTgt spid="7173"/>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15" presetClass="exit" presetSubtype="0" fill="hold" nodeType="clickEffect">
                                  <p:stCondLst>
                                    <p:cond delay="0"/>
                                  </p:stCondLst>
                                  <p:childTnLst>
                                    <p:anim calcmode="lin" valueType="num">
                                      <p:cBhvr>
                                        <p:cTn id="35" dur="1000"/>
                                        <p:tgtEl>
                                          <p:spTgt spid="7173"/>
                                        </p:tgtEl>
                                        <p:attrNameLst>
                                          <p:attrName>ppt_w</p:attrName>
                                        </p:attrNameLst>
                                      </p:cBhvr>
                                      <p:tavLst>
                                        <p:tav tm="0">
                                          <p:val>
                                            <p:strVal val="ppt_w"/>
                                          </p:val>
                                        </p:tav>
                                        <p:tav tm="100000">
                                          <p:val>
                                            <p:fltVal val="0"/>
                                          </p:val>
                                        </p:tav>
                                      </p:tavLst>
                                    </p:anim>
                                    <p:anim calcmode="lin" valueType="num">
                                      <p:cBhvr>
                                        <p:cTn id="36" dur="1000"/>
                                        <p:tgtEl>
                                          <p:spTgt spid="7173"/>
                                        </p:tgtEl>
                                        <p:attrNameLst>
                                          <p:attrName>ppt_h</p:attrName>
                                        </p:attrNameLst>
                                      </p:cBhvr>
                                      <p:tavLst>
                                        <p:tav tm="0">
                                          <p:val>
                                            <p:strVal val="ppt_h"/>
                                          </p:val>
                                        </p:tav>
                                        <p:tav tm="100000">
                                          <p:val>
                                            <p:fltVal val="0"/>
                                          </p:val>
                                        </p:tav>
                                      </p:tavLst>
                                    </p:anim>
                                    <p:anim calcmode="lin" valueType="num">
                                      <p:cBhvr>
                                        <p:cTn id="37" dur="1000"/>
                                        <p:tgtEl>
                                          <p:spTgt spid="717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8" dur="1000"/>
                                        <p:tgtEl>
                                          <p:spTgt spid="717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9" dur="1" fill="hold">
                                          <p:stCondLst>
                                            <p:cond delay="999"/>
                                          </p:stCondLst>
                                        </p:cTn>
                                        <p:tgtEl>
                                          <p:spTgt spid="717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7172">
                                            <p:txEl>
                                              <p:pRg st="2" end="2"/>
                                            </p:txEl>
                                          </p:spTgt>
                                        </p:tgtEl>
                                        <p:attrNameLst>
                                          <p:attrName>style.visibility</p:attrName>
                                        </p:attrNameLst>
                                      </p:cBhvr>
                                      <p:to>
                                        <p:strVal val="visible"/>
                                      </p:to>
                                    </p:set>
                                    <p:anim calcmode="discrete" valueType="clr">
                                      <p:cBhvr override="childStyle">
                                        <p:cTn id="44" dur="80"/>
                                        <p:tgtEl>
                                          <p:spTgt spid="717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7172">
                                            <p:txEl>
                                              <p:pRg st="2" end="2"/>
                                            </p:txEl>
                                          </p:spTgt>
                                        </p:tgtEl>
                                        <p:attrNameLst>
                                          <p:attrName>fillcolor</p:attrName>
                                        </p:attrNameLst>
                                      </p:cBhvr>
                                      <p:tavLst>
                                        <p:tav tm="0">
                                          <p:val>
                                            <p:clrVal>
                                              <a:schemeClr val="accent2"/>
                                            </p:clrVal>
                                          </p:val>
                                        </p:tav>
                                        <p:tav tm="50000">
                                          <p:val>
                                            <p:clrVal>
                                              <a:schemeClr val="hlink"/>
                                            </p:clrVal>
                                          </p:val>
                                        </p:tav>
                                      </p:tavLst>
                                    </p:anim>
                                    <p:set>
                                      <p:cBhvr>
                                        <p:cTn id="46" dur="80"/>
                                        <p:tgtEl>
                                          <p:spTgt spid="7172">
                                            <p:txEl>
                                              <p:pRg st="2" end="2"/>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7175"/>
                                        </p:tgtEl>
                                        <p:attrNameLst>
                                          <p:attrName>style.visibility</p:attrName>
                                        </p:attrNameLst>
                                      </p:cBhvr>
                                      <p:to>
                                        <p:strVal val="visible"/>
                                      </p:to>
                                    </p:set>
                                    <p:animEffect transition="in" filter="fade">
                                      <p:cBhvr>
                                        <p:cTn id="51" dur="770" decel="100000"/>
                                        <p:tgtEl>
                                          <p:spTgt spid="7175"/>
                                        </p:tgtEl>
                                      </p:cBhvr>
                                    </p:animEffect>
                                    <p:animScale>
                                      <p:cBhvr>
                                        <p:cTn id="52" dur="770" decel="100000"/>
                                        <p:tgtEl>
                                          <p:spTgt spid="7175"/>
                                        </p:tgtEl>
                                      </p:cBhvr>
                                      <p:from x="10000" y="10000"/>
                                      <p:to x="200000" y="450000"/>
                                    </p:animScale>
                                    <p:animScale>
                                      <p:cBhvr>
                                        <p:cTn id="53" dur="1230" accel="100000" fill="hold">
                                          <p:stCondLst>
                                            <p:cond delay="770"/>
                                          </p:stCondLst>
                                        </p:cTn>
                                        <p:tgtEl>
                                          <p:spTgt spid="7175"/>
                                        </p:tgtEl>
                                      </p:cBhvr>
                                      <p:from x="200000" y="450000"/>
                                      <p:to x="100000" y="100000"/>
                                    </p:animScale>
                                    <p:set>
                                      <p:cBhvr>
                                        <p:cTn id="54" dur="770" fill="hold"/>
                                        <p:tgtEl>
                                          <p:spTgt spid="7175"/>
                                        </p:tgtEl>
                                        <p:attrNameLst>
                                          <p:attrName>ppt_x</p:attrName>
                                        </p:attrNameLst>
                                      </p:cBhvr>
                                      <p:to>
                                        <p:strVal val="(0.5)"/>
                                      </p:to>
                                    </p:set>
                                    <p:anim from="(0.5)" to="(#ppt_x)" calcmode="lin" valueType="num">
                                      <p:cBhvr>
                                        <p:cTn id="55" dur="1230" accel="100000" fill="hold">
                                          <p:stCondLst>
                                            <p:cond delay="770"/>
                                          </p:stCondLst>
                                        </p:cTn>
                                        <p:tgtEl>
                                          <p:spTgt spid="7175"/>
                                        </p:tgtEl>
                                        <p:attrNameLst>
                                          <p:attrName>ppt_x</p:attrName>
                                        </p:attrNameLst>
                                      </p:cBhvr>
                                    </p:anim>
                                    <p:set>
                                      <p:cBhvr>
                                        <p:cTn id="56" dur="770" fill="hold"/>
                                        <p:tgtEl>
                                          <p:spTgt spid="7175"/>
                                        </p:tgtEl>
                                        <p:attrNameLst>
                                          <p:attrName>ppt_y</p:attrName>
                                        </p:attrNameLst>
                                      </p:cBhvr>
                                      <p:to>
                                        <p:strVal val="(#ppt_y+0.4)"/>
                                      </p:to>
                                    </p:set>
                                    <p:anim from="(#ppt_y+0.4)" to="(#ppt_y)" calcmode="lin" valueType="num">
                                      <p:cBhvr>
                                        <p:cTn id="57" dur="1230" accel="100000" fill="hold">
                                          <p:stCondLst>
                                            <p:cond delay="770"/>
                                          </p:stCondLst>
                                        </p:cTn>
                                        <p:tgtEl>
                                          <p:spTgt spid="7175"/>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15" presetClass="exit" presetSubtype="0" fill="hold" nodeType="clickEffect">
                                  <p:stCondLst>
                                    <p:cond delay="0"/>
                                  </p:stCondLst>
                                  <p:childTnLst>
                                    <p:anim calcmode="lin" valueType="num">
                                      <p:cBhvr>
                                        <p:cTn id="61" dur="1000"/>
                                        <p:tgtEl>
                                          <p:spTgt spid="7175"/>
                                        </p:tgtEl>
                                        <p:attrNameLst>
                                          <p:attrName>ppt_w</p:attrName>
                                        </p:attrNameLst>
                                      </p:cBhvr>
                                      <p:tavLst>
                                        <p:tav tm="0">
                                          <p:val>
                                            <p:strVal val="ppt_w"/>
                                          </p:val>
                                        </p:tav>
                                        <p:tav tm="100000">
                                          <p:val>
                                            <p:fltVal val="0"/>
                                          </p:val>
                                        </p:tav>
                                      </p:tavLst>
                                    </p:anim>
                                    <p:anim calcmode="lin" valueType="num">
                                      <p:cBhvr>
                                        <p:cTn id="62" dur="1000"/>
                                        <p:tgtEl>
                                          <p:spTgt spid="7175"/>
                                        </p:tgtEl>
                                        <p:attrNameLst>
                                          <p:attrName>ppt_h</p:attrName>
                                        </p:attrNameLst>
                                      </p:cBhvr>
                                      <p:tavLst>
                                        <p:tav tm="0">
                                          <p:val>
                                            <p:strVal val="ppt_h"/>
                                          </p:val>
                                        </p:tav>
                                        <p:tav tm="100000">
                                          <p:val>
                                            <p:fltVal val="0"/>
                                          </p:val>
                                        </p:tav>
                                      </p:tavLst>
                                    </p:anim>
                                    <p:anim calcmode="lin" valueType="num">
                                      <p:cBhvr>
                                        <p:cTn id="63" dur="1000"/>
                                        <p:tgtEl>
                                          <p:spTgt spid="717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4" dur="1000"/>
                                        <p:tgtEl>
                                          <p:spTgt spid="717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5" dur="1" fill="hold">
                                          <p:stCondLst>
                                            <p:cond delay="999"/>
                                          </p:stCondLst>
                                        </p:cTn>
                                        <p:tgtEl>
                                          <p:spTgt spid="717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7172">
                                            <p:txEl>
                                              <p:pRg st="3" end="3"/>
                                            </p:txEl>
                                          </p:spTgt>
                                        </p:tgtEl>
                                        <p:attrNameLst>
                                          <p:attrName>style.visibility</p:attrName>
                                        </p:attrNameLst>
                                      </p:cBhvr>
                                      <p:to>
                                        <p:strVal val="visible"/>
                                      </p:to>
                                    </p:set>
                                    <p:anim calcmode="discrete" valueType="clr">
                                      <p:cBhvr override="childStyle">
                                        <p:cTn id="70" dur="80"/>
                                        <p:tgtEl>
                                          <p:spTgt spid="717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7172">
                                            <p:txEl>
                                              <p:pRg st="3" end="3"/>
                                            </p:txEl>
                                          </p:spTgt>
                                        </p:tgtEl>
                                        <p:attrNameLst>
                                          <p:attrName>fillcolor</p:attrName>
                                        </p:attrNameLst>
                                      </p:cBhvr>
                                      <p:tavLst>
                                        <p:tav tm="0">
                                          <p:val>
                                            <p:clrVal>
                                              <a:schemeClr val="accent2"/>
                                            </p:clrVal>
                                          </p:val>
                                        </p:tav>
                                        <p:tav tm="50000">
                                          <p:val>
                                            <p:clrVal>
                                              <a:schemeClr val="hlink"/>
                                            </p:clrVal>
                                          </p:val>
                                        </p:tav>
                                      </p:tavLst>
                                    </p:anim>
                                    <p:set>
                                      <p:cBhvr>
                                        <p:cTn id="72" dur="80"/>
                                        <p:tgtEl>
                                          <p:spTgt spid="7172">
                                            <p:txEl>
                                              <p:pRg st="3" end="3"/>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7177"/>
                                        </p:tgtEl>
                                        <p:attrNameLst>
                                          <p:attrName>style.visibility</p:attrName>
                                        </p:attrNameLst>
                                      </p:cBhvr>
                                      <p:to>
                                        <p:strVal val="visible"/>
                                      </p:to>
                                    </p:set>
                                    <p:animEffect transition="in" filter="dissolve">
                                      <p:cBhvr>
                                        <p:cTn id="77" dur="500"/>
                                        <p:tgtEl>
                                          <p:spTgt spid="7177"/>
                                        </p:tgtEl>
                                      </p:cBhvr>
                                    </p:animEffect>
                                  </p:childTnLst>
                                </p:cTn>
                              </p:par>
                            </p:childTnLst>
                          </p:cTn>
                        </p:par>
                      </p:childTnLst>
                    </p:cTn>
                  </p:par>
                  <p:par>
                    <p:cTn id="78" fill="hold">
                      <p:stCondLst>
                        <p:cond delay="indefinite"/>
                      </p:stCondLst>
                      <p:childTnLst>
                        <p:par>
                          <p:cTn id="79" fill="hold">
                            <p:stCondLst>
                              <p:cond delay="0"/>
                            </p:stCondLst>
                            <p:childTnLst>
                              <p:par>
                                <p:cTn id="80" presetID="15" presetClass="exit" presetSubtype="0" fill="hold" nodeType="clickEffect">
                                  <p:stCondLst>
                                    <p:cond delay="0"/>
                                  </p:stCondLst>
                                  <p:childTnLst>
                                    <p:anim calcmode="lin" valueType="num">
                                      <p:cBhvr>
                                        <p:cTn id="81" dur="1000"/>
                                        <p:tgtEl>
                                          <p:spTgt spid="7177"/>
                                        </p:tgtEl>
                                        <p:attrNameLst>
                                          <p:attrName>ppt_w</p:attrName>
                                        </p:attrNameLst>
                                      </p:cBhvr>
                                      <p:tavLst>
                                        <p:tav tm="0">
                                          <p:val>
                                            <p:strVal val="ppt_w"/>
                                          </p:val>
                                        </p:tav>
                                        <p:tav tm="100000">
                                          <p:val>
                                            <p:fltVal val="0"/>
                                          </p:val>
                                        </p:tav>
                                      </p:tavLst>
                                    </p:anim>
                                    <p:anim calcmode="lin" valueType="num">
                                      <p:cBhvr>
                                        <p:cTn id="82" dur="1000"/>
                                        <p:tgtEl>
                                          <p:spTgt spid="7177"/>
                                        </p:tgtEl>
                                        <p:attrNameLst>
                                          <p:attrName>ppt_h</p:attrName>
                                        </p:attrNameLst>
                                      </p:cBhvr>
                                      <p:tavLst>
                                        <p:tav tm="0">
                                          <p:val>
                                            <p:strVal val="ppt_h"/>
                                          </p:val>
                                        </p:tav>
                                        <p:tav tm="100000">
                                          <p:val>
                                            <p:fltVal val="0"/>
                                          </p:val>
                                        </p:tav>
                                      </p:tavLst>
                                    </p:anim>
                                    <p:anim calcmode="lin" valueType="num">
                                      <p:cBhvr>
                                        <p:cTn id="83" dur="1000"/>
                                        <p:tgtEl>
                                          <p:spTgt spid="717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4" dur="1000"/>
                                        <p:tgtEl>
                                          <p:spTgt spid="717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5" dur="1" fill="hold">
                                          <p:stCondLst>
                                            <p:cond delay="999"/>
                                          </p:stCondLst>
                                        </p:cTn>
                                        <p:tgtEl>
                                          <p:spTgt spid="717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1" presetClass="entr" presetSubtype="0" fill="hold" nodeType="clickEffect">
                                  <p:stCondLst>
                                    <p:cond delay="0"/>
                                  </p:stCondLst>
                                  <p:childTnLst>
                                    <p:set>
                                      <p:cBhvr>
                                        <p:cTn id="89" dur="1" fill="hold">
                                          <p:stCondLst>
                                            <p:cond delay="0"/>
                                          </p:stCondLst>
                                        </p:cTn>
                                        <p:tgtEl>
                                          <p:spTgt spid="7200">
                                            <p:txEl>
                                              <p:pRg st="0" end="0"/>
                                            </p:txEl>
                                          </p:spTgt>
                                        </p:tgtEl>
                                        <p:attrNameLst>
                                          <p:attrName>style.visibility</p:attrName>
                                        </p:attrNameLst>
                                      </p:cBhvr>
                                      <p:to>
                                        <p:strVal val="visible"/>
                                      </p:to>
                                    </p:set>
                                    <p:animEffect transition="in" filter="fade">
                                      <p:cBhvr>
                                        <p:cTn id="90" dur="770" decel="100000"/>
                                        <p:tgtEl>
                                          <p:spTgt spid="7200">
                                            <p:txEl>
                                              <p:pRg st="0" end="0"/>
                                            </p:txEl>
                                          </p:spTgt>
                                        </p:tgtEl>
                                      </p:cBhvr>
                                    </p:animEffect>
                                    <p:animScale>
                                      <p:cBhvr>
                                        <p:cTn id="91" dur="770" decel="100000"/>
                                        <p:tgtEl>
                                          <p:spTgt spid="7200">
                                            <p:txEl>
                                              <p:pRg st="0" end="0"/>
                                            </p:txEl>
                                          </p:spTgt>
                                        </p:tgtEl>
                                      </p:cBhvr>
                                      <p:from x="10000" y="10000"/>
                                      <p:to x="200000" y="450000"/>
                                    </p:animScale>
                                    <p:animScale>
                                      <p:cBhvr>
                                        <p:cTn id="92" dur="1230" accel="100000" fill="hold">
                                          <p:stCondLst>
                                            <p:cond delay="770"/>
                                          </p:stCondLst>
                                        </p:cTn>
                                        <p:tgtEl>
                                          <p:spTgt spid="7200">
                                            <p:txEl>
                                              <p:pRg st="0" end="0"/>
                                            </p:txEl>
                                          </p:spTgt>
                                        </p:tgtEl>
                                      </p:cBhvr>
                                      <p:from x="200000" y="450000"/>
                                      <p:to x="100000" y="100000"/>
                                    </p:animScale>
                                    <p:set>
                                      <p:cBhvr>
                                        <p:cTn id="93" dur="770" fill="hold"/>
                                        <p:tgtEl>
                                          <p:spTgt spid="7200">
                                            <p:txEl>
                                              <p:pRg st="0" end="0"/>
                                            </p:txEl>
                                          </p:spTgt>
                                        </p:tgtEl>
                                        <p:attrNameLst>
                                          <p:attrName>ppt_x</p:attrName>
                                        </p:attrNameLst>
                                      </p:cBhvr>
                                      <p:to>
                                        <p:strVal val="(0.5)"/>
                                      </p:to>
                                    </p:set>
                                    <p:anim from="(0.5)" to="(#ppt_x)" calcmode="lin" valueType="num">
                                      <p:cBhvr>
                                        <p:cTn id="94" dur="1230" accel="100000" fill="hold">
                                          <p:stCondLst>
                                            <p:cond delay="770"/>
                                          </p:stCondLst>
                                        </p:cTn>
                                        <p:tgtEl>
                                          <p:spTgt spid="7200">
                                            <p:txEl>
                                              <p:pRg st="0" end="0"/>
                                            </p:txEl>
                                          </p:spTgt>
                                        </p:tgtEl>
                                        <p:attrNameLst>
                                          <p:attrName>ppt_x</p:attrName>
                                        </p:attrNameLst>
                                      </p:cBhvr>
                                    </p:anim>
                                    <p:set>
                                      <p:cBhvr>
                                        <p:cTn id="95" dur="770" fill="hold"/>
                                        <p:tgtEl>
                                          <p:spTgt spid="7200">
                                            <p:txEl>
                                              <p:pRg st="0" end="0"/>
                                            </p:txEl>
                                          </p:spTgt>
                                        </p:tgtEl>
                                        <p:attrNameLst>
                                          <p:attrName>ppt_y</p:attrName>
                                        </p:attrNameLst>
                                      </p:cBhvr>
                                      <p:to>
                                        <p:strVal val="(#ppt_y+0.4)"/>
                                      </p:to>
                                    </p:set>
                                    <p:anim from="(#ppt_y+0.4)" to="(#ppt_y)" calcmode="lin" valueType="num">
                                      <p:cBhvr>
                                        <p:cTn id="96" dur="1230" accel="100000" fill="hold">
                                          <p:stCondLst>
                                            <p:cond delay="770"/>
                                          </p:stCondLst>
                                        </p:cTn>
                                        <p:tgtEl>
                                          <p:spTgt spid="7200">
                                            <p:txEl>
                                              <p:pRg st="0" end="0"/>
                                            </p:txEl>
                                          </p:spTgt>
                                        </p:tgtEl>
                                        <p:attrNameLst>
                                          <p:attrName>ppt_y</p:attrName>
                                        </p:attrNameLst>
                                      </p:cBhvr>
                                    </p:anim>
                                  </p:childTnLst>
                                </p:cTn>
                              </p:par>
                            </p:childTnLst>
                          </p:cTn>
                        </p:par>
                      </p:childTnLst>
                    </p:cTn>
                  </p:par>
                  <p:par>
                    <p:cTn id="97" fill="hold">
                      <p:stCondLst>
                        <p:cond delay="indefinite"/>
                      </p:stCondLst>
                      <p:childTnLst>
                        <p:par>
                          <p:cTn id="98" fill="hold">
                            <p:stCondLst>
                              <p:cond delay="0"/>
                            </p:stCondLst>
                            <p:childTnLst>
                              <p:par>
                                <p:cTn id="99" presetID="51" presetClass="entr" presetSubtype="0" fill="hold" nodeType="clickEffect">
                                  <p:stCondLst>
                                    <p:cond delay="0"/>
                                  </p:stCondLst>
                                  <p:childTnLst>
                                    <p:set>
                                      <p:cBhvr>
                                        <p:cTn id="100" dur="1" fill="hold">
                                          <p:stCondLst>
                                            <p:cond delay="0"/>
                                          </p:stCondLst>
                                        </p:cTn>
                                        <p:tgtEl>
                                          <p:spTgt spid="7200">
                                            <p:txEl>
                                              <p:pRg st="1" end="1"/>
                                            </p:txEl>
                                          </p:spTgt>
                                        </p:tgtEl>
                                        <p:attrNameLst>
                                          <p:attrName>style.visibility</p:attrName>
                                        </p:attrNameLst>
                                      </p:cBhvr>
                                      <p:to>
                                        <p:strVal val="visible"/>
                                      </p:to>
                                    </p:set>
                                    <p:animEffect transition="in" filter="fade">
                                      <p:cBhvr>
                                        <p:cTn id="101" dur="770" decel="100000"/>
                                        <p:tgtEl>
                                          <p:spTgt spid="7200">
                                            <p:txEl>
                                              <p:pRg st="1" end="1"/>
                                            </p:txEl>
                                          </p:spTgt>
                                        </p:tgtEl>
                                      </p:cBhvr>
                                    </p:animEffect>
                                    <p:animScale>
                                      <p:cBhvr>
                                        <p:cTn id="102" dur="770" decel="100000"/>
                                        <p:tgtEl>
                                          <p:spTgt spid="7200">
                                            <p:txEl>
                                              <p:pRg st="1" end="1"/>
                                            </p:txEl>
                                          </p:spTgt>
                                        </p:tgtEl>
                                      </p:cBhvr>
                                      <p:from x="10000" y="10000"/>
                                      <p:to x="200000" y="450000"/>
                                    </p:animScale>
                                    <p:animScale>
                                      <p:cBhvr>
                                        <p:cTn id="103" dur="1230" accel="100000" fill="hold">
                                          <p:stCondLst>
                                            <p:cond delay="770"/>
                                          </p:stCondLst>
                                        </p:cTn>
                                        <p:tgtEl>
                                          <p:spTgt spid="7200">
                                            <p:txEl>
                                              <p:pRg st="1" end="1"/>
                                            </p:txEl>
                                          </p:spTgt>
                                        </p:tgtEl>
                                      </p:cBhvr>
                                      <p:from x="200000" y="450000"/>
                                      <p:to x="100000" y="100000"/>
                                    </p:animScale>
                                    <p:set>
                                      <p:cBhvr>
                                        <p:cTn id="104" dur="770" fill="hold"/>
                                        <p:tgtEl>
                                          <p:spTgt spid="7200">
                                            <p:txEl>
                                              <p:pRg st="1" end="1"/>
                                            </p:txEl>
                                          </p:spTgt>
                                        </p:tgtEl>
                                        <p:attrNameLst>
                                          <p:attrName>ppt_x</p:attrName>
                                        </p:attrNameLst>
                                      </p:cBhvr>
                                      <p:to>
                                        <p:strVal val="(0.5)"/>
                                      </p:to>
                                    </p:set>
                                    <p:anim from="(0.5)" to="(#ppt_x)" calcmode="lin" valueType="num">
                                      <p:cBhvr>
                                        <p:cTn id="105" dur="1230" accel="100000" fill="hold">
                                          <p:stCondLst>
                                            <p:cond delay="770"/>
                                          </p:stCondLst>
                                        </p:cTn>
                                        <p:tgtEl>
                                          <p:spTgt spid="7200">
                                            <p:txEl>
                                              <p:pRg st="1" end="1"/>
                                            </p:txEl>
                                          </p:spTgt>
                                        </p:tgtEl>
                                        <p:attrNameLst>
                                          <p:attrName>ppt_x</p:attrName>
                                        </p:attrNameLst>
                                      </p:cBhvr>
                                    </p:anim>
                                    <p:set>
                                      <p:cBhvr>
                                        <p:cTn id="106" dur="770" fill="hold"/>
                                        <p:tgtEl>
                                          <p:spTgt spid="7200">
                                            <p:txEl>
                                              <p:pRg st="1" end="1"/>
                                            </p:txEl>
                                          </p:spTgt>
                                        </p:tgtEl>
                                        <p:attrNameLst>
                                          <p:attrName>ppt_y</p:attrName>
                                        </p:attrNameLst>
                                      </p:cBhvr>
                                      <p:to>
                                        <p:strVal val="(#ppt_y+0.4)"/>
                                      </p:to>
                                    </p:set>
                                    <p:anim from="(#ppt_y+0.4)" to="(#ppt_y)" calcmode="lin" valueType="num">
                                      <p:cBhvr>
                                        <p:cTn id="107" dur="1230" accel="100000" fill="hold">
                                          <p:stCondLst>
                                            <p:cond delay="770"/>
                                          </p:stCondLst>
                                        </p:cTn>
                                        <p:tgtEl>
                                          <p:spTgt spid="7200">
                                            <p:txEl>
                                              <p:pRg st="1" end="1"/>
                                            </p:txEl>
                                          </p:spTgt>
                                        </p:tgtEl>
                                        <p:attrNameLst>
                                          <p:attrName>ppt_y</p:attrName>
                                        </p:attrNameLst>
                                      </p:cBhvr>
                                    </p:anim>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nodeType="clickEffect">
                                  <p:stCondLst>
                                    <p:cond delay="0"/>
                                  </p:stCondLst>
                                  <p:iterate type="lt">
                                    <p:tmPct val="50000"/>
                                  </p:iterate>
                                  <p:childTnLst>
                                    <p:set>
                                      <p:cBhvr>
                                        <p:cTn id="111" dur="1" fill="hold">
                                          <p:stCondLst>
                                            <p:cond delay="0"/>
                                          </p:stCondLst>
                                        </p:cTn>
                                        <p:tgtEl>
                                          <p:spTgt spid="7200">
                                            <p:txEl>
                                              <p:pRg st="2" end="2"/>
                                            </p:txEl>
                                          </p:spTgt>
                                        </p:tgtEl>
                                        <p:attrNameLst>
                                          <p:attrName>style.visibility</p:attrName>
                                        </p:attrNameLst>
                                      </p:cBhvr>
                                      <p:to>
                                        <p:strVal val="visible"/>
                                      </p:to>
                                    </p:set>
                                    <p:anim calcmode="discrete" valueType="clr">
                                      <p:cBhvr override="childStyle">
                                        <p:cTn id="112" dur="80"/>
                                        <p:tgtEl>
                                          <p:spTgt spid="720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7200">
                                            <p:txEl>
                                              <p:pRg st="2" end="2"/>
                                            </p:txEl>
                                          </p:spTgt>
                                        </p:tgtEl>
                                        <p:attrNameLst>
                                          <p:attrName>fillcolor</p:attrName>
                                        </p:attrNameLst>
                                      </p:cBhvr>
                                      <p:tavLst>
                                        <p:tav tm="0">
                                          <p:val>
                                            <p:clrVal>
                                              <a:schemeClr val="accent2"/>
                                            </p:clrVal>
                                          </p:val>
                                        </p:tav>
                                        <p:tav tm="50000">
                                          <p:val>
                                            <p:clrVal>
                                              <a:schemeClr val="hlink"/>
                                            </p:clrVal>
                                          </p:val>
                                        </p:tav>
                                      </p:tavLst>
                                    </p:anim>
                                    <p:set>
                                      <p:cBhvr>
                                        <p:cTn id="114" dur="80"/>
                                        <p:tgtEl>
                                          <p:spTgt spid="7200">
                                            <p:txEl>
                                              <p:pRg st="2" end="2"/>
                                            </p:txEl>
                                          </p:spTgt>
                                        </p:tgtEl>
                                        <p:attrNameLst>
                                          <p:attrName>fill.type</p:attrName>
                                        </p:attrNameLst>
                                      </p:cBhvr>
                                      <p:to>
                                        <p:strVal val="solid"/>
                                      </p:to>
                                    </p:set>
                                  </p:childTnLst>
                                </p:cTn>
                              </p:par>
                            </p:childTnLst>
                          </p:cTn>
                        </p:par>
                      </p:childTnLst>
                    </p:cTn>
                  </p:par>
                  <p:par>
                    <p:cTn id="115" fill="hold">
                      <p:stCondLst>
                        <p:cond delay="indefinite"/>
                      </p:stCondLst>
                      <p:childTnLst>
                        <p:par>
                          <p:cTn id="116" fill="hold">
                            <p:stCondLst>
                              <p:cond delay="0"/>
                            </p:stCondLst>
                            <p:childTnLst>
                              <p:par>
                                <p:cTn id="117" presetID="27" presetClass="entr" presetSubtype="0" fill="hold" nodeType="clickEffect">
                                  <p:stCondLst>
                                    <p:cond delay="0"/>
                                  </p:stCondLst>
                                  <p:iterate type="lt">
                                    <p:tmPct val="50000"/>
                                  </p:iterate>
                                  <p:childTnLst>
                                    <p:set>
                                      <p:cBhvr>
                                        <p:cTn id="118" dur="1" fill="hold">
                                          <p:stCondLst>
                                            <p:cond delay="0"/>
                                          </p:stCondLst>
                                        </p:cTn>
                                        <p:tgtEl>
                                          <p:spTgt spid="7200">
                                            <p:txEl>
                                              <p:pRg st="3" end="3"/>
                                            </p:txEl>
                                          </p:spTgt>
                                        </p:tgtEl>
                                        <p:attrNameLst>
                                          <p:attrName>style.visibility</p:attrName>
                                        </p:attrNameLst>
                                      </p:cBhvr>
                                      <p:to>
                                        <p:strVal val="visible"/>
                                      </p:to>
                                    </p:set>
                                    <p:anim calcmode="discrete" valueType="clr">
                                      <p:cBhvr override="childStyle">
                                        <p:cTn id="119" dur="80"/>
                                        <p:tgtEl>
                                          <p:spTgt spid="720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7200">
                                            <p:txEl>
                                              <p:pRg st="3" end="3"/>
                                            </p:txEl>
                                          </p:spTgt>
                                        </p:tgtEl>
                                        <p:attrNameLst>
                                          <p:attrName>fillcolor</p:attrName>
                                        </p:attrNameLst>
                                      </p:cBhvr>
                                      <p:tavLst>
                                        <p:tav tm="0">
                                          <p:val>
                                            <p:clrVal>
                                              <a:schemeClr val="accent2"/>
                                            </p:clrVal>
                                          </p:val>
                                        </p:tav>
                                        <p:tav tm="50000">
                                          <p:val>
                                            <p:clrVal>
                                              <a:schemeClr val="hlink"/>
                                            </p:clrVal>
                                          </p:val>
                                        </p:tav>
                                      </p:tavLst>
                                    </p:anim>
                                    <p:set>
                                      <p:cBhvr>
                                        <p:cTn id="121" dur="80"/>
                                        <p:tgtEl>
                                          <p:spTgt spid="7200">
                                            <p:txEl>
                                              <p:pRg st="3" end="3"/>
                                            </p:txEl>
                                          </p:spTgt>
                                        </p:tgtEl>
                                        <p:attrNameLst>
                                          <p:attrName>fill.type</p:attrName>
                                        </p:attrNameLst>
                                      </p:cBhvr>
                                      <p:to>
                                        <p:strVal val="solid"/>
                                      </p:to>
                                    </p:set>
                                  </p:childTnLst>
                                </p:cTn>
                              </p:par>
                            </p:childTnLst>
                          </p:cTn>
                        </p:par>
                      </p:childTnLst>
                    </p:cTn>
                  </p:par>
                  <p:par>
                    <p:cTn id="122" fill="hold">
                      <p:stCondLst>
                        <p:cond delay="indefinite"/>
                      </p:stCondLst>
                      <p:childTnLst>
                        <p:par>
                          <p:cTn id="123" fill="hold">
                            <p:stCondLst>
                              <p:cond delay="0"/>
                            </p:stCondLst>
                            <p:childTnLst>
                              <p:par>
                                <p:cTn id="124" presetID="27" presetClass="entr" presetSubtype="0" fill="hold" nodeType="clickEffect">
                                  <p:stCondLst>
                                    <p:cond delay="0"/>
                                  </p:stCondLst>
                                  <p:iterate type="lt">
                                    <p:tmPct val="50000"/>
                                  </p:iterate>
                                  <p:childTnLst>
                                    <p:set>
                                      <p:cBhvr>
                                        <p:cTn id="125" dur="1" fill="hold">
                                          <p:stCondLst>
                                            <p:cond delay="0"/>
                                          </p:stCondLst>
                                        </p:cTn>
                                        <p:tgtEl>
                                          <p:spTgt spid="7200">
                                            <p:txEl>
                                              <p:pRg st="4" end="4"/>
                                            </p:txEl>
                                          </p:spTgt>
                                        </p:tgtEl>
                                        <p:attrNameLst>
                                          <p:attrName>style.visibility</p:attrName>
                                        </p:attrNameLst>
                                      </p:cBhvr>
                                      <p:to>
                                        <p:strVal val="visible"/>
                                      </p:to>
                                    </p:set>
                                    <p:anim calcmode="discrete" valueType="clr">
                                      <p:cBhvr override="childStyle">
                                        <p:cTn id="126" dur="80"/>
                                        <p:tgtEl>
                                          <p:spTgt spid="720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7200">
                                            <p:txEl>
                                              <p:pRg st="4" end="4"/>
                                            </p:txEl>
                                          </p:spTgt>
                                        </p:tgtEl>
                                        <p:attrNameLst>
                                          <p:attrName>fillcolor</p:attrName>
                                        </p:attrNameLst>
                                      </p:cBhvr>
                                      <p:tavLst>
                                        <p:tav tm="0">
                                          <p:val>
                                            <p:clrVal>
                                              <a:schemeClr val="accent2"/>
                                            </p:clrVal>
                                          </p:val>
                                        </p:tav>
                                        <p:tav tm="50000">
                                          <p:val>
                                            <p:clrVal>
                                              <a:schemeClr val="hlink"/>
                                            </p:clrVal>
                                          </p:val>
                                        </p:tav>
                                      </p:tavLst>
                                    </p:anim>
                                    <p:set>
                                      <p:cBhvr>
                                        <p:cTn id="128" dur="80"/>
                                        <p:tgtEl>
                                          <p:spTgt spid="7200">
                                            <p:txEl>
                                              <p:pRg st="4" end="4"/>
                                            </p:txEl>
                                          </p:spTgt>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51" presetClass="entr" presetSubtype="0" fill="hold" nodeType="clickEffect">
                                  <p:stCondLst>
                                    <p:cond delay="0"/>
                                  </p:stCondLst>
                                  <p:childTnLst>
                                    <p:set>
                                      <p:cBhvr>
                                        <p:cTn id="132" dur="1" fill="hold">
                                          <p:stCondLst>
                                            <p:cond delay="0"/>
                                          </p:stCondLst>
                                        </p:cTn>
                                        <p:tgtEl>
                                          <p:spTgt spid="7211"/>
                                        </p:tgtEl>
                                        <p:attrNameLst>
                                          <p:attrName>style.visibility</p:attrName>
                                        </p:attrNameLst>
                                      </p:cBhvr>
                                      <p:to>
                                        <p:strVal val="visible"/>
                                      </p:to>
                                    </p:set>
                                    <p:animEffect transition="in" filter="fade">
                                      <p:cBhvr>
                                        <p:cTn id="133" dur="770" decel="100000"/>
                                        <p:tgtEl>
                                          <p:spTgt spid="7211"/>
                                        </p:tgtEl>
                                      </p:cBhvr>
                                    </p:animEffect>
                                    <p:animScale>
                                      <p:cBhvr>
                                        <p:cTn id="134" dur="770" decel="100000"/>
                                        <p:tgtEl>
                                          <p:spTgt spid="7211"/>
                                        </p:tgtEl>
                                      </p:cBhvr>
                                      <p:from x="10000" y="10000"/>
                                      <p:to x="200000" y="450000"/>
                                    </p:animScale>
                                    <p:animScale>
                                      <p:cBhvr>
                                        <p:cTn id="135" dur="1230" accel="100000" fill="hold">
                                          <p:stCondLst>
                                            <p:cond delay="770"/>
                                          </p:stCondLst>
                                        </p:cTn>
                                        <p:tgtEl>
                                          <p:spTgt spid="7211"/>
                                        </p:tgtEl>
                                      </p:cBhvr>
                                      <p:from x="200000" y="450000"/>
                                      <p:to x="100000" y="100000"/>
                                    </p:animScale>
                                    <p:set>
                                      <p:cBhvr>
                                        <p:cTn id="136" dur="770" fill="hold"/>
                                        <p:tgtEl>
                                          <p:spTgt spid="7211"/>
                                        </p:tgtEl>
                                        <p:attrNameLst>
                                          <p:attrName>ppt_x</p:attrName>
                                        </p:attrNameLst>
                                      </p:cBhvr>
                                      <p:to>
                                        <p:strVal val="(0.5)"/>
                                      </p:to>
                                    </p:set>
                                    <p:anim from="(0.5)" to="(#ppt_x)" calcmode="lin" valueType="num">
                                      <p:cBhvr>
                                        <p:cTn id="137" dur="1230" accel="100000" fill="hold">
                                          <p:stCondLst>
                                            <p:cond delay="770"/>
                                          </p:stCondLst>
                                        </p:cTn>
                                        <p:tgtEl>
                                          <p:spTgt spid="7211"/>
                                        </p:tgtEl>
                                        <p:attrNameLst>
                                          <p:attrName>ppt_x</p:attrName>
                                        </p:attrNameLst>
                                      </p:cBhvr>
                                    </p:anim>
                                    <p:set>
                                      <p:cBhvr>
                                        <p:cTn id="138" dur="770" fill="hold"/>
                                        <p:tgtEl>
                                          <p:spTgt spid="7211"/>
                                        </p:tgtEl>
                                        <p:attrNameLst>
                                          <p:attrName>ppt_y</p:attrName>
                                        </p:attrNameLst>
                                      </p:cBhvr>
                                      <p:to>
                                        <p:strVal val="(#ppt_y+0.4)"/>
                                      </p:to>
                                    </p:set>
                                    <p:anim from="(#ppt_y+0.4)" to="(#ppt_y)" calcmode="lin" valueType="num">
                                      <p:cBhvr>
                                        <p:cTn id="139" dur="1230" accel="100000" fill="hold">
                                          <p:stCondLst>
                                            <p:cond delay="770"/>
                                          </p:stCondLst>
                                        </p:cTn>
                                        <p:tgtEl>
                                          <p:spTgt spid="7211"/>
                                        </p:tgtEl>
                                        <p:attrNameLst>
                                          <p:attrName>ppt_y</p:attrName>
                                        </p:attrNameLst>
                                      </p:cBhvr>
                                    </p:anim>
                                  </p:childTnLst>
                                </p:cTn>
                              </p:par>
                            </p:childTnLst>
                          </p:cTn>
                        </p:par>
                      </p:childTnLst>
                    </p:cTn>
                  </p:par>
                  <p:par>
                    <p:cTn id="140" fill="hold">
                      <p:stCondLst>
                        <p:cond delay="indefinite"/>
                      </p:stCondLst>
                      <p:childTnLst>
                        <p:par>
                          <p:cTn id="141" fill="hold">
                            <p:stCondLst>
                              <p:cond delay="0"/>
                            </p:stCondLst>
                            <p:childTnLst>
                              <p:par>
                                <p:cTn id="142" presetID="15" presetClass="exit" presetSubtype="0" fill="hold" nodeType="clickEffect">
                                  <p:stCondLst>
                                    <p:cond delay="0"/>
                                  </p:stCondLst>
                                  <p:childTnLst>
                                    <p:anim calcmode="lin" valueType="num">
                                      <p:cBhvr>
                                        <p:cTn id="143" dur="1000"/>
                                        <p:tgtEl>
                                          <p:spTgt spid="7211"/>
                                        </p:tgtEl>
                                        <p:attrNameLst>
                                          <p:attrName>ppt_w</p:attrName>
                                        </p:attrNameLst>
                                      </p:cBhvr>
                                      <p:tavLst>
                                        <p:tav tm="0">
                                          <p:val>
                                            <p:strVal val="ppt_w"/>
                                          </p:val>
                                        </p:tav>
                                        <p:tav tm="100000">
                                          <p:val>
                                            <p:fltVal val="0"/>
                                          </p:val>
                                        </p:tav>
                                      </p:tavLst>
                                    </p:anim>
                                    <p:anim calcmode="lin" valueType="num">
                                      <p:cBhvr>
                                        <p:cTn id="144" dur="1000"/>
                                        <p:tgtEl>
                                          <p:spTgt spid="7211"/>
                                        </p:tgtEl>
                                        <p:attrNameLst>
                                          <p:attrName>ppt_h</p:attrName>
                                        </p:attrNameLst>
                                      </p:cBhvr>
                                      <p:tavLst>
                                        <p:tav tm="0">
                                          <p:val>
                                            <p:strVal val="ppt_h"/>
                                          </p:val>
                                        </p:tav>
                                        <p:tav tm="100000">
                                          <p:val>
                                            <p:fltVal val="0"/>
                                          </p:val>
                                        </p:tav>
                                      </p:tavLst>
                                    </p:anim>
                                    <p:anim calcmode="lin" valueType="num">
                                      <p:cBhvr>
                                        <p:cTn id="145" dur="1000"/>
                                        <p:tgtEl>
                                          <p:spTgt spid="72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6" dur="1000"/>
                                        <p:tgtEl>
                                          <p:spTgt spid="72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7" dur="1" fill="hold">
                                          <p:stCondLst>
                                            <p:cond delay="999"/>
                                          </p:stCondLst>
                                        </p:cTn>
                                        <p:tgtEl>
                                          <p:spTgt spid="7211"/>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7" presetClass="entr" presetSubtype="0" fill="hold" nodeType="clickEffect">
                                  <p:stCondLst>
                                    <p:cond delay="0"/>
                                  </p:stCondLst>
                                  <p:iterate type="lt">
                                    <p:tmPct val="50000"/>
                                  </p:iterate>
                                  <p:childTnLst>
                                    <p:set>
                                      <p:cBhvr>
                                        <p:cTn id="151" dur="1" fill="hold">
                                          <p:stCondLst>
                                            <p:cond delay="0"/>
                                          </p:stCondLst>
                                        </p:cTn>
                                        <p:tgtEl>
                                          <p:spTgt spid="7213">
                                            <p:txEl>
                                              <p:pRg st="0" end="0"/>
                                            </p:txEl>
                                          </p:spTgt>
                                        </p:tgtEl>
                                        <p:attrNameLst>
                                          <p:attrName>style.visibility</p:attrName>
                                        </p:attrNameLst>
                                      </p:cBhvr>
                                      <p:to>
                                        <p:strVal val="visible"/>
                                      </p:to>
                                    </p:set>
                                    <p:anim calcmode="discrete" valueType="clr">
                                      <p:cBhvr override="childStyle">
                                        <p:cTn id="152" dur="80"/>
                                        <p:tgtEl>
                                          <p:spTgt spid="72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3" dur="80"/>
                                        <p:tgtEl>
                                          <p:spTgt spid="7213">
                                            <p:txEl>
                                              <p:pRg st="0" end="0"/>
                                            </p:txEl>
                                          </p:spTgt>
                                        </p:tgtEl>
                                        <p:attrNameLst>
                                          <p:attrName>fillcolor</p:attrName>
                                        </p:attrNameLst>
                                      </p:cBhvr>
                                      <p:tavLst>
                                        <p:tav tm="0">
                                          <p:val>
                                            <p:clrVal>
                                              <a:schemeClr val="accent2"/>
                                            </p:clrVal>
                                          </p:val>
                                        </p:tav>
                                        <p:tav tm="50000">
                                          <p:val>
                                            <p:clrVal>
                                              <a:schemeClr val="hlink"/>
                                            </p:clrVal>
                                          </p:val>
                                        </p:tav>
                                      </p:tavLst>
                                    </p:anim>
                                    <p:set>
                                      <p:cBhvr>
                                        <p:cTn id="154" dur="80"/>
                                        <p:tgtEl>
                                          <p:spTgt spid="7213">
                                            <p:txEl>
                                              <p:pRg st="0" end="0"/>
                                            </p:txEl>
                                          </p:spTgt>
                                        </p:tgtEl>
                                        <p:attrNameLst>
                                          <p:attrName>fill.type</p:attrName>
                                        </p:attrNameLst>
                                      </p:cBhvr>
                                      <p:to>
                                        <p:strVal val="solid"/>
                                      </p:to>
                                    </p:set>
                                  </p:childTnLst>
                                </p:cTn>
                              </p:par>
                            </p:childTnLst>
                          </p:cTn>
                        </p:par>
                      </p:childTnLst>
                    </p:cTn>
                  </p:par>
                  <p:par>
                    <p:cTn id="155" fill="hold">
                      <p:stCondLst>
                        <p:cond delay="indefinite"/>
                      </p:stCondLst>
                      <p:childTnLst>
                        <p:par>
                          <p:cTn id="156" fill="hold">
                            <p:stCondLst>
                              <p:cond delay="0"/>
                            </p:stCondLst>
                            <p:childTnLst>
                              <p:par>
                                <p:cTn id="157" presetID="51" presetClass="entr" presetSubtype="0" fill="hold" nodeType="clickEffect">
                                  <p:stCondLst>
                                    <p:cond delay="0"/>
                                  </p:stCondLst>
                                  <p:childTnLst>
                                    <p:set>
                                      <p:cBhvr>
                                        <p:cTn id="158" dur="1" fill="hold">
                                          <p:stCondLst>
                                            <p:cond delay="0"/>
                                          </p:stCondLst>
                                        </p:cTn>
                                        <p:tgtEl>
                                          <p:spTgt spid="7214"/>
                                        </p:tgtEl>
                                        <p:attrNameLst>
                                          <p:attrName>style.visibility</p:attrName>
                                        </p:attrNameLst>
                                      </p:cBhvr>
                                      <p:to>
                                        <p:strVal val="visible"/>
                                      </p:to>
                                    </p:set>
                                    <p:animEffect transition="in" filter="fade">
                                      <p:cBhvr>
                                        <p:cTn id="159" dur="770" decel="100000"/>
                                        <p:tgtEl>
                                          <p:spTgt spid="7214"/>
                                        </p:tgtEl>
                                      </p:cBhvr>
                                    </p:animEffect>
                                    <p:animScale>
                                      <p:cBhvr>
                                        <p:cTn id="160" dur="770" decel="100000"/>
                                        <p:tgtEl>
                                          <p:spTgt spid="7214"/>
                                        </p:tgtEl>
                                      </p:cBhvr>
                                      <p:from x="10000" y="10000"/>
                                      <p:to x="200000" y="450000"/>
                                    </p:animScale>
                                    <p:animScale>
                                      <p:cBhvr>
                                        <p:cTn id="161" dur="1230" accel="100000" fill="hold">
                                          <p:stCondLst>
                                            <p:cond delay="770"/>
                                          </p:stCondLst>
                                        </p:cTn>
                                        <p:tgtEl>
                                          <p:spTgt spid="7214"/>
                                        </p:tgtEl>
                                      </p:cBhvr>
                                      <p:from x="200000" y="450000"/>
                                      <p:to x="100000" y="100000"/>
                                    </p:animScale>
                                    <p:set>
                                      <p:cBhvr>
                                        <p:cTn id="162" dur="770" fill="hold"/>
                                        <p:tgtEl>
                                          <p:spTgt spid="7214"/>
                                        </p:tgtEl>
                                        <p:attrNameLst>
                                          <p:attrName>ppt_x</p:attrName>
                                        </p:attrNameLst>
                                      </p:cBhvr>
                                      <p:to>
                                        <p:strVal val="(0.5)"/>
                                      </p:to>
                                    </p:set>
                                    <p:anim from="(0.5)" to="(#ppt_x)" calcmode="lin" valueType="num">
                                      <p:cBhvr>
                                        <p:cTn id="163" dur="1230" accel="100000" fill="hold">
                                          <p:stCondLst>
                                            <p:cond delay="770"/>
                                          </p:stCondLst>
                                        </p:cTn>
                                        <p:tgtEl>
                                          <p:spTgt spid="7214"/>
                                        </p:tgtEl>
                                        <p:attrNameLst>
                                          <p:attrName>ppt_x</p:attrName>
                                        </p:attrNameLst>
                                      </p:cBhvr>
                                    </p:anim>
                                    <p:set>
                                      <p:cBhvr>
                                        <p:cTn id="164" dur="770" fill="hold"/>
                                        <p:tgtEl>
                                          <p:spTgt spid="7214"/>
                                        </p:tgtEl>
                                        <p:attrNameLst>
                                          <p:attrName>ppt_y</p:attrName>
                                        </p:attrNameLst>
                                      </p:cBhvr>
                                      <p:to>
                                        <p:strVal val="(#ppt_y+0.4)"/>
                                      </p:to>
                                    </p:set>
                                    <p:anim from="(#ppt_y+0.4)" to="(#ppt_y)" calcmode="lin" valueType="num">
                                      <p:cBhvr>
                                        <p:cTn id="165" dur="1230" accel="100000" fill="hold">
                                          <p:stCondLst>
                                            <p:cond delay="770"/>
                                          </p:stCondLst>
                                        </p:cTn>
                                        <p:tgtEl>
                                          <p:spTgt spid="7214"/>
                                        </p:tgtEl>
                                        <p:attrNameLst>
                                          <p:attrName>ppt_y</p:attrName>
                                        </p:attrNameLst>
                                      </p:cBhvr>
                                    </p:anim>
                                  </p:childTnLst>
                                </p:cTn>
                              </p:par>
                            </p:childTnLst>
                          </p:cTn>
                        </p:par>
                      </p:childTnLst>
                    </p:cTn>
                  </p:par>
                  <p:par>
                    <p:cTn id="166" fill="hold">
                      <p:stCondLst>
                        <p:cond delay="indefinite"/>
                      </p:stCondLst>
                      <p:childTnLst>
                        <p:par>
                          <p:cTn id="167" fill="hold">
                            <p:stCondLst>
                              <p:cond delay="0"/>
                            </p:stCondLst>
                            <p:childTnLst>
                              <p:par>
                                <p:cTn id="168" presetID="15" presetClass="exit" presetSubtype="0" fill="hold" nodeType="clickEffect">
                                  <p:stCondLst>
                                    <p:cond delay="0"/>
                                  </p:stCondLst>
                                  <p:childTnLst>
                                    <p:anim calcmode="lin" valueType="num">
                                      <p:cBhvr>
                                        <p:cTn id="169" dur="1000"/>
                                        <p:tgtEl>
                                          <p:spTgt spid="7214"/>
                                        </p:tgtEl>
                                        <p:attrNameLst>
                                          <p:attrName>ppt_w</p:attrName>
                                        </p:attrNameLst>
                                      </p:cBhvr>
                                      <p:tavLst>
                                        <p:tav tm="0">
                                          <p:val>
                                            <p:strVal val="ppt_w"/>
                                          </p:val>
                                        </p:tav>
                                        <p:tav tm="100000">
                                          <p:val>
                                            <p:fltVal val="0"/>
                                          </p:val>
                                        </p:tav>
                                      </p:tavLst>
                                    </p:anim>
                                    <p:anim calcmode="lin" valueType="num">
                                      <p:cBhvr>
                                        <p:cTn id="170" dur="1000"/>
                                        <p:tgtEl>
                                          <p:spTgt spid="7214"/>
                                        </p:tgtEl>
                                        <p:attrNameLst>
                                          <p:attrName>ppt_h</p:attrName>
                                        </p:attrNameLst>
                                      </p:cBhvr>
                                      <p:tavLst>
                                        <p:tav tm="0">
                                          <p:val>
                                            <p:strVal val="ppt_h"/>
                                          </p:val>
                                        </p:tav>
                                        <p:tav tm="100000">
                                          <p:val>
                                            <p:fltVal val="0"/>
                                          </p:val>
                                        </p:tav>
                                      </p:tavLst>
                                    </p:anim>
                                    <p:anim calcmode="lin" valueType="num">
                                      <p:cBhvr>
                                        <p:cTn id="171" dur="1000"/>
                                        <p:tgtEl>
                                          <p:spTgt spid="72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2" dur="1000"/>
                                        <p:tgtEl>
                                          <p:spTgt spid="72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3" dur="1" fill="hold">
                                          <p:stCondLst>
                                            <p:cond delay="999"/>
                                          </p:stCondLst>
                                        </p:cTn>
                                        <p:tgtEl>
                                          <p:spTgt spid="7214"/>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51" presetClass="entr" presetSubtype="0" fill="hold" nodeType="clickEffect">
                                  <p:stCondLst>
                                    <p:cond delay="0"/>
                                  </p:stCondLst>
                                  <p:childTnLst>
                                    <p:set>
                                      <p:cBhvr>
                                        <p:cTn id="177" dur="1" fill="hold">
                                          <p:stCondLst>
                                            <p:cond delay="0"/>
                                          </p:stCondLst>
                                        </p:cTn>
                                        <p:tgtEl>
                                          <p:spTgt spid="7216">
                                            <p:txEl>
                                              <p:pRg st="0" end="0"/>
                                            </p:txEl>
                                          </p:spTgt>
                                        </p:tgtEl>
                                        <p:attrNameLst>
                                          <p:attrName>style.visibility</p:attrName>
                                        </p:attrNameLst>
                                      </p:cBhvr>
                                      <p:to>
                                        <p:strVal val="visible"/>
                                      </p:to>
                                    </p:set>
                                    <p:animEffect transition="in" filter="fade">
                                      <p:cBhvr>
                                        <p:cTn id="178" dur="770" decel="100000"/>
                                        <p:tgtEl>
                                          <p:spTgt spid="7216">
                                            <p:txEl>
                                              <p:pRg st="0" end="0"/>
                                            </p:txEl>
                                          </p:spTgt>
                                        </p:tgtEl>
                                      </p:cBhvr>
                                    </p:animEffect>
                                    <p:animScale>
                                      <p:cBhvr>
                                        <p:cTn id="179" dur="770" decel="100000"/>
                                        <p:tgtEl>
                                          <p:spTgt spid="7216">
                                            <p:txEl>
                                              <p:pRg st="0" end="0"/>
                                            </p:txEl>
                                          </p:spTgt>
                                        </p:tgtEl>
                                      </p:cBhvr>
                                      <p:from x="10000" y="10000"/>
                                      <p:to x="200000" y="450000"/>
                                    </p:animScale>
                                    <p:animScale>
                                      <p:cBhvr>
                                        <p:cTn id="180" dur="1230" accel="100000" fill="hold">
                                          <p:stCondLst>
                                            <p:cond delay="770"/>
                                          </p:stCondLst>
                                        </p:cTn>
                                        <p:tgtEl>
                                          <p:spTgt spid="7216">
                                            <p:txEl>
                                              <p:pRg st="0" end="0"/>
                                            </p:txEl>
                                          </p:spTgt>
                                        </p:tgtEl>
                                      </p:cBhvr>
                                      <p:from x="200000" y="450000"/>
                                      <p:to x="100000" y="100000"/>
                                    </p:animScale>
                                    <p:set>
                                      <p:cBhvr>
                                        <p:cTn id="181" dur="770" fill="hold"/>
                                        <p:tgtEl>
                                          <p:spTgt spid="7216">
                                            <p:txEl>
                                              <p:pRg st="0" end="0"/>
                                            </p:txEl>
                                          </p:spTgt>
                                        </p:tgtEl>
                                        <p:attrNameLst>
                                          <p:attrName>ppt_x</p:attrName>
                                        </p:attrNameLst>
                                      </p:cBhvr>
                                      <p:to>
                                        <p:strVal val="(0.5)"/>
                                      </p:to>
                                    </p:set>
                                    <p:anim from="(0.5)" to="(#ppt_x)" calcmode="lin" valueType="num">
                                      <p:cBhvr>
                                        <p:cTn id="182" dur="1230" accel="100000" fill="hold">
                                          <p:stCondLst>
                                            <p:cond delay="770"/>
                                          </p:stCondLst>
                                        </p:cTn>
                                        <p:tgtEl>
                                          <p:spTgt spid="7216">
                                            <p:txEl>
                                              <p:pRg st="0" end="0"/>
                                            </p:txEl>
                                          </p:spTgt>
                                        </p:tgtEl>
                                        <p:attrNameLst>
                                          <p:attrName>ppt_x</p:attrName>
                                        </p:attrNameLst>
                                      </p:cBhvr>
                                    </p:anim>
                                    <p:set>
                                      <p:cBhvr>
                                        <p:cTn id="183" dur="770" fill="hold"/>
                                        <p:tgtEl>
                                          <p:spTgt spid="7216">
                                            <p:txEl>
                                              <p:pRg st="0" end="0"/>
                                            </p:txEl>
                                          </p:spTgt>
                                        </p:tgtEl>
                                        <p:attrNameLst>
                                          <p:attrName>ppt_y</p:attrName>
                                        </p:attrNameLst>
                                      </p:cBhvr>
                                      <p:to>
                                        <p:strVal val="(#ppt_y+0.4)"/>
                                      </p:to>
                                    </p:set>
                                    <p:anim from="(#ppt_y+0.4)" to="(#ppt_y)" calcmode="lin" valueType="num">
                                      <p:cBhvr>
                                        <p:cTn id="184" dur="1230" accel="100000" fill="hold">
                                          <p:stCondLst>
                                            <p:cond delay="770"/>
                                          </p:stCondLst>
                                        </p:cTn>
                                        <p:tgtEl>
                                          <p:spTgt spid="7216">
                                            <p:txEl>
                                              <p:pRg st="0" end="0"/>
                                            </p:txEl>
                                          </p:spTgt>
                                        </p:tgtEl>
                                        <p:attrNameLst>
                                          <p:attrName>ppt_y</p:attrName>
                                        </p:attrNameLst>
                                      </p:cBhvr>
                                    </p:anim>
                                  </p:childTnLst>
                                </p:cTn>
                              </p:par>
                            </p:childTnLst>
                          </p:cTn>
                        </p:par>
                      </p:childTnLst>
                    </p:cTn>
                  </p:par>
                  <p:par>
                    <p:cTn id="185" fill="hold">
                      <p:stCondLst>
                        <p:cond delay="indefinite"/>
                      </p:stCondLst>
                      <p:childTnLst>
                        <p:par>
                          <p:cTn id="186" fill="hold">
                            <p:stCondLst>
                              <p:cond delay="0"/>
                            </p:stCondLst>
                            <p:childTnLst>
                              <p:par>
                                <p:cTn id="187" presetID="19" presetClass="entr" presetSubtype="10" fill="hold" nodeType="clickEffect">
                                  <p:stCondLst>
                                    <p:cond delay="0"/>
                                  </p:stCondLst>
                                  <p:childTnLst>
                                    <p:set>
                                      <p:cBhvr>
                                        <p:cTn id="188" dur="1" fill="hold">
                                          <p:stCondLst>
                                            <p:cond delay="0"/>
                                          </p:stCondLst>
                                        </p:cTn>
                                        <p:tgtEl>
                                          <p:spTgt spid="7217">
                                            <p:txEl>
                                              <p:pRg st="0" end="0"/>
                                            </p:txEl>
                                          </p:spTgt>
                                        </p:tgtEl>
                                        <p:attrNameLst>
                                          <p:attrName>style.visibility</p:attrName>
                                        </p:attrNameLst>
                                      </p:cBhvr>
                                      <p:to>
                                        <p:strVal val="visible"/>
                                      </p:to>
                                    </p:set>
                                    <p:anim calcmode="lin" valueType="num">
                                      <p:cBhvr>
                                        <p:cTn id="189" dur="5000" fill="hold"/>
                                        <p:tgtEl>
                                          <p:spTgt spid="7217">
                                            <p:txEl>
                                              <p:pRg st="0" end="0"/>
                                            </p:txEl>
                                          </p:spTgt>
                                        </p:tgtEl>
                                        <p:attrNameLst>
                                          <p:attrName>ppt_w</p:attrName>
                                        </p:attrNameLst>
                                      </p:cBhvr>
                                      <p:tavLst>
                                        <p:tav tm="0" fmla="#ppt_w*sin(2.5*pi*$)">
                                          <p:val>
                                            <p:fltVal val="0"/>
                                          </p:val>
                                        </p:tav>
                                        <p:tav tm="100000">
                                          <p:val>
                                            <p:fltVal val="1"/>
                                          </p:val>
                                        </p:tav>
                                      </p:tavLst>
                                    </p:anim>
                                    <p:anim calcmode="lin" valueType="num">
                                      <p:cBhvr>
                                        <p:cTn id="190" dur="5000" fill="hold"/>
                                        <p:tgtEl>
                                          <p:spTgt spid="7217">
                                            <p:txEl>
                                              <p:pRg st="0" end="0"/>
                                            </p:txEl>
                                          </p:spTgt>
                                        </p:tgtEl>
                                        <p:attrNameLst>
                                          <p:attrName>ppt_h</p:attrName>
                                        </p:attrNameLst>
                                      </p:cBhvr>
                                      <p:tavLst>
                                        <p:tav tm="0">
                                          <p:val>
                                            <p:strVal val="#ppt_h"/>
                                          </p:val>
                                        </p:tav>
                                        <p:tav tm="100000">
                                          <p:val>
                                            <p:strVal val="#ppt_h"/>
                                          </p:val>
                                        </p:tav>
                                      </p:tavLst>
                                    </p:anim>
                                  </p:childTnLst>
                                </p:cTn>
                              </p:par>
                              <p:par>
                                <p:cTn id="191" presetID="19" presetClass="entr" presetSubtype="10" fill="hold" nodeType="withEffect">
                                  <p:stCondLst>
                                    <p:cond delay="0"/>
                                  </p:stCondLst>
                                  <p:childTnLst>
                                    <p:set>
                                      <p:cBhvr>
                                        <p:cTn id="192" dur="1" fill="hold">
                                          <p:stCondLst>
                                            <p:cond delay="0"/>
                                          </p:stCondLst>
                                        </p:cTn>
                                        <p:tgtEl>
                                          <p:spTgt spid="7217">
                                            <p:txEl>
                                              <p:pRg st="1" end="1"/>
                                            </p:txEl>
                                          </p:spTgt>
                                        </p:tgtEl>
                                        <p:attrNameLst>
                                          <p:attrName>style.visibility</p:attrName>
                                        </p:attrNameLst>
                                      </p:cBhvr>
                                      <p:to>
                                        <p:strVal val="visible"/>
                                      </p:to>
                                    </p:set>
                                    <p:anim calcmode="lin" valueType="num">
                                      <p:cBhvr>
                                        <p:cTn id="193" dur="5000" fill="hold"/>
                                        <p:tgtEl>
                                          <p:spTgt spid="7217">
                                            <p:txEl>
                                              <p:pRg st="1" end="1"/>
                                            </p:txEl>
                                          </p:spTgt>
                                        </p:tgtEl>
                                        <p:attrNameLst>
                                          <p:attrName>ppt_w</p:attrName>
                                        </p:attrNameLst>
                                      </p:cBhvr>
                                      <p:tavLst>
                                        <p:tav tm="0" fmla="#ppt_w*sin(2.5*pi*$)">
                                          <p:val>
                                            <p:fltVal val="0"/>
                                          </p:val>
                                        </p:tav>
                                        <p:tav tm="100000">
                                          <p:val>
                                            <p:fltVal val="1"/>
                                          </p:val>
                                        </p:tav>
                                      </p:tavLst>
                                    </p:anim>
                                    <p:anim calcmode="lin" valueType="num">
                                      <p:cBhvr>
                                        <p:cTn id="194" dur="5000" fill="hold"/>
                                        <p:tgtEl>
                                          <p:spTgt spid="7217">
                                            <p:txEl>
                                              <p:pRg st="1" end="1"/>
                                            </p:txEl>
                                          </p:spTgt>
                                        </p:tgtEl>
                                        <p:attrNameLst>
                                          <p:attrName>ppt_h</p:attrName>
                                        </p:attrNameLst>
                                      </p:cBhvr>
                                      <p:tavLst>
                                        <p:tav tm="0">
                                          <p:val>
                                            <p:strVal val="#ppt_h"/>
                                          </p:val>
                                        </p:tav>
                                        <p:tav tm="100000">
                                          <p:val>
                                            <p:strVal val="#ppt_h"/>
                                          </p:val>
                                        </p:tav>
                                      </p:tavLst>
                                    </p:anim>
                                  </p:childTnLst>
                                </p:cTn>
                              </p:par>
                              <p:par>
                                <p:cTn id="195" presetID="19" presetClass="entr" presetSubtype="10" fill="hold" nodeType="withEffect">
                                  <p:stCondLst>
                                    <p:cond delay="0"/>
                                  </p:stCondLst>
                                  <p:childTnLst>
                                    <p:set>
                                      <p:cBhvr>
                                        <p:cTn id="196" dur="1" fill="hold">
                                          <p:stCondLst>
                                            <p:cond delay="0"/>
                                          </p:stCondLst>
                                        </p:cTn>
                                        <p:tgtEl>
                                          <p:spTgt spid="7217">
                                            <p:txEl>
                                              <p:pRg st="2" end="2"/>
                                            </p:txEl>
                                          </p:spTgt>
                                        </p:tgtEl>
                                        <p:attrNameLst>
                                          <p:attrName>style.visibility</p:attrName>
                                        </p:attrNameLst>
                                      </p:cBhvr>
                                      <p:to>
                                        <p:strVal val="visible"/>
                                      </p:to>
                                    </p:set>
                                    <p:anim calcmode="lin" valueType="num">
                                      <p:cBhvr>
                                        <p:cTn id="197" dur="5000" fill="hold"/>
                                        <p:tgtEl>
                                          <p:spTgt spid="7217">
                                            <p:txEl>
                                              <p:pRg st="2" end="2"/>
                                            </p:txEl>
                                          </p:spTgt>
                                        </p:tgtEl>
                                        <p:attrNameLst>
                                          <p:attrName>ppt_w</p:attrName>
                                        </p:attrNameLst>
                                      </p:cBhvr>
                                      <p:tavLst>
                                        <p:tav tm="0" fmla="#ppt_w*sin(2.5*pi*$)">
                                          <p:val>
                                            <p:fltVal val="0"/>
                                          </p:val>
                                        </p:tav>
                                        <p:tav tm="100000">
                                          <p:val>
                                            <p:fltVal val="1"/>
                                          </p:val>
                                        </p:tav>
                                      </p:tavLst>
                                    </p:anim>
                                    <p:anim calcmode="lin" valueType="num">
                                      <p:cBhvr>
                                        <p:cTn id="198" dur="5000" fill="hold"/>
                                        <p:tgtEl>
                                          <p:spTgt spid="7217">
                                            <p:txEl>
                                              <p:pRg st="2" end="2"/>
                                            </p:txEl>
                                          </p:spTgt>
                                        </p:tgtEl>
                                        <p:attrNameLst>
                                          <p:attrName>ppt_h</p:attrName>
                                        </p:attrNameLst>
                                      </p:cBhvr>
                                      <p:tavLst>
                                        <p:tav tm="0">
                                          <p:val>
                                            <p:strVal val="#ppt_h"/>
                                          </p:val>
                                        </p:tav>
                                        <p:tav tm="100000">
                                          <p:val>
                                            <p:strVal val="#ppt_h"/>
                                          </p:val>
                                        </p:tav>
                                      </p:tavLst>
                                    </p:anim>
                                  </p:childTnLst>
                                </p:cTn>
                              </p:par>
                              <p:par>
                                <p:cTn id="199" presetID="19" presetClass="entr" presetSubtype="10" fill="hold" nodeType="withEffect">
                                  <p:stCondLst>
                                    <p:cond delay="0"/>
                                  </p:stCondLst>
                                  <p:childTnLst>
                                    <p:set>
                                      <p:cBhvr>
                                        <p:cTn id="200" dur="1" fill="hold">
                                          <p:stCondLst>
                                            <p:cond delay="0"/>
                                          </p:stCondLst>
                                        </p:cTn>
                                        <p:tgtEl>
                                          <p:spTgt spid="7217">
                                            <p:txEl>
                                              <p:pRg st="3" end="3"/>
                                            </p:txEl>
                                          </p:spTgt>
                                        </p:tgtEl>
                                        <p:attrNameLst>
                                          <p:attrName>style.visibility</p:attrName>
                                        </p:attrNameLst>
                                      </p:cBhvr>
                                      <p:to>
                                        <p:strVal val="visible"/>
                                      </p:to>
                                    </p:set>
                                    <p:anim calcmode="lin" valueType="num">
                                      <p:cBhvr>
                                        <p:cTn id="201" dur="5000" fill="hold"/>
                                        <p:tgtEl>
                                          <p:spTgt spid="7217">
                                            <p:txEl>
                                              <p:pRg st="3" end="3"/>
                                            </p:txEl>
                                          </p:spTgt>
                                        </p:tgtEl>
                                        <p:attrNameLst>
                                          <p:attrName>ppt_w</p:attrName>
                                        </p:attrNameLst>
                                      </p:cBhvr>
                                      <p:tavLst>
                                        <p:tav tm="0" fmla="#ppt_w*sin(2.5*pi*$)">
                                          <p:val>
                                            <p:fltVal val="0"/>
                                          </p:val>
                                        </p:tav>
                                        <p:tav tm="100000">
                                          <p:val>
                                            <p:fltVal val="1"/>
                                          </p:val>
                                        </p:tav>
                                      </p:tavLst>
                                    </p:anim>
                                    <p:anim calcmode="lin" valueType="num">
                                      <p:cBhvr>
                                        <p:cTn id="202" dur="5000" fill="hold"/>
                                        <p:tgtEl>
                                          <p:spTgt spid="7217">
                                            <p:txEl>
                                              <p:pRg st="3" end="3"/>
                                            </p:txEl>
                                          </p:spTgt>
                                        </p:tgtEl>
                                        <p:attrNameLst>
                                          <p:attrName>ppt_h</p:attrName>
                                        </p:attrNameLst>
                                      </p:cBhvr>
                                      <p:tavLst>
                                        <p:tav tm="0">
                                          <p:val>
                                            <p:strVal val="#ppt_h"/>
                                          </p:val>
                                        </p:tav>
                                        <p:tav tm="100000">
                                          <p:val>
                                            <p:strVal val="#ppt_h"/>
                                          </p:val>
                                        </p:tav>
                                      </p:tavLst>
                                    </p:anim>
                                  </p:childTnLst>
                                </p:cTn>
                              </p:par>
                              <p:par>
                                <p:cTn id="203" presetID="19" presetClass="entr" presetSubtype="10" fill="hold" nodeType="withEffect">
                                  <p:stCondLst>
                                    <p:cond delay="0"/>
                                  </p:stCondLst>
                                  <p:childTnLst>
                                    <p:set>
                                      <p:cBhvr>
                                        <p:cTn id="204" dur="1" fill="hold">
                                          <p:stCondLst>
                                            <p:cond delay="0"/>
                                          </p:stCondLst>
                                        </p:cTn>
                                        <p:tgtEl>
                                          <p:spTgt spid="7217">
                                            <p:txEl>
                                              <p:pRg st="4" end="4"/>
                                            </p:txEl>
                                          </p:spTgt>
                                        </p:tgtEl>
                                        <p:attrNameLst>
                                          <p:attrName>style.visibility</p:attrName>
                                        </p:attrNameLst>
                                      </p:cBhvr>
                                      <p:to>
                                        <p:strVal val="visible"/>
                                      </p:to>
                                    </p:set>
                                    <p:anim calcmode="lin" valueType="num">
                                      <p:cBhvr>
                                        <p:cTn id="205" dur="5000" fill="hold"/>
                                        <p:tgtEl>
                                          <p:spTgt spid="7217">
                                            <p:txEl>
                                              <p:pRg st="4" end="4"/>
                                            </p:txEl>
                                          </p:spTgt>
                                        </p:tgtEl>
                                        <p:attrNameLst>
                                          <p:attrName>ppt_w</p:attrName>
                                        </p:attrNameLst>
                                      </p:cBhvr>
                                      <p:tavLst>
                                        <p:tav tm="0" fmla="#ppt_w*sin(2.5*pi*$)">
                                          <p:val>
                                            <p:fltVal val="0"/>
                                          </p:val>
                                        </p:tav>
                                        <p:tav tm="100000">
                                          <p:val>
                                            <p:fltVal val="1"/>
                                          </p:val>
                                        </p:tav>
                                      </p:tavLst>
                                    </p:anim>
                                    <p:anim calcmode="lin" valueType="num">
                                      <p:cBhvr>
                                        <p:cTn id="206" dur="5000" fill="hold"/>
                                        <p:tgtEl>
                                          <p:spTgt spid="7217">
                                            <p:txEl>
                                              <p:pRg st="4" end="4"/>
                                            </p:txEl>
                                          </p:spTgt>
                                        </p:tgtEl>
                                        <p:attrNameLst>
                                          <p:attrName>ppt_h</p:attrName>
                                        </p:attrNameLst>
                                      </p:cBhvr>
                                      <p:tavLst>
                                        <p:tav tm="0">
                                          <p:val>
                                            <p:strVal val="#ppt_h"/>
                                          </p:val>
                                        </p:tav>
                                        <p:tav tm="100000">
                                          <p:val>
                                            <p:strVal val="#ppt_h"/>
                                          </p:val>
                                        </p:tav>
                                      </p:tavLst>
                                    </p:anim>
                                  </p:childTnLst>
                                </p:cTn>
                              </p:par>
                              <p:par>
                                <p:cTn id="207" presetID="19" presetClass="entr" presetSubtype="10" fill="hold" nodeType="withEffect">
                                  <p:stCondLst>
                                    <p:cond delay="0"/>
                                  </p:stCondLst>
                                  <p:childTnLst>
                                    <p:set>
                                      <p:cBhvr>
                                        <p:cTn id="208" dur="1" fill="hold">
                                          <p:stCondLst>
                                            <p:cond delay="0"/>
                                          </p:stCondLst>
                                        </p:cTn>
                                        <p:tgtEl>
                                          <p:spTgt spid="7217">
                                            <p:txEl>
                                              <p:pRg st="5" end="5"/>
                                            </p:txEl>
                                          </p:spTgt>
                                        </p:tgtEl>
                                        <p:attrNameLst>
                                          <p:attrName>style.visibility</p:attrName>
                                        </p:attrNameLst>
                                      </p:cBhvr>
                                      <p:to>
                                        <p:strVal val="visible"/>
                                      </p:to>
                                    </p:set>
                                    <p:anim calcmode="lin" valueType="num">
                                      <p:cBhvr>
                                        <p:cTn id="209" dur="5000" fill="hold"/>
                                        <p:tgtEl>
                                          <p:spTgt spid="7217">
                                            <p:txEl>
                                              <p:pRg st="5" end="5"/>
                                            </p:txEl>
                                          </p:spTgt>
                                        </p:tgtEl>
                                        <p:attrNameLst>
                                          <p:attrName>ppt_w</p:attrName>
                                        </p:attrNameLst>
                                      </p:cBhvr>
                                      <p:tavLst>
                                        <p:tav tm="0" fmla="#ppt_w*sin(2.5*pi*$)">
                                          <p:val>
                                            <p:fltVal val="0"/>
                                          </p:val>
                                        </p:tav>
                                        <p:tav tm="100000">
                                          <p:val>
                                            <p:fltVal val="1"/>
                                          </p:val>
                                        </p:tav>
                                      </p:tavLst>
                                    </p:anim>
                                    <p:anim calcmode="lin" valueType="num">
                                      <p:cBhvr>
                                        <p:cTn id="210" dur="5000" fill="hold"/>
                                        <p:tgtEl>
                                          <p:spTgt spid="721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p:cNvSpPr>
            <a:spLocks noGrp="1"/>
          </p:cNvSpPr>
          <p:nvPr>
            <p:ph type="dt" sz="half" idx="10"/>
          </p:nvPr>
        </p:nvSpPr>
        <p:spPr/>
        <p:txBody>
          <a:bodyPr/>
          <a:lstStyle/>
          <a:p>
            <a:fld id="{6202F4E2-2653-4818-8341-9C640F58AF05}" type="datetime1">
              <a:rPr lang="en-US"/>
              <a:pPr/>
              <a:t>5/15/2017</a:t>
            </a:fld>
            <a:endParaRPr lang="en-US"/>
          </a:p>
        </p:txBody>
      </p:sp>
      <p:sp>
        <p:nvSpPr>
          <p:cNvPr id="16" name="Slide Number Placeholder 3"/>
          <p:cNvSpPr>
            <a:spLocks noGrp="1"/>
          </p:cNvSpPr>
          <p:nvPr>
            <p:ph type="sldNum" sz="quarter" idx="12"/>
          </p:nvPr>
        </p:nvSpPr>
        <p:spPr/>
        <p:txBody>
          <a:bodyPr/>
          <a:lstStyle/>
          <a:p>
            <a:fld id="{F9818910-099B-4762-BDAA-3B387EBA5BC2}" type="slidenum">
              <a:rPr lang="en-US"/>
              <a:pPr/>
              <a:t>42</a:t>
            </a:fld>
            <a:endParaRPr lang="en-US"/>
          </a:p>
        </p:txBody>
      </p:sp>
      <p:sp>
        <p:nvSpPr>
          <p:cNvPr id="8196" name="Rectangle 4"/>
          <p:cNvSpPr>
            <a:spLocks noChangeArrowheads="1"/>
          </p:cNvSpPr>
          <p:nvPr/>
        </p:nvSpPr>
        <p:spPr bwMode="auto">
          <a:xfrm>
            <a:off x="0" y="0"/>
            <a:ext cx="6081713" cy="1190625"/>
          </a:xfrm>
          <a:prstGeom prst="rect">
            <a:avLst/>
          </a:prstGeom>
          <a:noFill/>
          <a:ln w="9525">
            <a:noFill/>
            <a:miter lim="800000"/>
            <a:headEnd/>
            <a:tailEnd/>
          </a:ln>
          <a:effectLst/>
        </p:spPr>
        <p:txBody>
          <a:bodyPr wrap="none" anchor="ctr">
            <a:spAutoFit/>
          </a:bodyPr>
          <a:lstStyle/>
          <a:p>
            <a:pPr marL="342900" indent="-342900" algn="just">
              <a:buFontTx/>
              <a:buAutoNum type="arabicPeriod" startAt="2"/>
              <a:tabLst>
                <a:tab pos="457200" algn="l"/>
              </a:tabLst>
            </a:pPr>
            <a:r>
              <a:rPr lang="en-US" b="1"/>
              <a:t>LANGKAH KEDUA</a:t>
            </a:r>
            <a:endParaRPr lang="en-US"/>
          </a:p>
          <a:p>
            <a:pPr marL="342900" indent="-342900" algn="just">
              <a:buFont typeface="Wingdings" pitchFamily="2" charset="2"/>
              <a:buChar char="Ø"/>
              <a:tabLst>
                <a:tab pos="457200" algn="l"/>
              </a:tabLst>
            </a:pPr>
            <a:r>
              <a:rPr lang="en-US"/>
              <a:t>Eliminasi x</a:t>
            </a:r>
            <a:r>
              <a:rPr lang="en-US" baseline="-25000"/>
              <a:t>2</a:t>
            </a:r>
            <a:r>
              <a:rPr lang="en-US"/>
              <a:t> atau menolkan koefisien: a</a:t>
            </a:r>
            <a:r>
              <a:rPr lang="en-US" baseline="-25000"/>
              <a:t>32</a:t>
            </a:r>
            <a:r>
              <a:rPr lang="en-US"/>
              <a:t>, a</a:t>
            </a:r>
            <a:r>
              <a:rPr lang="en-US" baseline="-25000"/>
              <a:t>42</a:t>
            </a:r>
            <a:r>
              <a:rPr lang="en-US"/>
              <a:t>,……..,a</a:t>
            </a:r>
            <a:r>
              <a:rPr lang="en-US" baseline="-25000"/>
              <a:t>n2</a:t>
            </a:r>
          </a:p>
          <a:p>
            <a:pPr marL="342900" indent="-342900" algn="just">
              <a:buFont typeface="Wingdings" pitchFamily="2" charset="2"/>
              <a:buChar char="Ø"/>
              <a:tabLst>
                <a:tab pos="457200" algn="l"/>
              </a:tabLst>
            </a:pPr>
            <a:r>
              <a:rPr lang="en-US"/>
              <a:t>Baris pivot : baris 2, elemen pivot elemen a</a:t>
            </a:r>
            <a:r>
              <a:rPr lang="en-US" baseline="-25000"/>
              <a:t>22</a:t>
            </a:r>
          </a:p>
          <a:p>
            <a:pPr marL="342900" indent="-342900" algn="just">
              <a:buFont typeface="Wingdings" pitchFamily="2" charset="2"/>
              <a:buChar char="Ø"/>
              <a:tabLst>
                <a:tab pos="457200" algn="l"/>
              </a:tabLst>
            </a:pPr>
            <a:r>
              <a:rPr lang="en-US"/>
              <a:t>Operasi pada baris ke 3, dengan pivot (p) = a</a:t>
            </a:r>
            <a:r>
              <a:rPr lang="en-US" baseline="-25000"/>
              <a:t>32</a:t>
            </a:r>
            <a:r>
              <a:rPr lang="en-US"/>
              <a:t>/a</a:t>
            </a:r>
            <a:r>
              <a:rPr lang="en-US" baseline="-25000"/>
              <a:t>22</a:t>
            </a:r>
            <a:r>
              <a:rPr lang="en-US"/>
              <a:t> </a:t>
            </a:r>
          </a:p>
        </p:txBody>
      </p:sp>
      <p:sp>
        <p:nvSpPr>
          <p:cNvPr id="8198" name="Rectangle 6"/>
          <p:cNvSpPr>
            <a:spLocks noChangeArrowheads="1"/>
          </p:cNvSpPr>
          <p:nvPr/>
        </p:nvSpPr>
        <p:spPr bwMode="auto">
          <a:xfrm>
            <a:off x="0" y="29337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8197" name="Object 5"/>
          <p:cNvGraphicFramePr>
            <a:graphicFrameLocks noChangeAspect="1"/>
          </p:cNvGraphicFramePr>
          <p:nvPr/>
        </p:nvGraphicFramePr>
        <p:xfrm>
          <a:off x="6300788" y="260350"/>
          <a:ext cx="2270125" cy="1685925"/>
        </p:xfrm>
        <a:graphic>
          <a:graphicData uri="http://schemas.openxmlformats.org/presentationml/2006/ole">
            <mc:AlternateContent xmlns:mc="http://schemas.openxmlformats.org/markup-compatibility/2006">
              <mc:Choice xmlns:v="urn:schemas-microsoft-com:vml" Requires="v">
                <p:oleObj spid="_x0000_s100356" name="Equation" r:id="rId3" imgW="1333500" imgH="990600" progId="Equation.3">
                  <p:embed/>
                </p:oleObj>
              </mc:Choice>
              <mc:Fallback>
                <p:oleObj name="Equation" r:id="rId3" imgW="1333500" imgH="990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60350"/>
                        <a:ext cx="2270125" cy="168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Rectangle 7"/>
          <p:cNvSpPr>
            <a:spLocks noChangeArrowheads="1"/>
          </p:cNvSpPr>
          <p:nvPr/>
        </p:nvSpPr>
        <p:spPr bwMode="auto">
          <a:xfrm>
            <a:off x="0" y="1196975"/>
            <a:ext cx="5675313" cy="366713"/>
          </a:xfrm>
          <a:prstGeom prst="rect">
            <a:avLst/>
          </a:prstGeom>
          <a:noFill/>
          <a:ln w="9525">
            <a:noFill/>
            <a:miter lim="800000"/>
            <a:headEnd/>
            <a:tailEnd/>
          </a:ln>
          <a:effectLst/>
        </p:spPr>
        <p:txBody>
          <a:bodyPr wrap="none" anchor="ctr">
            <a:spAutoFit/>
          </a:bodyPr>
          <a:lstStyle/>
          <a:p>
            <a:pPr algn="just">
              <a:buFont typeface="Wingdings" pitchFamily="2" charset="2"/>
              <a:buChar char="Ø"/>
              <a:tabLst>
                <a:tab pos="457200" algn="l"/>
              </a:tabLst>
            </a:pPr>
            <a:r>
              <a:rPr lang="en-US"/>
              <a:t>   Operasi pada baris ke 3, dengan pivot (p) = a</a:t>
            </a:r>
            <a:r>
              <a:rPr lang="en-US" baseline="-25000"/>
              <a:t>31</a:t>
            </a:r>
            <a:r>
              <a:rPr lang="en-US"/>
              <a:t>/a</a:t>
            </a:r>
            <a:r>
              <a:rPr lang="en-US" baseline="-25000"/>
              <a:t>11</a:t>
            </a:r>
          </a:p>
        </p:txBody>
      </p:sp>
      <p:sp>
        <p:nvSpPr>
          <p:cNvPr id="8201" name="Rectangle 9"/>
          <p:cNvSpPr>
            <a:spLocks noChangeArrowheads="1"/>
          </p:cNvSpPr>
          <p:nvPr/>
        </p:nvSpPr>
        <p:spPr bwMode="auto">
          <a:xfrm>
            <a:off x="0" y="29337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8200" name="Object 8"/>
          <p:cNvGraphicFramePr>
            <a:graphicFrameLocks noChangeAspect="1"/>
          </p:cNvGraphicFramePr>
          <p:nvPr/>
        </p:nvGraphicFramePr>
        <p:xfrm>
          <a:off x="6081713" y="260350"/>
          <a:ext cx="2416175" cy="1778000"/>
        </p:xfrm>
        <a:graphic>
          <a:graphicData uri="http://schemas.openxmlformats.org/presentationml/2006/ole">
            <mc:AlternateContent xmlns:mc="http://schemas.openxmlformats.org/markup-compatibility/2006">
              <mc:Choice xmlns:v="urn:schemas-microsoft-com:vml" Requires="v">
                <p:oleObj spid="_x0000_s100357" name="Equation" r:id="rId5" imgW="1346200" imgH="990600" progId="Equation.3">
                  <p:embed/>
                </p:oleObj>
              </mc:Choice>
              <mc:Fallback>
                <p:oleObj name="Equation" r:id="rId5" imgW="1346200" imgH="990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713" y="260350"/>
                        <a:ext cx="2416175"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Rectangle 10"/>
          <p:cNvSpPr>
            <a:spLocks noChangeArrowheads="1"/>
          </p:cNvSpPr>
          <p:nvPr/>
        </p:nvSpPr>
        <p:spPr bwMode="auto">
          <a:xfrm>
            <a:off x="684213" y="1628775"/>
            <a:ext cx="7778750" cy="2563813"/>
          </a:xfrm>
          <a:prstGeom prst="rect">
            <a:avLst/>
          </a:prstGeom>
          <a:noFill/>
          <a:ln w="9525">
            <a:noFill/>
            <a:miter lim="800000"/>
            <a:headEnd/>
            <a:tailEnd/>
          </a:ln>
          <a:effectLst/>
        </p:spPr>
        <p:txBody>
          <a:bodyPr wrap="none" anchor="ctr">
            <a:spAutoFit/>
          </a:bodyPr>
          <a:lstStyle/>
          <a:p>
            <a:pPr indent="457200" algn="just"/>
            <a:r>
              <a:rPr lang="en-US"/>
              <a:t>SECARA UMUM LANGKAH 2 DALAM PROGRAM SEBAGAI BERIKUT:</a:t>
            </a:r>
          </a:p>
          <a:p>
            <a:pPr indent="457200" algn="just"/>
            <a:r>
              <a:rPr lang="en-US" b="1"/>
              <a:t>	do 20 i = 3,n</a:t>
            </a:r>
            <a:endParaRPr lang="en-US"/>
          </a:p>
          <a:p>
            <a:pPr indent="457200" algn="just"/>
            <a:r>
              <a:rPr lang="en-US" b="1"/>
              <a:t>	        p = a(i,2)/a(2,2)</a:t>
            </a:r>
            <a:endParaRPr lang="en-US"/>
          </a:p>
          <a:p>
            <a:pPr indent="457200" algn="just"/>
            <a:r>
              <a:rPr lang="en-US" b="1"/>
              <a:t>	        do 10 j = 3,n</a:t>
            </a:r>
            <a:endParaRPr lang="en-US"/>
          </a:p>
          <a:p>
            <a:pPr indent="457200" algn="just"/>
            <a:r>
              <a:rPr lang="en-US" b="1"/>
              <a:t>    10		a(i,j) = a(i,j) – p * a(2,j)</a:t>
            </a:r>
            <a:endParaRPr lang="en-US"/>
          </a:p>
          <a:p>
            <a:pPr indent="457200" algn="just"/>
            <a:r>
              <a:rPr lang="en-US" b="1"/>
              <a:t>                      a(i,2) = 0</a:t>
            </a:r>
            <a:endParaRPr lang="en-US"/>
          </a:p>
          <a:p>
            <a:pPr indent="457200" algn="just"/>
            <a:r>
              <a:rPr lang="en-US" b="1"/>
              <a:t>    20	 b(i) = b(i) – p * b(2)</a:t>
            </a:r>
          </a:p>
          <a:p>
            <a:pPr indent="457200" algn="just"/>
            <a:endParaRPr lang="en-US"/>
          </a:p>
          <a:p>
            <a:pPr indent="457200" algn="just"/>
            <a:r>
              <a:rPr lang="en-US" b="1"/>
              <a:t>UNTUK SPL BERUKURAN n, DIBUTUHKAN n-1 LANGKAH ELIMINASI</a:t>
            </a:r>
            <a:r>
              <a:rPr lang="en-US"/>
              <a:t> </a:t>
            </a:r>
          </a:p>
        </p:txBody>
      </p:sp>
      <p:sp>
        <p:nvSpPr>
          <p:cNvPr id="8203" name="Rectangle 11"/>
          <p:cNvSpPr>
            <a:spLocks noChangeArrowheads="1"/>
          </p:cNvSpPr>
          <p:nvPr/>
        </p:nvSpPr>
        <p:spPr bwMode="auto">
          <a:xfrm>
            <a:off x="0" y="1098550"/>
            <a:ext cx="9144000" cy="4664075"/>
          </a:xfrm>
          <a:prstGeom prst="rect">
            <a:avLst/>
          </a:prstGeom>
          <a:noFill/>
          <a:ln w="9525">
            <a:noFill/>
            <a:miter lim="800000"/>
            <a:headEnd/>
            <a:tailEnd/>
          </a:ln>
          <a:effectLst/>
        </p:spPr>
        <p:txBody>
          <a:bodyPr anchor="ctr">
            <a:spAutoFit/>
          </a:bodyPr>
          <a:lstStyle/>
          <a:p>
            <a:pPr indent="457200" algn="just"/>
            <a:r>
              <a:rPr lang="en-US" sz="2000"/>
              <a:t>PROSES OPERASI MENJADI SEPERTI DALAM GAMBAR II-4.</a:t>
            </a:r>
          </a:p>
          <a:p>
            <a:pPr indent="457200" algn="just"/>
            <a:endParaRPr lang="en-US" sz="2000" b="1"/>
          </a:p>
          <a:p>
            <a:pPr indent="457200" algn="just"/>
            <a:r>
              <a:rPr lang="en-US" sz="2000" b="1"/>
              <a:t>		DO 30 K = 1, N-1</a:t>
            </a:r>
            <a:endParaRPr lang="en-US" sz="2000"/>
          </a:p>
          <a:p>
            <a:pPr indent="457200" algn="just"/>
            <a:r>
              <a:rPr lang="en-US" sz="2000" b="1"/>
              <a:t>		      DO 20 I = K+1, N</a:t>
            </a:r>
            <a:endParaRPr lang="en-US" sz="2000"/>
          </a:p>
          <a:p>
            <a:pPr indent="457200" algn="just"/>
            <a:r>
              <a:rPr lang="en-US" sz="2000" b="1"/>
              <a:t>			P = A(I,K)/A(K,K)</a:t>
            </a:r>
            <a:endParaRPr lang="en-US" sz="2000"/>
          </a:p>
          <a:p>
            <a:pPr indent="457200" algn="just"/>
            <a:r>
              <a:rPr lang="en-US" sz="2000" b="1"/>
              <a:t>			DO 10 J = K+1, N</a:t>
            </a:r>
            <a:endParaRPr lang="en-US" sz="2000"/>
          </a:p>
          <a:p>
            <a:pPr indent="457200" algn="just"/>
            <a:r>
              <a:rPr lang="en-US" sz="2000" b="1"/>
              <a:t>	10	                    A(I,J) = A(I,J) – P * A(K,J)</a:t>
            </a:r>
            <a:endParaRPr lang="en-US" sz="2000"/>
          </a:p>
          <a:p>
            <a:pPr indent="457200" algn="just"/>
            <a:r>
              <a:rPr lang="en-US" sz="2000" b="1"/>
              <a:t>		             A(I,K)  = 0</a:t>
            </a:r>
            <a:endParaRPr lang="en-US" sz="2000"/>
          </a:p>
          <a:p>
            <a:pPr indent="457200" algn="just"/>
            <a:r>
              <a:rPr lang="en-US" sz="2000" b="1"/>
              <a:t>	20	       B(I) = B(I) – P * B(K)</a:t>
            </a:r>
            <a:endParaRPr lang="en-US" sz="2000"/>
          </a:p>
          <a:p>
            <a:pPr indent="457200" algn="just"/>
            <a:r>
              <a:rPr lang="en-US" sz="2000" b="1"/>
              <a:t>	30        CONTINUE</a:t>
            </a:r>
          </a:p>
          <a:p>
            <a:pPr indent="457200" algn="just"/>
            <a:endParaRPr lang="en-US" sz="2000"/>
          </a:p>
          <a:p>
            <a:pPr indent="457200" algn="just"/>
            <a:r>
              <a:rPr lang="en-US" sz="2000" b="1"/>
              <a:t>                                      Gambar II-4. Program Penyulihan Maju</a:t>
            </a:r>
          </a:p>
          <a:p>
            <a:pPr indent="457200" algn="just"/>
            <a:endParaRPr lang="en-US" sz="2000" b="1"/>
          </a:p>
          <a:p>
            <a:pPr indent="457200" algn="just"/>
            <a:endParaRPr lang="en-US" sz="2000"/>
          </a:p>
          <a:p>
            <a:pPr indent="457200" algn="just"/>
            <a:r>
              <a:rPr lang="en-US" sz="2000"/>
              <a:t>LANGKAH-LANGKAH ELIMINASI DIATAS DISEBUT DENGAN PM. </a:t>
            </a:r>
          </a:p>
        </p:txBody>
      </p:sp>
      <p:sp>
        <p:nvSpPr>
          <p:cNvPr id="8204" name="Rectangle 12"/>
          <p:cNvSpPr>
            <a:spLocks noChangeArrowheads="1"/>
          </p:cNvSpPr>
          <p:nvPr/>
        </p:nvSpPr>
        <p:spPr bwMode="auto">
          <a:xfrm>
            <a:off x="0" y="0"/>
            <a:ext cx="9144000" cy="1281113"/>
          </a:xfrm>
          <a:prstGeom prst="rect">
            <a:avLst/>
          </a:prstGeom>
          <a:noFill/>
          <a:ln w="9525">
            <a:noFill/>
            <a:miter lim="800000"/>
            <a:headEnd/>
            <a:tailEnd/>
          </a:ln>
          <a:effectLst/>
        </p:spPr>
        <p:txBody>
          <a:bodyPr anchor="ctr">
            <a:spAutoFit/>
          </a:bodyPr>
          <a:lstStyle/>
          <a:p>
            <a:r>
              <a:rPr lang="en-US" b="1"/>
              <a:t>UNTUK MENYELESAIKAN SPL DENGAN METODA GAUSS-NAIF DIPERLUKAN </a:t>
            </a:r>
          </a:p>
          <a:p>
            <a:r>
              <a:rPr lang="en-US" sz="2800" b="1"/>
              <a:t>PM</a:t>
            </a:r>
            <a:r>
              <a:rPr lang="en-US" b="1"/>
              <a:t> DAN </a:t>
            </a:r>
          </a:p>
          <a:p>
            <a:r>
              <a:rPr lang="en-US" sz="3200" b="1"/>
              <a:t>PS.</a:t>
            </a:r>
            <a:r>
              <a:rPr lang="en-US"/>
              <a:t> </a:t>
            </a:r>
          </a:p>
        </p:txBody>
      </p:sp>
      <p:sp>
        <p:nvSpPr>
          <p:cNvPr id="8206" name="Rectangle 14"/>
          <p:cNvSpPr>
            <a:spLocks noChangeArrowheads="1"/>
          </p:cNvSpPr>
          <p:nvPr/>
        </p:nvSpPr>
        <p:spPr bwMode="auto">
          <a:xfrm>
            <a:off x="0" y="827088"/>
            <a:ext cx="9144000" cy="5203825"/>
          </a:xfrm>
          <a:prstGeom prst="rect">
            <a:avLst/>
          </a:prstGeom>
          <a:noFill/>
          <a:ln w="9525">
            <a:noFill/>
            <a:miter lim="800000"/>
            <a:headEnd/>
            <a:tailEnd/>
          </a:ln>
          <a:effectLst/>
        </p:spPr>
        <p:txBody>
          <a:bodyPr anchor="ctr">
            <a:spAutoFit/>
          </a:bodyPr>
          <a:lstStyle/>
          <a:p>
            <a:pPr indent="457200" algn="just"/>
            <a:r>
              <a:rPr lang="en-US" sz="2400" b="1"/>
              <a:t>		DO 30 K = 1, N-1</a:t>
            </a:r>
          </a:p>
          <a:p>
            <a:pPr indent="457200" algn="just"/>
            <a:r>
              <a:rPr lang="en-US" sz="2400" b="1"/>
              <a:t>		       DO 20 I = K+1, N</a:t>
            </a:r>
          </a:p>
          <a:p>
            <a:pPr indent="457200" algn="just"/>
            <a:r>
              <a:rPr lang="en-US" sz="2400" b="1"/>
              <a:t>			   P = A(I,K)/A(K,K)</a:t>
            </a:r>
          </a:p>
          <a:p>
            <a:pPr indent="457200" algn="just"/>
            <a:r>
              <a:rPr lang="en-US" sz="2400" b="1"/>
              <a:t>			   DO 10 J = K+1, N</a:t>
            </a:r>
          </a:p>
          <a:p>
            <a:pPr indent="457200" algn="just"/>
            <a:r>
              <a:rPr lang="en-US" sz="2400" b="1"/>
              <a:t>	10		          A(I,J) = A(I,J) – P * A(K,J)</a:t>
            </a:r>
          </a:p>
          <a:p>
            <a:pPr indent="457200" algn="just"/>
            <a:r>
              <a:rPr lang="en-US" sz="2400" b="1"/>
              <a:t>			   A(I,K)  = 0</a:t>
            </a:r>
          </a:p>
          <a:p>
            <a:pPr indent="457200" algn="just"/>
            <a:r>
              <a:rPr lang="en-US" sz="2400" b="1"/>
              <a:t>	20	       B(I) = B(I) – P * B(K)</a:t>
            </a:r>
          </a:p>
          <a:p>
            <a:pPr indent="457200" algn="just"/>
            <a:r>
              <a:rPr lang="en-US" sz="2400" b="1"/>
              <a:t>	30       CONTINUE</a:t>
            </a:r>
          </a:p>
          <a:p>
            <a:pPr indent="457200" algn="just"/>
            <a:r>
              <a:rPr lang="en-US" sz="2400" b="1"/>
              <a:t>		X(N) = C(N)/U(N,N)</a:t>
            </a:r>
          </a:p>
          <a:p>
            <a:pPr indent="457200" algn="just"/>
            <a:r>
              <a:rPr lang="en-US" sz="2400" b="1"/>
              <a:t>	           DO 50 I = N-1,1</a:t>
            </a:r>
          </a:p>
          <a:p>
            <a:pPr indent="457200" algn="just"/>
            <a:r>
              <a:rPr lang="en-US" sz="2400" b="1"/>
              <a:t>	                 JMLH = 0</a:t>
            </a:r>
          </a:p>
          <a:p>
            <a:pPr indent="457200" algn="just"/>
            <a:r>
              <a:rPr lang="en-US" sz="2400" b="1"/>
              <a:t>		      DO 40 J = I+1, N</a:t>
            </a:r>
          </a:p>
          <a:p>
            <a:pPr indent="457200" algn="just"/>
            <a:r>
              <a:rPr lang="en-US" sz="2400" b="1"/>
              <a:t>           40		JMLH = JMLH + U(I,J)*X(J)</a:t>
            </a:r>
          </a:p>
          <a:p>
            <a:pPr indent="457200" algn="just"/>
            <a:r>
              <a:rPr lang="en-US" sz="2400" b="1"/>
              <a:t>           50	X(I) = (C(I) – JMLH)/U(I,I)</a:t>
            </a:r>
          </a:p>
        </p:txBody>
      </p:sp>
      <p:sp>
        <p:nvSpPr>
          <p:cNvPr id="8207" name="AutoShape 15"/>
          <p:cNvSpPr>
            <a:spLocks noChangeArrowheads="1"/>
          </p:cNvSpPr>
          <p:nvPr/>
        </p:nvSpPr>
        <p:spPr bwMode="auto">
          <a:xfrm>
            <a:off x="6516688" y="1125538"/>
            <a:ext cx="2232025" cy="2590800"/>
          </a:xfrm>
          <a:prstGeom prst="upDownArrow">
            <a:avLst>
              <a:gd name="adj1" fmla="val 50000"/>
              <a:gd name="adj2" fmla="val 23215"/>
            </a:avLst>
          </a:prstGeom>
          <a:solidFill>
            <a:schemeClr val="accent1"/>
          </a:solidFill>
          <a:ln w="9525">
            <a:solidFill>
              <a:schemeClr val="tx1"/>
            </a:solidFill>
            <a:miter lim="800000"/>
            <a:headEnd/>
            <a:tailEnd/>
          </a:ln>
          <a:effectLst/>
        </p:spPr>
        <p:txBody>
          <a:bodyPr vert="eaVert" wrap="none" anchor="ctr"/>
          <a:lstStyle/>
          <a:p>
            <a:pPr algn="ctr"/>
            <a:r>
              <a:rPr lang="en-US" sz="2800"/>
              <a:t>PM</a:t>
            </a:r>
          </a:p>
        </p:txBody>
      </p:sp>
      <p:sp>
        <p:nvSpPr>
          <p:cNvPr id="8208" name="AutoShape 16"/>
          <p:cNvSpPr>
            <a:spLocks noChangeArrowheads="1"/>
          </p:cNvSpPr>
          <p:nvPr/>
        </p:nvSpPr>
        <p:spPr bwMode="auto">
          <a:xfrm>
            <a:off x="7669213" y="3933825"/>
            <a:ext cx="1222375" cy="2016125"/>
          </a:xfrm>
          <a:prstGeom prst="upDownArrow">
            <a:avLst>
              <a:gd name="adj1" fmla="val 50000"/>
              <a:gd name="adj2" fmla="val 32987"/>
            </a:avLst>
          </a:prstGeom>
          <a:solidFill>
            <a:schemeClr val="accent1"/>
          </a:solidFill>
          <a:ln w="9525">
            <a:solidFill>
              <a:schemeClr val="tx1"/>
            </a:solidFill>
            <a:miter lim="800000"/>
            <a:headEnd/>
            <a:tailEnd/>
          </a:ln>
          <a:effectLst/>
        </p:spPr>
        <p:txBody>
          <a:bodyPr vert="eaVert" wrap="none" anchor="ctr"/>
          <a:lstStyle/>
          <a:p>
            <a:pPr algn="ctr"/>
            <a:r>
              <a:rPr lang="en-US" sz="2800"/>
              <a:t>PS</a:t>
            </a:r>
          </a:p>
        </p:txBody>
      </p:sp>
    </p:spTree>
    <p:extLst>
      <p:ext uri="{BB962C8B-B14F-4D97-AF65-F5344CB8AC3E}">
        <p14:creationId xmlns:p14="http://schemas.microsoft.com/office/powerpoint/2010/main" val="378997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770" decel="100000"/>
                                        <p:tgtEl>
                                          <p:spTgt spid="8196">
                                            <p:txEl>
                                              <p:pRg st="0" end="0"/>
                                            </p:txEl>
                                          </p:spTgt>
                                        </p:tgtEl>
                                      </p:cBhvr>
                                    </p:animEffect>
                                    <p:animScale>
                                      <p:cBhvr>
                                        <p:cTn id="8" dur="770" decel="100000"/>
                                        <p:tgtEl>
                                          <p:spTgt spid="8196">
                                            <p:txEl>
                                              <p:pRg st="0" end="0"/>
                                            </p:txEl>
                                          </p:spTgt>
                                        </p:tgtEl>
                                      </p:cBhvr>
                                      <p:from x="10000" y="10000"/>
                                      <p:to x="200000" y="450000"/>
                                    </p:animScale>
                                    <p:animScale>
                                      <p:cBhvr>
                                        <p:cTn id="9" dur="1230" accel="100000" fill="hold">
                                          <p:stCondLst>
                                            <p:cond delay="770"/>
                                          </p:stCondLst>
                                        </p:cTn>
                                        <p:tgtEl>
                                          <p:spTgt spid="8196">
                                            <p:txEl>
                                              <p:pRg st="0" end="0"/>
                                            </p:txEl>
                                          </p:spTgt>
                                        </p:tgtEl>
                                      </p:cBhvr>
                                      <p:from x="200000" y="450000"/>
                                      <p:to x="100000" y="100000"/>
                                    </p:animScale>
                                    <p:set>
                                      <p:cBhvr>
                                        <p:cTn id="10" dur="770" fill="hold"/>
                                        <p:tgtEl>
                                          <p:spTgt spid="8196">
                                            <p:txEl>
                                              <p:pRg st="0" end="0"/>
                                            </p:txEl>
                                          </p:spTgt>
                                        </p:tgtEl>
                                        <p:attrNameLst>
                                          <p:attrName>ppt_x</p:attrName>
                                        </p:attrNameLst>
                                      </p:cBhvr>
                                      <p:to>
                                        <p:strVal val="(0.5)"/>
                                      </p:to>
                                    </p:set>
                                    <p:anim from="(0.5)" to="(#ppt_x)" calcmode="lin" valueType="num">
                                      <p:cBhvr>
                                        <p:cTn id="11" dur="1230" accel="100000" fill="hold">
                                          <p:stCondLst>
                                            <p:cond delay="770"/>
                                          </p:stCondLst>
                                        </p:cTn>
                                        <p:tgtEl>
                                          <p:spTgt spid="8196">
                                            <p:txEl>
                                              <p:pRg st="0" end="0"/>
                                            </p:txEl>
                                          </p:spTgt>
                                        </p:tgtEl>
                                        <p:attrNameLst>
                                          <p:attrName>ppt_x</p:attrName>
                                        </p:attrNameLst>
                                      </p:cBhvr>
                                    </p:anim>
                                    <p:set>
                                      <p:cBhvr>
                                        <p:cTn id="12" dur="770" fill="hold"/>
                                        <p:tgtEl>
                                          <p:spTgt spid="819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819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8196">
                                            <p:txEl>
                                              <p:pRg st="1" end="1"/>
                                            </p:txEl>
                                          </p:spTgt>
                                        </p:tgtEl>
                                        <p:attrNameLst>
                                          <p:attrName>style.visibility</p:attrName>
                                        </p:attrNameLst>
                                      </p:cBhvr>
                                      <p:to>
                                        <p:strVal val="visible"/>
                                      </p:to>
                                    </p:set>
                                    <p:anim calcmode="discrete" valueType="clr">
                                      <p:cBhvr override="childStyle">
                                        <p:cTn id="18" dur="80"/>
                                        <p:tgtEl>
                                          <p:spTgt spid="819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196">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8196">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8196">
                                            <p:txEl>
                                              <p:pRg st="2" end="2"/>
                                            </p:txEl>
                                          </p:spTgt>
                                        </p:tgtEl>
                                        <p:attrNameLst>
                                          <p:attrName>style.visibility</p:attrName>
                                        </p:attrNameLst>
                                      </p:cBhvr>
                                      <p:to>
                                        <p:strVal val="visible"/>
                                      </p:to>
                                    </p:set>
                                    <p:anim calcmode="discrete" valueType="clr">
                                      <p:cBhvr override="childStyle">
                                        <p:cTn id="25" dur="80"/>
                                        <p:tgtEl>
                                          <p:spTgt spid="819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6">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8196">
                                            <p:txEl>
                                              <p:pRg st="2" end="2"/>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8196">
                                            <p:txEl>
                                              <p:pRg st="3" end="3"/>
                                            </p:txEl>
                                          </p:spTgt>
                                        </p:tgtEl>
                                        <p:attrNameLst>
                                          <p:attrName>style.visibility</p:attrName>
                                        </p:attrNameLst>
                                      </p:cBhvr>
                                      <p:to>
                                        <p:strVal val="visible"/>
                                      </p:to>
                                    </p:set>
                                    <p:anim calcmode="discrete" valueType="clr">
                                      <p:cBhvr override="childStyle">
                                        <p:cTn id="32" dur="80"/>
                                        <p:tgtEl>
                                          <p:spTgt spid="819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8196">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8196">
                                            <p:txEl>
                                              <p:pRg st="3" end="3"/>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nodeType="clickEffect">
                                  <p:stCondLst>
                                    <p:cond delay="0"/>
                                  </p:stCondLst>
                                  <p:childTnLst>
                                    <p:set>
                                      <p:cBhvr>
                                        <p:cTn id="38" dur="1" fill="hold">
                                          <p:stCondLst>
                                            <p:cond delay="0"/>
                                          </p:stCondLst>
                                        </p:cTn>
                                        <p:tgtEl>
                                          <p:spTgt spid="8197"/>
                                        </p:tgtEl>
                                        <p:attrNameLst>
                                          <p:attrName>style.visibility</p:attrName>
                                        </p:attrNameLst>
                                      </p:cBhvr>
                                      <p:to>
                                        <p:strVal val="visible"/>
                                      </p:to>
                                    </p:set>
                                    <p:animEffect transition="in" filter="fade">
                                      <p:cBhvr>
                                        <p:cTn id="39" dur="770" decel="100000"/>
                                        <p:tgtEl>
                                          <p:spTgt spid="8197"/>
                                        </p:tgtEl>
                                      </p:cBhvr>
                                    </p:animEffect>
                                    <p:animScale>
                                      <p:cBhvr>
                                        <p:cTn id="40" dur="770" decel="100000"/>
                                        <p:tgtEl>
                                          <p:spTgt spid="8197"/>
                                        </p:tgtEl>
                                      </p:cBhvr>
                                      <p:from x="10000" y="10000"/>
                                      <p:to x="200000" y="450000"/>
                                    </p:animScale>
                                    <p:animScale>
                                      <p:cBhvr>
                                        <p:cTn id="41" dur="1230" accel="100000" fill="hold">
                                          <p:stCondLst>
                                            <p:cond delay="770"/>
                                          </p:stCondLst>
                                        </p:cTn>
                                        <p:tgtEl>
                                          <p:spTgt spid="8197"/>
                                        </p:tgtEl>
                                      </p:cBhvr>
                                      <p:from x="200000" y="450000"/>
                                      <p:to x="100000" y="100000"/>
                                    </p:animScale>
                                    <p:set>
                                      <p:cBhvr>
                                        <p:cTn id="42" dur="770" fill="hold"/>
                                        <p:tgtEl>
                                          <p:spTgt spid="8197"/>
                                        </p:tgtEl>
                                        <p:attrNameLst>
                                          <p:attrName>ppt_x</p:attrName>
                                        </p:attrNameLst>
                                      </p:cBhvr>
                                      <p:to>
                                        <p:strVal val="(0.5)"/>
                                      </p:to>
                                    </p:set>
                                    <p:anim from="(0.5)" to="(#ppt_x)" calcmode="lin" valueType="num">
                                      <p:cBhvr>
                                        <p:cTn id="43" dur="1230" accel="100000" fill="hold">
                                          <p:stCondLst>
                                            <p:cond delay="770"/>
                                          </p:stCondLst>
                                        </p:cTn>
                                        <p:tgtEl>
                                          <p:spTgt spid="8197"/>
                                        </p:tgtEl>
                                        <p:attrNameLst>
                                          <p:attrName>ppt_x</p:attrName>
                                        </p:attrNameLst>
                                      </p:cBhvr>
                                    </p:anim>
                                    <p:set>
                                      <p:cBhvr>
                                        <p:cTn id="44" dur="770" fill="hold"/>
                                        <p:tgtEl>
                                          <p:spTgt spid="8197"/>
                                        </p:tgtEl>
                                        <p:attrNameLst>
                                          <p:attrName>ppt_y</p:attrName>
                                        </p:attrNameLst>
                                      </p:cBhvr>
                                      <p:to>
                                        <p:strVal val="(#ppt_y+0.4)"/>
                                      </p:to>
                                    </p:set>
                                    <p:anim from="(#ppt_y+0.4)" to="(#ppt_y)" calcmode="lin" valueType="num">
                                      <p:cBhvr>
                                        <p:cTn id="45" dur="1230" accel="100000" fill="hold">
                                          <p:stCondLst>
                                            <p:cond delay="770"/>
                                          </p:stCondLst>
                                        </p:cTn>
                                        <p:tgtEl>
                                          <p:spTgt spid="8197"/>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15" presetClass="exit" presetSubtype="0" fill="hold" nodeType="clickEffect">
                                  <p:stCondLst>
                                    <p:cond delay="0"/>
                                  </p:stCondLst>
                                  <p:childTnLst>
                                    <p:anim calcmode="lin" valueType="num">
                                      <p:cBhvr>
                                        <p:cTn id="49" dur="1000"/>
                                        <p:tgtEl>
                                          <p:spTgt spid="8197"/>
                                        </p:tgtEl>
                                        <p:attrNameLst>
                                          <p:attrName>ppt_w</p:attrName>
                                        </p:attrNameLst>
                                      </p:cBhvr>
                                      <p:tavLst>
                                        <p:tav tm="0">
                                          <p:val>
                                            <p:strVal val="ppt_w"/>
                                          </p:val>
                                        </p:tav>
                                        <p:tav tm="100000">
                                          <p:val>
                                            <p:fltVal val="0"/>
                                          </p:val>
                                        </p:tav>
                                      </p:tavLst>
                                    </p:anim>
                                    <p:anim calcmode="lin" valueType="num">
                                      <p:cBhvr>
                                        <p:cTn id="50" dur="1000"/>
                                        <p:tgtEl>
                                          <p:spTgt spid="8197"/>
                                        </p:tgtEl>
                                        <p:attrNameLst>
                                          <p:attrName>ppt_h</p:attrName>
                                        </p:attrNameLst>
                                      </p:cBhvr>
                                      <p:tavLst>
                                        <p:tav tm="0">
                                          <p:val>
                                            <p:strVal val="ppt_h"/>
                                          </p:val>
                                        </p:tav>
                                        <p:tav tm="100000">
                                          <p:val>
                                            <p:fltVal val="0"/>
                                          </p:val>
                                        </p:tav>
                                      </p:tavLst>
                                    </p:anim>
                                    <p:anim calcmode="lin" valueType="num">
                                      <p:cBhvr>
                                        <p:cTn id="51" dur="1000"/>
                                        <p:tgtEl>
                                          <p:spTgt spid="819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2" dur="1000"/>
                                        <p:tgtEl>
                                          <p:spTgt spid="819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3" dur="1" fill="hold">
                                          <p:stCondLst>
                                            <p:cond delay="999"/>
                                          </p:stCondLst>
                                        </p:cTn>
                                        <p:tgtEl>
                                          <p:spTgt spid="819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5" presetClass="exit" presetSubtype="0" fill="hold" grpId="0" nodeType="clickEffect">
                                  <p:stCondLst>
                                    <p:cond delay="0"/>
                                  </p:stCondLst>
                                  <p:childTnLst>
                                    <p:anim calcmode="lin" valueType="num">
                                      <p:cBhvr>
                                        <p:cTn id="57" dur="1000"/>
                                        <p:tgtEl>
                                          <p:spTgt spid="8196">
                                            <p:txEl>
                                              <p:pRg st="0" end="0"/>
                                            </p:txEl>
                                          </p:spTgt>
                                        </p:tgtEl>
                                        <p:attrNameLst>
                                          <p:attrName>ppt_w</p:attrName>
                                        </p:attrNameLst>
                                      </p:cBhvr>
                                      <p:tavLst>
                                        <p:tav tm="0">
                                          <p:val>
                                            <p:strVal val="ppt_w"/>
                                          </p:val>
                                        </p:tav>
                                        <p:tav tm="100000">
                                          <p:val>
                                            <p:fltVal val="0"/>
                                          </p:val>
                                        </p:tav>
                                      </p:tavLst>
                                    </p:anim>
                                    <p:anim calcmode="lin" valueType="num">
                                      <p:cBhvr>
                                        <p:cTn id="58" dur="1000"/>
                                        <p:tgtEl>
                                          <p:spTgt spid="8196">
                                            <p:txEl>
                                              <p:pRg st="0" end="0"/>
                                            </p:txEl>
                                          </p:spTgt>
                                        </p:tgtEl>
                                        <p:attrNameLst>
                                          <p:attrName>ppt_h</p:attrName>
                                        </p:attrNameLst>
                                      </p:cBhvr>
                                      <p:tavLst>
                                        <p:tav tm="0">
                                          <p:val>
                                            <p:strVal val="ppt_h"/>
                                          </p:val>
                                        </p:tav>
                                        <p:tav tm="100000">
                                          <p:val>
                                            <p:fltVal val="0"/>
                                          </p:val>
                                        </p:tav>
                                      </p:tavLst>
                                    </p:anim>
                                    <p:anim calcmode="lin" valueType="num">
                                      <p:cBhvr>
                                        <p:cTn id="59" dur="1000"/>
                                        <p:tgtEl>
                                          <p:spTgt spid="8196">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0" dur="1000"/>
                                        <p:tgtEl>
                                          <p:spTgt spid="8196">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1" dur="1" fill="hold">
                                          <p:stCondLst>
                                            <p:cond delay="999"/>
                                          </p:stCondLst>
                                        </p:cTn>
                                        <p:tgtEl>
                                          <p:spTgt spid="8196">
                                            <p:txEl>
                                              <p:pRg st="0" end="0"/>
                                            </p:txEl>
                                          </p:spTgt>
                                        </p:tgtEl>
                                        <p:attrNameLst>
                                          <p:attrName>style.visibility</p:attrName>
                                        </p:attrNameLst>
                                      </p:cBhvr>
                                      <p:to>
                                        <p:strVal val="hidden"/>
                                      </p:to>
                                    </p:set>
                                  </p:childTnLst>
                                </p:cTn>
                              </p:par>
                              <p:par>
                                <p:cTn id="62" presetID="15" presetClass="exit" presetSubtype="0" fill="hold" grpId="0" nodeType="withEffect">
                                  <p:stCondLst>
                                    <p:cond delay="0"/>
                                  </p:stCondLst>
                                  <p:iterate type="lt">
                                    <p:tmPct val="0"/>
                                  </p:iterate>
                                  <p:childTnLst>
                                    <p:anim calcmode="lin" valueType="num">
                                      <p:cBhvr>
                                        <p:cTn id="63" dur="1000"/>
                                        <p:tgtEl>
                                          <p:spTgt spid="8196">
                                            <p:txEl>
                                              <p:pRg st="1" end="1"/>
                                            </p:txEl>
                                          </p:spTgt>
                                        </p:tgtEl>
                                        <p:attrNameLst>
                                          <p:attrName>ppt_w</p:attrName>
                                        </p:attrNameLst>
                                      </p:cBhvr>
                                      <p:tavLst>
                                        <p:tav tm="0">
                                          <p:val>
                                            <p:strVal val="ppt_w"/>
                                          </p:val>
                                        </p:tav>
                                        <p:tav tm="100000">
                                          <p:val>
                                            <p:fltVal val="0"/>
                                          </p:val>
                                        </p:tav>
                                      </p:tavLst>
                                    </p:anim>
                                    <p:anim calcmode="lin" valueType="num">
                                      <p:cBhvr>
                                        <p:cTn id="64" dur="1000"/>
                                        <p:tgtEl>
                                          <p:spTgt spid="8196">
                                            <p:txEl>
                                              <p:pRg st="1" end="1"/>
                                            </p:txEl>
                                          </p:spTgt>
                                        </p:tgtEl>
                                        <p:attrNameLst>
                                          <p:attrName>ppt_h</p:attrName>
                                        </p:attrNameLst>
                                      </p:cBhvr>
                                      <p:tavLst>
                                        <p:tav tm="0">
                                          <p:val>
                                            <p:strVal val="ppt_h"/>
                                          </p:val>
                                        </p:tav>
                                        <p:tav tm="100000">
                                          <p:val>
                                            <p:fltVal val="0"/>
                                          </p:val>
                                        </p:tav>
                                      </p:tavLst>
                                    </p:anim>
                                    <p:anim calcmode="lin" valueType="num">
                                      <p:cBhvr>
                                        <p:cTn id="65" dur="1000"/>
                                        <p:tgtEl>
                                          <p:spTgt spid="8196">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6" dur="1000"/>
                                        <p:tgtEl>
                                          <p:spTgt spid="8196">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7" dur="1" fill="hold">
                                          <p:stCondLst>
                                            <p:cond delay="999"/>
                                          </p:stCondLst>
                                        </p:cTn>
                                        <p:tgtEl>
                                          <p:spTgt spid="8196">
                                            <p:txEl>
                                              <p:pRg st="1" end="1"/>
                                            </p:txEl>
                                          </p:spTgt>
                                        </p:tgtEl>
                                        <p:attrNameLst>
                                          <p:attrName>style.visibility</p:attrName>
                                        </p:attrNameLst>
                                      </p:cBhvr>
                                      <p:to>
                                        <p:strVal val="hidden"/>
                                      </p:to>
                                    </p:set>
                                  </p:childTnLst>
                                </p:cTn>
                              </p:par>
                              <p:par>
                                <p:cTn id="68" presetID="15" presetClass="exit" presetSubtype="0" fill="hold" grpId="0" nodeType="withEffect">
                                  <p:stCondLst>
                                    <p:cond delay="0"/>
                                  </p:stCondLst>
                                  <p:iterate type="lt">
                                    <p:tmPct val="0"/>
                                  </p:iterate>
                                  <p:childTnLst>
                                    <p:anim calcmode="lin" valueType="num">
                                      <p:cBhvr>
                                        <p:cTn id="69" dur="1000"/>
                                        <p:tgtEl>
                                          <p:spTgt spid="8196">
                                            <p:txEl>
                                              <p:pRg st="2" end="2"/>
                                            </p:txEl>
                                          </p:spTgt>
                                        </p:tgtEl>
                                        <p:attrNameLst>
                                          <p:attrName>ppt_w</p:attrName>
                                        </p:attrNameLst>
                                      </p:cBhvr>
                                      <p:tavLst>
                                        <p:tav tm="0">
                                          <p:val>
                                            <p:strVal val="ppt_w"/>
                                          </p:val>
                                        </p:tav>
                                        <p:tav tm="100000">
                                          <p:val>
                                            <p:fltVal val="0"/>
                                          </p:val>
                                        </p:tav>
                                      </p:tavLst>
                                    </p:anim>
                                    <p:anim calcmode="lin" valueType="num">
                                      <p:cBhvr>
                                        <p:cTn id="70" dur="1000"/>
                                        <p:tgtEl>
                                          <p:spTgt spid="8196">
                                            <p:txEl>
                                              <p:pRg st="2" end="2"/>
                                            </p:txEl>
                                          </p:spTgt>
                                        </p:tgtEl>
                                        <p:attrNameLst>
                                          <p:attrName>ppt_h</p:attrName>
                                        </p:attrNameLst>
                                      </p:cBhvr>
                                      <p:tavLst>
                                        <p:tav tm="0">
                                          <p:val>
                                            <p:strVal val="ppt_h"/>
                                          </p:val>
                                        </p:tav>
                                        <p:tav tm="100000">
                                          <p:val>
                                            <p:fltVal val="0"/>
                                          </p:val>
                                        </p:tav>
                                      </p:tavLst>
                                    </p:anim>
                                    <p:anim calcmode="lin" valueType="num">
                                      <p:cBhvr>
                                        <p:cTn id="71" dur="1000"/>
                                        <p:tgtEl>
                                          <p:spTgt spid="8196">
                                            <p:txEl>
                                              <p:pRg st="2" end="2"/>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2" dur="1000"/>
                                        <p:tgtEl>
                                          <p:spTgt spid="8196">
                                            <p:txEl>
                                              <p:pRg st="2" end="2"/>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3" dur="1" fill="hold">
                                          <p:stCondLst>
                                            <p:cond delay="999"/>
                                          </p:stCondLst>
                                        </p:cTn>
                                        <p:tgtEl>
                                          <p:spTgt spid="8196">
                                            <p:txEl>
                                              <p:pRg st="2" end="2"/>
                                            </p:txEl>
                                          </p:spTgt>
                                        </p:tgtEl>
                                        <p:attrNameLst>
                                          <p:attrName>style.visibility</p:attrName>
                                        </p:attrNameLst>
                                      </p:cBhvr>
                                      <p:to>
                                        <p:strVal val="hidden"/>
                                      </p:to>
                                    </p:set>
                                  </p:childTnLst>
                                </p:cTn>
                              </p:par>
                              <p:par>
                                <p:cTn id="74" presetID="15" presetClass="exit" presetSubtype="0" fill="hold" grpId="0" nodeType="withEffect">
                                  <p:stCondLst>
                                    <p:cond delay="0"/>
                                  </p:stCondLst>
                                  <p:iterate type="lt">
                                    <p:tmPct val="0"/>
                                  </p:iterate>
                                  <p:childTnLst>
                                    <p:anim calcmode="lin" valueType="num">
                                      <p:cBhvr>
                                        <p:cTn id="75" dur="1000"/>
                                        <p:tgtEl>
                                          <p:spTgt spid="8196">
                                            <p:txEl>
                                              <p:pRg st="3" end="3"/>
                                            </p:txEl>
                                          </p:spTgt>
                                        </p:tgtEl>
                                        <p:attrNameLst>
                                          <p:attrName>ppt_w</p:attrName>
                                        </p:attrNameLst>
                                      </p:cBhvr>
                                      <p:tavLst>
                                        <p:tav tm="0">
                                          <p:val>
                                            <p:strVal val="ppt_w"/>
                                          </p:val>
                                        </p:tav>
                                        <p:tav tm="100000">
                                          <p:val>
                                            <p:fltVal val="0"/>
                                          </p:val>
                                        </p:tav>
                                      </p:tavLst>
                                    </p:anim>
                                    <p:anim calcmode="lin" valueType="num">
                                      <p:cBhvr>
                                        <p:cTn id="76" dur="1000"/>
                                        <p:tgtEl>
                                          <p:spTgt spid="8196">
                                            <p:txEl>
                                              <p:pRg st="3" end="3"/>
                                            </p:txEl>
                                          </p:spTgt>
                                        </p:tgtEl>
                                        <p:attrNameLst>
                                          <p:attrName>ppt_h</p:attrName>
                                        </p:attrNameLst>
                                      </p:cBhvr>
                                      <p:tavLst>
                                        <p:tav tm="0">
                                          <p:val>
                                            <p:strVal val="ppt_h"/>
                                          </p:val>
                                        </p:tav>
                                        <p:tav tm="100000">
                                          <p:val>
                                            <p:fltVal val="0"/>
                                          </p:val>
                                        </p:tav>
                                      </p:tavLst>
                                    </p:anim>
                                    <p:anim calcmode="lin" valueType="num">
                                      <p:cBhvr>
                                        <p:cTn id="77" dur="1000"/>
                                        <p:tgtEl>
                                          <p:spTgt spid="8196">
                                            <p:txEl>
                                              <p:pRg st="3" end="3"/>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8" dur="1000"/>
                                        <p:tgtEl>
                                          <p:spTgt spid="8196">
                                            <p:txEl>
                                              <p:pRg st="3" end="3"/>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9" dur="1" fill="hold">
                                          <p:stCondLst>
                                            <p:cond delay="999"/>
                                          </p:stCondLst>
                                        </p:cTn>
                                        <p:tgtEl>
                                          <p:spTgt spid="8196">
                                            <p:txEl>
                                              <p:pRg st="3" end="3"/>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nodeType="clickEffect">
                                  <p:stCondLst>
                                    <p:cond delay="0"/>
                                  </p:stCondLst>
                                  <p:iterate type="lt">
                                    <p:tmPct val="50000"/>
                                  </p:iterate>
                                  <p:childTnLst>
                                    <p:set>
                                      <p:cBhvr>
                                        <p:cTn id="83" dur="1" fill="hold">
                                          <p:stCondLst>
                                            <p:cond delay="0"/>
                                          </p:stCondLst>
                                        </p:cTn>
                                        <p:tgtEl>
                                          <p:spTgt spid="8199">
                                            <p:txEl>
                                              <p:pRg st="0" end="0"/>
                                            </p:txEl>
                                          </p:spTgt>
                                        </p:tgtEl>
                                        <p:attrNameLst>
                                          <p:attrName>style.visibility</p:attrName>
                                        </p:attrNameLst>
                                      </p:cBhvr>
                                      <p:to>
                                        <p:strVal val="visible"/>
                                      </p:to>
                                    </p:set>
                                    <p:anim calcmode="discrete" valueType="clr">
                                      <p:cBhvr override="childStyle">
                                        <p:cTn id="84" dur="80"/>
                                        <p:tgtEl>
                                          <p:spTgt spid="81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8199">
                                            <p:txEl>
                                              <p:pRg st="0" end="0"/>
                                            </p:txEl>
                                          </p:spTgt>
                                        </p:tgtEl>
                                        <p:attrNameLst>
                                          <p:attrName>fillcolor</p:attrName>
                                        </p:attrNameLst>
                                      </p:cBhvr>
                                      <p:tavLst>
                                        <p:tav tm="0">
                                          <p:val>
                                            <p:clrVal>
                                              <a:schemeClr val="accent2"/>
                                            </p:clrVal>
                                          </p:val>
                                        </p:tav>
                                        <p:tav tm="50000">
                                          <p:val>
                                            <p:clrVal>
                                              <a:schemeClr val="hlink"/>
                                            </p:clrVal>
                                          </p:val>
                                        </p:tav>
                                      </p:tavLst>
                                    </p:anim>
                                    <p:set>
                                      <p:cBhvr>
                                        <p:cTn id="86" dur="80"/>
                                        <p:tgtEl>
                                          <p:spTgt spid="8199">
                                            <p:txEl>
                                              <p:pRg st="0" end="0"/>
                                            </p:tx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51" presetClass="entr" presetSubtype="0" fill="hold" nodeType="clickEffect">
                                  <p:stCondLst>
                                    <p:cond delay="0"/>
                                  </p:stCondLst>
                                  <p:childTnLst>
                                    <p:set>
                                      <p:cBhvr>
                                        <p:cTn id="90" dur="1" fill="hold">
                                          <p:stCondLst>
                                            <p:cond delay="0"/>
                                          </p:stCondLst>
                                        </p:cTn>
                                        <p:tgtEl>
                                          <p:spTgt spid="8200"/>
                                        </p:tgtEl>
                                        <p:attrNameLst>
                                          <p:attrName>style.visibility</p:attrName>
                                        </p:attrNameLst>
                                      </p:cBhvr>
                                      <p:to>
                                        <p:strVal val="visible"/>
                                      </p:to>
                                    </p:set>
                                    <p:animEffect transition="in" filter="fade">
                                      <p:cBhvr>
                                        <p:cTn id="91" dur="770" decel="100000"/>
                                        <p:tgtEl>
                                          <p:spTgt spid="8200"/>
                                        </p:tgtEl>
                                      </p:cBhvr>
                                    </p:animEffect>
                                    <p:animScale>
                                      <p:cBhvr>
                                        <p:cTn id="92" dur="770" decel="100000"/>
                                        <p:tgtEl>
                                          <p:spTgt spid="8200"/>
                                        </p:tgtEl>
                                      </p:cBhvr>
                                      <p:from x="10000" y="10000"/>
                                      <p:to x="200000" y="450000"/>
                                    </p:animScale>
                                    <p:animScale>
                                      <p:cBhvr>
                                        <p:cTn id="93" dur="1230" accel="100000" fill="hold">
                                          <p:stCondLst>
                                            <p:cond delay="770"/>
                                          </p:stCondLst>
                                        </p:cTn>
                                        <p:tgtEl>
                                          <p:spTgt spid="8200"/>
                                        </p:tgtEl>
                                      </p:cBhvr>
                                      <p:from x="200000" y="450000"/>
                                      <p:to x="100000" y="100000"/>
                                    </p:animScale>
                                    <p:set>
                                      <p:cBhvr>
                                        <p:cTn id="94" dur="770" fill="hold"/>
                                        <p:tgtEl>
                                          <p:spTgt spid="8200"/>
                                        </p:tgtEl>
                                        <p:attrNameLst>
                                          <p:attrName>ppt_x</p:attrName>
                                        </p:attrNameLst>
                                      </p:cBhvr>
                                      <p:to>
                                        <p:strVal val="(0.5)"/>
                                      </p:to>
                                    </p:set>
                                    <p:anim from="(0.5)" to="(#ppt_x)" calcmode="lin" valueType="num">
                                      <p:cBhvr>
                                        <p:cTn id="95" dur="1230" accel="100000" fill="hold">
                                          <p:stCondLst>
                                            <p:cond delay="770"/>
                                          </p:stCondLst>
                                        </p:cTn>
                                        <p:tgtEl>
                                          <p:spTgt spid="8200"/>
                                        </p:tgtEl>
                                        <p:attrNameLst>
                                          <p:attrName>ppt_x</p:attrName>
                                        </p:attrNameLst>
                                      </p:cBhvr>
                                    </p:anim>
                                    <p:set>
                                      <p:cBhvr>
                                        <p:cTn id="96" dur="770" fill="hold"/>
                                        <p:tgtEl>
                                          <p:spTgt spid="8200"/>
                                        </p:tgtEl>
                                        <p:attrNameLst>
                                          <p:attrName>ppt_y</p:attrName>
                                        </p:attrNameLst>
                                      </p:cBhvr>
                                      <p:to>
                                        <p:strVal val="(#ppt_y+0.4)"/>
                                      </p:to>
                                    </p:set>
                                    <p:anim from="(#ppt_y+0.4)" to="(#ppt_y)" calcmode="lin" valueType="num">
                                      <p:cBhvr>
                                        <p:cTn id="97" dur="1230" accel="100000" fill="hold">
                                          <p:stCondLst>
                                            <p:cond delay="770"/>
                                          </p:stCondLst>
                                        </p:cTn>
                                        <p:tgtEl>
                                          <p:spTgt spid="8200"/>
                                        </p:tgtEl>
                                        <p:attrNameLst>
                                          <p:attrName>ppt_y</p:attrName>
                                        </p:attrNameLst>
                                      </p:cBhvr>
                                    </p:anim>
                                  </p:childTnLst>
                                </p:cTn>
                              </p:par>
                            </p:childTnLst>
                          </p:cTn>
                        </p:par>
                      </p:childTnLst>
                    </p:cTn>
                  </p:par>
                  <p:par>
                    <p:cTn id="98" fill="hold">
                      <p:stCondLst>
                        <p:cond delay="indefinite"/>
                      </p:stCondLst>
                      <p:childTnLst>
                        <p:par>
                          <p:cTn id="99" fill="hold">
                            <p:stCondLst>
                              <p:cond delay="0"/>
                            </p:stCondLst>
                            <p:childTnLst>
                              <p:par>
                                <p:cTn id="100" presetID="15" presetClass="exit" presetSubtype="0" fill="hold" nodeType="clickEffect">
                                  <p:stCondLst>
                                    <p:cond delay="0"/>
                                  </p:stCondLst>
                                  <p:childTnLst>
                                    <p:anim calcmode="lin" valueType="num">
                                      <p:cBhvr>
                                        <p:cTn id="101" dur="1000"/>
                                        <p:tgtEl>
                                          <p:spTgt spid="8200"/>
                                        </p:tgtEl>
                                        <p:attrNameLst>
                                          <p:attrName>ppt_w</p:attrName>
                                        </p:attrNameLst>
                                      </p:cBhvr>
                                      <p:tavLst>
                                        <p:tav tm="0">
                                          <p:val>
                                            <p:strVal val="ppt_w"/>
                                          </p:val>
                                        </p:tav>
                                        <p:tav tm="100000">
                                          <p:val>
                                            <p:fltVal val="0"/>
                                          </p:val>
                                        </p:tav>
                                      </p:tavLst>
                                    </p:anim>
                                    <p:anim calcmode="lin" valueType="num">
                                      <p:cBhvr>
                                        <p:cTn id="102" dur="1000"/>
                                        <p:tgtEl>
                                          <p:spTgt spid="8200"/>
                                        </p:tgtEl>
                                        <p:attrNameLst>
                                          <p:attrName>ppt_h</p:attrName>
                                        </p:attrNameLst>
                                      </p:cBhvr>
                                      <p:tavLst>
                                        <p:tav tm="0">
                                          <p:val>
                                            <p:strVal val="ppt_h"/>
                                          </p:val>
                                        </p:tav>
                                        <p:tav tm="100000">
                                          <p:val>
                                            <p:fltVal val="0"/>
                                          </p:val>
                                        </p:tav>
                                      </p:tavLst>
                                    </p:anim>
                                    <p:anim calcmode="lin" valueType="num">
                                      <p:cBhvr>
                                        <p:cTn id="103" dur="1000"/>
                                        <p:tgtEl>
                                          <p:spTgt spid="820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4" dur="1000"/>
                                        <p:tgtEl>
                                          <p:spTgt spid="820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5" dur="1" fill="hold">
                                          <p:stCondLst>
                                            <p:cond delay="999"/>
                                          </p:stCondLst>
                                        </p:cTn>
                                        <p:tgtEl>
                                          <p:spTgt spid="8200"/>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5" presetClass="exit" presetSubtype="0" fill="hold" nodeType="clickEffect">
                                  <p:stCondLst>
                                    <p:cond delay="0"/>
                                  </p:stCondLst>
                                  <p:iterate type="lt">
                                    <p:tmPct val="0"/>
                                  </p:iterate>
                                  <p:childTnLst>
                                    <p:anim calcmode="lin" valueType="num">
                                      <p:cBhvr>
                                        <p:cTn id="109" dur="1000"/>
                                        <p:tgtEl>
                                          <p:spTgt spid="8199">
                                            <p:txEl>
                                              <p:pRg st="0" end="0"/>
                                            </p:txEl>
                                          </p:spTgt>
                                        </p:tgtEl>
                                        <p:attrNameLst>
                                          <p:attrName>ppt_w</p:attrName>
                                        </p:attrNameLst>
                                      </p:cBhvr>
                                      <p:tavLst>
                                        <p:tav tm="0">
                                          <p:val>
                                            <p:strVal val="ppt_w"/>
                                          </p:val>
                                        </p:tav>
                                        <p:tav tm="100000">
                                          <p:val>
                                            <p:fltVal val="0"/>
                                          </p:val>
                                        </p:tav>
                                      </p:tavLst>
                                    </p:anim>
                                    <p:anim calcmode="lin" valueType="num">
                                      <p:cBhvr>
                                        <p:cTn id="110" dur="1000"/>
                                        <p:tgtEl>
                                          <p:spTgt spid="8199">
                                            <p:txEl>
                                              <p:pRg st="0" end="0"/>
                                            </p:txEl>
                                          </p:spTgt>
                                        </p:tgtEl>
                                        <p:attrNameLst>
                                          <p:attrName>ppt_h</p:attrName>
                                        </p:attrNameLst>
                                      </p:cBhvr>
                                      <p:tavLst>
                                        <p:tav tm="0">
                                          <p:val>
                                            <p:strVal val="ppt_h"/>
                                          </p:val>
                                        </p:tav>
                                        <p:tav tm="100000">
                                          <p:val>
                                            <p:fltVal val="0"/>
                                          </p:val>
                                        </p:tav>
                                      </p:tavLst>
                                    </p:anim>
                                    <p:anim calcmode="lin" valueType="num">
                                      <p:cBhvr>
                                        <p:cTn id="111" dur="1000"/>
                                        <p:tgtEl>
                                          <p:spTgt spid="8199">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2" dur="1000"/>
                                        <p:tgtEl>
                                          <p:spTgt spid="8199">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3" dur="1" fill="hold">
                                          <p:stCondLst>
                                            <p:cond delay="999"/>
                                          </p:stCondLst>
                                        </p:cTn>
                                        <p:tgtEl>
                                          <p:spTgt spid="8199">
                                            <p:txEl>
                                              <p:pRg st="0" end="0"/>
                                            </p:txEl>
                                          </p:spTgt>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51" presetClass="entr" presetSubtype="0" fill="hold" nodeType="clickEffect">
                                  <p:stCondLst>
                                    <p:cond delay="0"/>
                                  </p:stCondLst>
                                  <p:childTnLst>
                                    <p:set>
                                      <p:cBhvr>
                                        <p:cTn id="117" dur="1" fill="hold">
                                          <p:stCondLst>
                                            <p:cond delay="0"/>
                                          </p:stCondLst>
                                        </p:cTn>
                                        <p:tgtEl>
                                          <p:spTgt spid="8202">
                                            <p:txEl>
                                              <p:pRg st="0" end="0"/>
                                            </p:txEl>
                                          </p:spTgt>
                                        </p:tgtEl>
                                        <p:attrNameLst>
                                          <p:attrName>style.visibility</p:attrName>
                                        </p:attrNameLst>
                                      </p:cBhvr>
                                      <p:to>
                                        <p:strVal val="visible"/>
                                      </p:to>
                                    </p:set>
                                    <p:animEffect transition="in" filter="fade">
                                      <p:cBhvr>
                                        <p:cTn id="118" dur="770" decel="100000"/>
                                        <p:tgtEl>
                                          <p:spTgt spid="8202">
                                            <p:txEl>
                                              <p:pRg st="0" end="0"/>
                                            </p:txEl>
                                          </p:spTgt>
                                        </p:tgtEl>
                                      </p:cBhvr>
                                    </p:animEffect>
                                    <p:animScale>
                                      <p:cBhvr>
                                        <p:cTn id="119" dur="770" decel="100000"/>
                                        <p:tgtEl>
                                          <p:spTgt spid="8202">
                                            <p:txEl>
                                              <p:pRg st="0" end="0"/>
                                            </p:txEl>
                                          </p:spTgt>
                                        </p:tgtEl>
                                      </p:cBhvr>
                                      <p:from x="10000" y="10000"/>
                                      <p:to x="200000" y="450000"/>
                                    </p:animScale>
                                    <p:animScale>
                                      <p:cBhvr>
                                        <p:cTn id="120" dur="1230" accel="100000" fill="hold">
                                          <p:stCondLst>
                                            <p:cond delay="770"/>
                                          </p:stCondLst>
                                        </p:cTn>
                                        <p:tgtEl>
                                          <p:spTgt spid="8202">
                                            <p:txEl>
                                              <p:pRg st="0" end="0"/>
                                            </p:txEl>
                                          </p:spTgt>
                                        </p:tgtEl>
                                      </p:cBhvr>
                                      <p:from x="200000" y="450000"/>
                                      <p:to x="100000" y="100000"/>
                                    </p:animScale>
                                    <p:set>
                                      <p:cBhvr>
                                        <p:cTn id="121" dur="770" fill="hold"/>
                                        <p:tgtEl>
                                          <p:spTgt spid="8202">
                                            <p:txEl>
                                              <p:pRg st="0" end="0"/>
                                            </p:txEl>
                                          </p:spTgt>
                                        </p:tgtEl>
                                        <p:attrNameLst>
                                          <p:attrName>ppt_x</p:attrName>
                                        </p:attrNameLst>
                                      </p:cBhvr>
                                      <p:to>
                                        <p:strVal val="(0.5)"/>
                                      </p:to>
                                    </p:set>
                                    <p:anim from="(0.5)" to="(#ppt_x)" calcmode="lin" valueType="num">
                                      <p:cBhvr>
                                        <p:cTn id="122" dur="1230" accel="100000" fill="hold">
                                          <p:stCondLst>
                                            <p:cond delay="770"/>
                                          </p:stCondLst>
                                        </p:cTn>
                                        <p:tgtEl>
                                          <p:spTgt spid="8202">
                                            <p:txEl>
                                              <p:pRg st="0" end="0"/>
                                            </p:txEl>
                                          </p:spTgt>
                                        </p:tgtEl>
                                        <p:attrNameLst>
                                          <p:attrName>ppt_x</p:attrName>
                                        </p:attrNameLst>
                                      </p:cBhvr>
                                    </p:anim>
                                    <p:set>
                                      <p:cBhvr>
                                        <p:cTn id="123" dur="770" fill="hold"/>
                                        <p:tgtEl>
                                          <p:spTgt spid="8202">
                                            <p:txEl>
                                              <p:pRg st="0" end="0"/>
                                            </p:txEl>
                                          </p:spTgt>
                                        </p:tgtEl>
                                        <p:attrNameLst>
                                          <p:attrName>ppt_y</p:attrName>
                                        </p:attrNameLst>
                                      </p:cBhvr>
                                      <p:to>
                                        <p:strVal val="(#ppt_y+0.4)"/>
                                      </p:to>
                                    </p:set>
                                    <p:anim from="(#ppt_y+0.4)" to="(#ppt_y)" calcmode="lin" valueType="num">
                                      <p:cBhvr>
                                        <p:cTn id="124" dur="1230" accel="100000" fill="hold">
                                          <p:stCondLst>
                                            <p:cond delay="770"/>
                                          </p:stCondLst>
                                        </p:cTn>
                                        <p:tgtEl>
                                          <p:spTgt spid="8202">
                                            <p:txEl>
                                              <p:pRg st="0" end="0"/>
                                            </p:txEl>
                                          </p:spTgt>
                                        </p:tgtEl>
                                        <p:attrNameLst>
                                          <p:attrName>ppt_y</p:attrName>
                                        </p:attrNameLst>
                                      </p:cBhvr>
                                    </p:anim>
                                  </p:childTnLst>
                                </p:cTn>
                              </p:par>
                            </p:childTnLst>
                          </p:cTn>
                        </p:par>
                      </p:childTnLst>
                    </p:cTn>
                  </p:par>
                  <p:par>
                    <p:cTn id="125" fill="hold">
                      <p:stCondLst>
                        <p:cond delay="indefinite"/>
                      </p:stCondLst>
                      <p:childTnLst>
                        <p:par>
                          <p:cTn id="126" fill="hold">
                            <p:stCondLst>
                              <p:cond delay="0"/>
                            </p:stCondLst>
                            <p:childTnLst>
                              <p:par>
                                <p:cTn id="127" presetID="19" presetClass="entr" presetSubtype="10" fill="hold" nodeType="clickEffect">
                                  <p:stCondLst>
                                    <p:cond delay="0"/>
                                  </p:stCondLst>
                                  <p:childTnLst>
                                    <p:set>
                                      <p:cBhvr>
                                        <p:cTn id="128" dur="1" fill="hold">
                                          <p:stCondLst>
                                            <p:cond delay="0"/>
                                          </p:stCondLst>
                                        </p:cTn>
                                        <p:tgtEl>
                                          <p:spTgt spid="8202">
                                            <p:txEl>
                                              <p:pRg st="1" end="1"/>
                                            </p:txEl>
                                          </p:spTgt>
                                        </p:tgtEl>
                                        <p:attrNameLst>
                                          <p:attrName>style.visibility</p:attrName>
                                        </p:attrNameLst>
                                      </p:cBhvr>
                                      <p:to>
                                        <p:strVal val="visible"/>
                                      </p:to>
                                    </p:set>
                                    <p:anim calcmode="lin" valueType="num">
                                      <p:cBhvr>
                                        <p:cTn id="129" dur="5000" fill="hold"/>
                                        <p:tgtEl>
                                          <p:spTgt spid="8202">
                                            <p:txEl>
                                              <p:pRg st="1" end="1"/>
                                            </p:txEl>
                                          </p:spTgt>
                                        </p:tgtEl>
                                        <p:attrNameLst>
                                          <p:attrName>ppt_w</p:attrName>
                                        </p:attrNameLst>
                                      </p:cBhvr>
                                      <p:tavLst>
                                        <p:tav tm="0" fmla="#ppt_w*sin(2.5*pi*$)">
                                          <p:val>
                                            <p:fltVal val="0"/>
                                          </p:val>
                                        </p:tav>
                                        <p:tav tm="100000">
                                          <p:val>
                                            <p:fltVal val="1"/>
                                          </p:val>
                                        </p:tav>
                                      </p:tavLst>
                                    </p:anim>
                                    <p:anim calcmode="lin" valueType="num">
                                      <p:cBhvr>
                                        <p:cTn id="130" dur="5000" fill="hold"/>
                                        <p:tgtEl>
                                          <p:spTgt spid="8202">
                                            <p:txEl>
                                              <p:pRg st="1" end="1"/>
                                            </p:txEl>
                                          </p:spTgt>
                                        </p:tgtEl>
                                        <p:attrNameLst>
                                          <p:attrName>ppt_h</p:attrName>
                                        </p:attrNameLst>
                                      </p:cBhvr>
                                      <p:tavLst>
                                        <p:tav tm="0">
                                          <p:val>
                                            <p:strVal val="#ppt_h"/>
                                          </p:val>
                                        </p:tav>
                                        <p:tav tm="100000">
                                          <p:val>
                                            <p:strVal val="#ppt_h"/>
                                          </p:val>
                                        </p:tav>
                                      </p:tavLst>
                                    </p:anim>
                                  </p:childTnLst>
                                </p:cTn>
                              </p:par>
                              <p:par>
                                <p:cTn id="131" presetID="19" presetClass="entr" presetSubtype="10" fill="hold" nodeType="withEffect">
                                  <p:stCondLst>
                                    <p:cond delay="0"/>
                                  </p:stCondLst>
                                  <p:childTnLst>
                                    <p:set>
                                      <p:cBhvr>
                                        <p:cTn id="132" dur="1" fill="hold">
                                          <p:stCondLst>
                                            <p:cond delay="0"/>
                                          </p:stCondLst>
                                        </p:cTn>
                                        <p:tgtEl>
                                          <p:spTgt spid="8202">
                                            <p:txEl>
                                              <p:pRg st="2" end="2"/>
                                            </p:txEl>
                                          </p:spTgt>
                                        </p:tgtEl>
                                        <p:attrNameLst>
                                          <p:attrName>style.visibility</p:attrName>
                                        </p:attrNameLst>
                                      </p:cBhvr>
                                      <p:to>
                                        <p:strVal val="visible"/>
                                      </p:to>
                                    </p:set>
                                    <p:anim calcmode="lin" valueType="num">
                                      <p:cBhvr>
                                        <p:cTn id="133" dur="5000" fill="hold"/>
                                        <p:tgtEl>
                                          <p:spTgt spid="8202">
                                            <p:txEl>
                                              <p:pRg st="2" end="2"/>
                                            </p:txEl>
                                          </p:spTgt>
                                        </p:tgtEl>
                                        <p:attrNameLst>
                                          <p:attrName>ppt_w</p:attrName>
                                        </p:attrNameLst>
                                      </p:cBhvr>
                                      <p:tavLst>
                                        <p:tav tm="0" fmla="#ppt_w*sin(2.5*pi*$)">
                                          <p:val>
                                            <p:fltVal val="0"/>
                                          </p:val>
                                        </p:tav>
                                        <p:tav tm="100000">
                                          <p:val>
                                            <p:fltVal val="1"/>
                                          </p:val>
                                        </p:tav>
                                      </p:tavLst>
                                    </p:anim>
                                    <p:anim calcmode="lin" valueType="num">
                                      <p:cBhvr>
                                        <p:cTn id="134" dur="5000" fill="hold"/>
                                        <p:tgtEl>
                                          <p:spTgt spid="8202">
                                            <p:txEl>
                                              <p:pRg st="2" end="2"/>
                                            </p:txEl>
                                          </p:spTgt>
                                        </p:tgtEl>
                                        <p:attrNameLst>
                                          <p:attrName>ppt_h</p:attrName>
                                        </p:attrNameLst>
                                      </p:cBhvr>
                                      <p:tavLst>
                                        <p:tav tm="0">
                                          <p:val>
                                            <p:strVal val="#ppt_h"/>
                                          </p:val>
                                        </p:tav>
                                        <p:tav tm="100000">
                                          <p:val>
                                            <p:strVal val="#ppt_h"/>
                                          </p:val>
                                        </p:tav>
                                      </p:tavLst>
                                    </p:anim>
                                  </p:childTnLst>
                                </p:cTn>
                              </p:par>
                              <p:par>
                                <p:cTn id="135" presetID="19" presetClass="entr" presetSubtype="10" fill="hold" nodeType="withEffect">
                                  <p:stCondLst>
                                    <p:cond delay="0"/>
                                  </p:stCondLst>
                                  <p:childTnLst>
                                    <p:set>
                                      <p:cBhvr>
                                        <p:cTn id="136" dur="1" fill="hold">
                                          <p:stCondLst>
                                            <p:cond delay="0"/>
                                          </p:stCondLst>
                                        </p:cTn>
                                        <p:tgtEl>
                                          <p:spTgt spid="8202">
                                            <p:txEl>
                                              <p:pRg st="3" end="3"/>
                                            </p:txEl>
                                          </p:spTgt>
                                        </p:tgtEl>
                                        <p:attrNameLst>
                                          <p:attrName>style.visibility</p:attrName>
                                        </p:attrNameLst>
                                      </p:cBhvr>
                                      <p:to>
                                        <p:strVal val="visible"/>
                                      </p:to>
                                    </p:set>
                                    <p:anim calcmode="lin" valueType="num">
                                      <p:cBhvr>
                                        <p:cTn id="137" dur="5000" fill="hold"/>
                                        <p:tgtEl>
                                          <p:spTgt spid="8202">
                                            <p:txEl>
                                              <p:pRg st="3" end="3"/>
                                            </p:txEl>
                                          </p:spTgt>
                                        </p:tgtEl>
                                        <p:attrNameLst>
                                          <p:attrName>ppt_w</p:attrName>
                                        </p:attrNameLst>
                                      </p:cBhvr>
                                      <p:tavLst>
                                        <p:tav tm="0" fmla="#ppt_w*sin(2.5*pi*$)">
                                          <p:val>
                                            <p:fltVal val="0"/>
                                          </p:val>
                                        </p:tav>
                                        <p:tav tm="100000">
                                          <p:val>
                                            <p:fltVal val="1"/>
                                          </p:val>
                                        </p:tav>
                                      </p:tavLst>
                                    </p:anim>
                                    <p:anim calcmode="lin" valueType="num">
                                      <p:cBhvr>
                                        <p:cTn id="138" dur="5000" fill="hold"/>
                                        <p:tgtEl>
                                          <p:spTgt spid="8202">
                                            <p:txEl>
                                              <p:pRg st="3" end="3"/>
                                            </p:txEl>
                                          </p:spTgt>
                                        </p:tgtEl>
                                        <p:attrNameLst>
                                          <p:attrName>ppt_h</p:attrName>
                                        </p:attrNameLst>
                                      </p:cBhvr>
                                      <p:tavLst>
                                        <p:tav tm="0">
                                          <p:val>
                                            <p:strVal val="#ppt_h"/>
                                          </p:val>
                                        </p:tav>
                                        <p:tav tm="100000">
                                          <p:val>
                                            <p:strVal val="#ppt_h"/>
                                          </p:val>
                                        </p:tav>
                                      </p:tavLst>
                                    </p:anim>
                                  </p:childTnLst>
                                </p:cTn>
                              </p:par>
                              <p:par>
                                <p:cTn id="139" presetID="19" presetClass="entr" presetSubtype="10" fill="hold" nodeType="withEffect">
                                  <p:stCondLst>
                                    <p:cond delay="0"/>
                                  </p:stCondLst>
                                  <p:childTnLst>
                                    <p:set>
                                      <p:cBhvr>
                                        <p:cTn id="140" dur="1" fill="hold">
                                          <p:stCondLst>
                                            <p:cond delay="0"/>
                                          </p:stCondLst>
                                        </p:cTn>
                                        <p:tgtEl>
                                          <p:spTgt spid="8202">
                                            <p:txEl>
                                              <p:pRg st="4" end="4"/>
                                            </p:txEl>
                                          </p:spTgt>
                                        </p:tgtEl>
                                        <p:attrNameLst>
                                          <p:attrName>style.visibility</p:attrName>
                                        </p:attrNameLst>
                                      </p:cBhvr>
                                      <p:to>
                                        <p:strVal val="visible"/>
                                      </p:to>
                                    </p:set>
                                    <p:anim calcmode="lin" valueType="num">
                                      <p:cBhvr>
                                        <p:cTn id="141" dur="5000" fill="hold"/>
                                        <p:tgtEl>
                                          <p:spTgt spid="8202">
                                            <p:txEl>
                                              <p:pRg st="4" end="4"/>
                                            </p:txEl>
                                          </p:spTgt>
                                        </p:tgtEl>
                                        <p:attrNameLst>
                                          <p:attrName>ppt_w</p:attrName>
                                        </p:attrNameLst>
                                      </p:cBhvr>
                                      <p:tavLst>
                                        <p:tav tm="0" fmla="#ppt_w*sin(2.5*pi*$)">
                                          <p:val>
                                            <p:fltVal val="0"/>
                                          </p:val>
                                        </p:tav>
                                        <p:tav tm="100000">
                                          <p:val>
                                            <p:fltVal val="1"/>
                                          </p:val>
                                        </p:tav>
                                      </p:tavLst>
                                    </p:anim>
                                    <p:anim calcmode="lin" valueType="num">
                                      <p:cBhvr>
                                        <p:cTn id="142" dur="5000" fill="hold"/>
                                        <p:tgtEl>
                                          <p:spTgt spid="8202">
                                            <p:txEl>
                                              <p:pRg st="4" end="4"/>
                                            </p:txEl>
                                          </p:spTgt>
                                        </p:tgtEl>
                                        <p:attrNameLst>
                                          <p:attrName>ppt_h</p:attrName>
                                        </p:attrNameLst>
                                      </p:cBhvr>
                                      <p:tavLst>
                                        <p:tav tm="0">
                                          <p:val>
                                            <p:strVal val="#ppt_h"/>
                                          </p:val>
                                        </p:tav>
                                        <p:tav tm="100000">
                                          <p:val>
                                            <p:strVal val="#ppt_h"/>
                                          </p:val>
                                        </p:tav>
                                      </p:tavLst>
                                    </p:anim>
                                  </p:childTnLst>
                                </p:cTn>
                              </p:par>
                              <p:par>
                                <p:cTn id="143" presetID="19" presetClass="entr" presetSubtype="10" fill="hold" nodeType="withEffect">
                                  <p:stCondLst>
                                    <p:cond delay="0"/>
                                  </p:stCondLst>
                                  <p:childTnLst>
                                    <p:set>
                                      <p:cBhvr>
                                        <p:cTn id="144" dur="1" fill="hold">
                                          <p:stCondLst>
                                            <p:cond delay="0"/>
                                          </p:stCondLst>
                                        </p:cTn>
                                        <p:tgtEl>
                                          <p:spTgt spid="8202">
                                            <p:txEl>
                                              <p:pRg st="5" end="5"/>
                                            </p:txEl>
                                          </p:spTgt>
                                        </p:tgtEl>
                                        <p:attrNameLst>
                                          <p:attrName>style.visibility</p:attrName>
                                        </p:attrNameLst>
                                      </p:cBhvr>
                                      <p:to>
                                        <p:strVal val="visible"/>
                                      </p:to>
                                    </p:set>
                                    <p:anim calcmode="lin" valueType="num">
                                      <p:cBhvr>
                                        <p:cTn id="145" dur="5000" fill="hold"/>
                                        <p:tgtEl>
                                          <p:spTgt spid="8202">
                                            <p:txEl>
                                              <p:pRg st="5" end="5"/>
                                            </p:txEl>
                                          </p:spTgt>
                                        </p:tgtEl>
                                        <p:attrNameLst>
                                          <p:attrName>ppt_w</p:attrName>
                                        </p:attrNameLst>
                                      </p:cBhvr>
                                      <p:tavLst>
                                        <p:tav tm="0" fmla="#ppt_w*sin(2.5*pi*$)">
                                          <p:val>
                                            <p:fltVal val="0"/>
                                          </p:val>
                                        </p:tav>
                                        <p:tav tm="100000">
                                          <p:val>
                                            <p:fltVal val="1"/>
                                          </p:val>
                                        </p:tav>
                                      </p:tavLst>
                                    </p:anim>
                                    <p:anim calcmode="lin" valueType="num">
                                      <p:cBhvr>
                                        <p:cTn id="146" dur="5000" fill="hold"/>
                                        <p:tgtEl>
                                          <p:spTgt spid="8202">
                                            <p:txEl>
                                              <p:pRg st="5" end="5"/>
                                            </p:txEl>
                                          </p:spTgt>
                                        </p:tgtEl>
                                        <p:attrNameLst>
                                          <p:attrName>ppt_h</p:attrName>
                                        </p:attrNameLst>
                                      </p:cBhvr>
                                      <p:tavLst>
                                        <p:tav tm="0">
                                          <p:val>
                                            <p:strVal val="#ppt_h"/>
                                          </p:val>
                                        </p:tav>
                                        <p:tav tm="100000">
                                          <p:val>
                                            <p:strVal val="#ppt_h"/>
                                          </p:val>
                                        </p:tav>
                                      </p:tavLst>
                                    </p:anim>
                                  </p:childTnLst>
                                </p:cTn>
                              </p:par>
                              <p:par>
                                <p:cTn id="147" presetID="19" presetClass="entr" presetSubtype="10" fill="hold" nodeType="withEffect">
                                  <p:stCondLst>
                                    <p:cond delay="0"/>
                                  </p:stCondLst>
                                  <p:childTnLst>
                                    <p:set>
                                      <p:cBhvr>
                                        <p:cTn id="148" dur="1" fill="hold">
                                          <p:stCondLst>
                                            <p:cond delay="0"/>
                                          </p:stCondLst>
                                        </p:cTn>
                                        <p:tgtEl>
                                          <p:spTgt spid="8202">
                                            <p:txEl>
                                              <p:pRg st="6" end="6"/>
                                            </p:txEl>
                                          </p:spTgt>
                                        </p:tgtEl>
                                        <p:attrNameLst>
                                          <p:attrName>style.visibility</p:attrName>
                                        </p:attrNameLst>
                                      </p:cBhvr>
                                      <p:to>
                                        <p:strVal val="visible"/>
                                      </p:to>
                                    </p:set>
                                    <p:anim calcmode="lin" valueType="num">
                                      <p:cBhvr>
                                        <p:cTn id="149" dur="5000" fill="hold"/>
                                        <p:tgtEl>
                                          <p:spTgt spid="8202">
                                            <p:txEl>
                                              <p:pRg st="6" end="6"/>
                                            </p:txEl>
                                          </p:spTgt>
                                        </p:tgtEl>
                                        <p:attrNameLst>
                                          <p:attrName>ppt_w</p:attrName>
                                        </p:attrNameLst>
                                      </p:cBhvr>
                                      <p:tavLst>
                                        <p:tav tm="0" fmla="#ppt_w*sin(2.5*pi*$)">
                                          <p:val>
                                            <p:fltVal val="0"/>
                                          </p:val>
                                        </p:tav>
                                        <p:tav tm="100000">
                                          <p:val>
                                            <p:fltVal val="1"/>
                                          </p:val>
                                        </p:tav>
                                      </p:tavLst>
                                    </p:anim>
                                    <p:anim calcmode="lin" valueType="num">
                                      <p:cBhvr>
                                        <p:cTn id="150" dur="5000" fill="hold"/>
                                        <p:tgtEl>
                                          <p:spTgt spid="820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8202">
                                            <p:txEl>
                                              <p:pRg st="8" end="8"/>
                                            </p:txEl>
                                          </p:spTgt>
                                        </p:tgtEl>
                                        <p:attrNameLst>
                                          <p:attrName>style.visibility</p:attrName>
                                        </p:attrNameLst>
                                      </p:cBhvr>
                                      <p:to>
                                        <p:strVal val="visible"/>
                                      </p:to>
                                    </p:set>
                                    <p:anim calcmode="lin" valueType="num">
                                      <p:cBhvr additive="base">
                                        <p:cTn id="155" dur="500" fill="hold"/>
                                        <p:tgtEl>
                                          <p:spTgt spid="8202">
                                            <p:txEl>
                                              <p:pRg st="8" end="8"/>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820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5" presetClass="exit" presetSubtype="0" fill="hold" grpId="0" nodeType="clickEffect">
                                  <p:stCondLst>
                                    <p:cond delay="0"/>
                                  </p:stCondLst>
                                  <p:childTnLst>
                                    <p:anim calcmode="lin" valueType="num">
                                      <p:cBhvr>
                                        <p:cTn id="160" dur="1000"/>
                                        <p:tgtEl>
                                          <p:spTgt spid="8202">
                                            <p:txEl>
                                              <p:pRg st="0" end="0"/>
                                            </p:txEl>
                                          </p:spTgt>
                                        </p:tgtEl>
                                        <p:attrNameLst>
                                          <p:attrName>ppt_w</p:attrName>
                                        </p:attrNameLst>
                                      </p:cBhvr>
                                      <p:tavLst>
                                        <p:tav tm="0">
                                          <p:val>
                                            <p:strVal val="ppt_w"/>
                                          </p:val>
                                        </p:tav>
                                        <p:tav tm="100000">
                                          <p:val>
                                            <p:fltVal val="0"/>
                                          </p:val>
                                        </p:tav>
                                      </p:tavLst>
                                    </p:anim>
                                    <p:anim calcmode="lin" valueType="num">
                                      <p:cBhvr>
                                        <p:cTn id="161" dur="1000"/>
                                        <p:tgtEl>
                                          <p:spTgt spid="8202">
                                            <p:txEl>
                                              <p:pRg st="0" end="0"/>
                                            </p:txEl>
                                          </p:spTgt>
                                        </p:tgtEl>
                                        <p:attrNameLst>
                                          <p:attrName>ppt_h</p:attrName>
                                        </p:attrNameLst>
                                      </p:cBhvr>
                                      <p:tavLst>
                                        <p:tav tm="0">
                                          <p:val>
                                            <p:strVal val="ppt_h"/>
                                          </p:val>
                                        </p:tav>
                                        <p:tav tm="100000">
                                          <p:val>
                                            <p:fltVal val="0"/>
                                          </p:val>
                                        </p:tav>
                                      </p:tavLst>
                                    </p:anim>
                                    <p:anim calcmode="lin" valueType="num">
                                      <p:cBhvr>
                                        <p:cTn id="162" dur="1000"/>
                                        <p:tgtEl>
                                          <p:spTgt spid="8202">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3" dur="1000"/>
                                        <p:tgtEl>
                                          <p:spTgt spid="8202">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4" dur="1" fill="hold">
                                          <p:stCondLst>
                                            <p:cond delay="999"/>
                                          </p:stCondLst>
                                        </p:cTn>
                                        <p:tgtEl>
                                          <p:spTgt spid="8202">
                                            <p:txEl>
                                              <p:pRg st="0" end="0"/>
                                            </p:txEl>
                                          </p:spTgt>
                                        </p:tgtEl>
                                        <p:attrNameLst>
                                          <p:attrName>style.visibility</p:attrName>
                                        </p:attrNameLst>
                                      </p:cBhvr>
                                      <p:to>
                                        <p:strVal val="hidden"/>
                                      </p:to>
                                    </p:set>
                                  </p:childTnLst>
                                </p:cTn>
                              </p:par>
                              <p:par>
                                <p:cTn id="165" presetID="15" presetClass="exit" presetSubtype="0" fill="hold" grpId="0" nodeType="withEffect">
                                  <p:stCondLst>
                                    <p:cond delay="0"/>
                                  </p:stCondLst>
                                  <p:childTnLst>
                                    <p:anim calcmode="lin" valueType="num">
                                      <p:cBhvr>
                                        <p:cTn id="166" dur="1000"/>
                                        <p:tgtEl>
                                          <p:spTgt spid="8202">
                                            <p:txEl>
                                              <p:pRg st="1" end="1"/>
                                            </p:txEl>
                                          </p:spTgt>
                                        </p:tgtEl>
                                        <p:attrNameLst>
                                          <p:attrName>ppt_w</p:attrName>
                                        </p:attrNameLst>
                                      </p:cBhvr>
                                      <p:tavLst>
                                        <p:tav tm="0">
                                          <p:val>
                                            <p:strVal val="ppt_w"/>
                                          </p:val>
                                        </p:tav>
                                        <p:tav tm="100000">
                                          <p:val>
                                            <p:fltVal val="0"/>
                                          </p:val>
                                        </p:tav>
                                      </p:tavLst>
                                    </p:anim>
                                    <p:anim calcmode="lin" valueType="num">
                                      <p:cBhvr>
                                        <p:cTn id="167" dur="1000"/>
                                        <p:tgtEl>
                                          <p:spTgt spid="8202">
                                            <p:txEl>
                                              <p:pRg st="1" end="1"/>
                                            </p:txEl>
                                          </p:spTgt>
                                        </p:tgtEl>
                                        <p:attrNameLst>
                                          <p:attrName>ppt_h</p:attrName>
                                        </p:attrNameLst>
                                      </p:cBhvr>
                                      <p:tavLst>
                                        <p:tav tm="0">
                                          <p:val>
                                            <p:strVal val="ppt_h"/>
                                          </p:val>
                                        </p:tav>
                                        <p:tav tm="100000">
                                          <p:val>
                                            <p:fltVal val="0"/>
                                          </p:val>
                                        </p:tav>
                                      </p:tavLst>
                                    </p:anim>
                                    <p:anim calcmode="lin" valueType="num">
                                      <p:cBhvr>
                                        <p:cTn id="168" dur="1000"/>
                                        <p:tgtEl>
                                          <p:spTgt spid="8202">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9" dur="1000"/>
                                        <p:tgtEl>
                                          <p:spTgt spid="8202">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0" dur="1" fill="hold">
                                          <p:stCondLst>
                                            <p:cond delay="999"/>
                                          </p:stCondLst>
                                        </p:cTn>
                                        <p:tgtEl>
                                          <p:spTgt spid="8202">
                                            <p:txEl>
                                              <p:pRg st="1" end="1"/>
                                            </p:txEl>
                                          </p:spTgt>
                                        </p:tgtEl>
                                        <p:attrNameLst>
                                          <p:attrName>style.visibility</p:attrName>
                                        </p:attrNameLst>
                                      </p:cBhvr>
                                      <p:to>
                                        <p:strVal val="hidden"/>
                                      </p:to>
                                    </p:set>
                                  </p:childTnLst>
                                </p:cTn>
                              </p:par>
                              <p:par>
                                <p:cTn id="171" presetID="15" presetClass="exit" presetSubtype="0" fill="hold" grpId="0" nodeType="withEffect">
                                  <p:stCondLst>
                                    <p:cond delay="0"/>
                                  </p:stCondLst>
                                  <p:childTnLst>
                                    <p:anim calcmode="lin" valueType="num">
                                      <p:cBhvr>
                                        <p:cTn id="172" dur="1000"/>
                                        <p:tgtEl>
                                          <p:spTgt spid="8202">
                                            <p:txEl>
                                              <p:pRg st="2" end="2"/>
                                            </p:txEl>
                                          </p:spTgt>
                                        </p:tgtEl>
                                        <p:attrNameLst>
                                          <p:attrName>ppt_w</p:attrName>
                                        </p:attrNameLst>
                                      </p:cBhvr>
                                      <p:tavLst>
                                        <p:tav tm="0">
                                          <p:val>
                                            <p:strVal val="ppt_w"/>
                                          </p:val>
                                        </p:tav>
                                        <p:tav tm="100000">
                                          <p:val>
                                            <p:fltVal val="0"/>
                                          </p:val>
                                        </p:tav>
                                      </p:tavLst>
                                    </p:anim>
                                    <p:anim calcmode="lin" valueType="num">
                                      <p:cBhvr>
                                        <p:cTn id="173" dur="1000"/>
                                        <p:tgtEl>
                                          <p:spTgt spid="8202">
                                            <p:txEl>
                                              <p:pRg st="2" end="2"/>
                                            </p:txEl>
                                          </p:spTgt>
                                        </p:tgtEl>
                                        <p:attrNameLst>
                                          <p:attrName>ppt_h</p:attrName>
                                        </p:attrNameLst>
                                      </p:cBhvr>
                                      <p:tavLst>
                                        <p:tav tm="0">
                                          <p:val>
                                            <p:strVal val="ppt_h"/>
                                          </p:val>
                                        </p:tav>
                                        <p:tav tm="100000">
                                          <p:val>
                                            <p:fltVal val="0"/>
                                          </p:val>
                                        </p:tav>
                                      </p:tavLst>
                                    </p:anim>
                                    <p:anim calcmode="lin" valueType="num">
                                      <p:cBhvr>
                                        <p:cTn id="174" dur="1000"/>
                                        <p:tgtEl>
                                          <p:spTgt spid="8202">
                                            <p:txEl>
                                              <p:pRg st="2" end="2"/>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5" dur="1000"/>
                                        <p:tgtEl>
                                          <p:spTgt spid="8202">
                                            <p:txEl>
                                              <p:pRg st="2" end="2"/>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6" dur="1" fill="hold">
                                          <p:stCondLst>
                                            <p:cond delay="999"/>
                                          </p:stCondLst>
                                        </p:cTn>
                                        <p:tgtEl>
                                          <p:spTgt spid="8202">
                                            <p:txEl>
                                              <p:pRg st="2" end="2"/>
                                            </p:txEl>
                                          </p:spTgt>
                                        </p:tgtEl>
                                        <p:attrNameLst>
                                          <p:attrName>style.visibility</p:attrName>
                                        </p:attrNameLst>
                                      </p:cBhvr>
                                      <p:to>
                                        <p:strVal val="hidden"/>
                                      </p:to>
                                    </p:set>
                                  </p:childTnLst>
                                </p:cTn>
                              </p:par>
                              <p:par>
                                <p:cTn id="177" presetID="15" presetClass="exit" presetSubtype="0" fill="hold" grpId="0" nodeType="withEffect">
                                  <p:stCondLst>
                                    <p:cond delay="0"/>
                                  </p:stCondLst>
                                  <p:childTnLst>
                                    <p:anim calcmode="lin" valueType="num">
                                      <p:cBhvr>
                                        <p:cTn id="178" dur="1000"/>
                                        <p:tgtEl>
                                          <p:spTgt spid="8202">
                                            <p:txEl>
                                              <p:pRg st="3" end="3"/>
                                            </p:txEl>
                                          </p:spTgt>
                                        </p:tgtEl>
                                        <p:attrNameLst>
                                          <p:attrName>ppt_w</p:attrName>
                                        </p:attrNameLst>
                                      </p:cBhvr>
                                      <p:tavLst>
                                        <p:tav tm="0">
                                          <p:val>
                                            <p:strVal val="ppt_w"/>
                                          </p:val>
                                        </p:tav>
                                        <p:tav tm="100000">
                                          <p:val>
                                            <p:fltVal val="0"/>
                                          </p:val>
                                        </p:tav>
                                      </p:tavLst>
                                    </p:anim>
                                    <p:anim calcmode="lin" valueType="num">
                                      <p:cBhvr>
                                        <p:cTn id="179" dur="1000"/>
                                        <p:tgtEl>
                                          <p:spTgt spid="8202">
                                            <p:txEl>
                                              <p:pRg st="3" end="3"/>
                                            </p:txEl>
                                          </p:spTgt>
                                        </p:tgtEl>
                                        <p:attrNameLst>
                                          <p:attrName>ppt_h</p:attrName>
                                        </p:attrNameLst>
                                      </p:cBhvr>
                                      <p:tavLst>
                                        <p:tav tm="0">
                                          <p:val>
                                            <p:strVal val="ppt_h"/>
                                          </p:val>
                                        </p:tav>
                                        <p:tav tm="100000">
                                          <p:val>
                                            <p:fltVal val="0"/>
                                          </p:val>
                                        </p:tav>
                                      </p:tavLst>
                                    </p:anim>
                                    <p:anim calcmode="lin" valueType="num">
                                      <p:cBhvr>
                                        <p:cTn id="180" dur="1000"/>
                                        <p:tgtEl>
                                          <p:spTgt spid="8202">
                                            <p:txEl>
                                              <p:pRg st="3" end="3"/>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81" dur="1000"/>
                                        <p:tgtEl>
                                          <p:spTgt spid="8202">
                                            <p:txEl>
                                              <p:pRg st="3" end="3"/>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2" dur="1" fill="hold">
                                          <p:stCondLst>
                                            <p:cond delay="999"/>
                                          </p:stCondLst>
                                        </p:cTn>
                                        <p:tgtEl>
                                          <p:spTgt spid="8202">
                                            <p:txEl>
                                              <p:pRg st="3" end="3"/>
                                            </p:txEl>
                                          </p:spTgt>
                                        </p:tgtEl>
                                        <p:attrNameLst>
                                          <p:attrName>style.visibility</p:attrName>
                                        </p:attrNameLst>
                                      </p:cBhvr>
                                      <p:to>
                                        <p:strVal val="hidden"/>
                                      </p:to>
                                    </p:set>
                                  </p:childTnLst>
                                </p:cTn>
                              </p:par>
                              <p:par>
                                <p:cTn id="183" presetID="15" presetClass="exit" presetSubtype="0" fill="hold" grpId="0" nodeType="withEffect">
                                  <p:stCondLst>
                                    <p:cond delay="0"/>
                                  </p:stCondLst>
                                  <p:childTnLst>
                                    <p:anim calcmode="lin" valueType="num">
                                      <p:cBhvr>
                                        <p:cTn id="184" dur="1000"/>
                                        <p:tgtEl>
                                          <p:spTgt spid="8202">
                                            <p:txEl>
                                              <p:pRg st="4" end="4"/>
                                            </p:txEl>
                                          </p:spTgt>
                                        </p:tgtEl>
                                        <p:attrNameLst>
                                          <p:attrName>ppt_w</p:attrName>
                                        </p:attrNameLst>
                                      </p:cBhvr>
                                      <p:tavLst>
                                        <p:tav tm="0">
                                          <p:val>
                                            <p:strVal val="ppt_w"/>
                                          </p:val>
                                        </p:tav>
                                        <p:tav tm="100000">
                                          <p:val>
                                            <p:fltVal val="0"/>
                                          </p:val>
                                        </p:tav>
                                      </p:tavLst>
                                    </p:anim>
                                    <p:anim calcmode="lin" valueType="num">
                                      <p:cBhvr>
                                        <p:cTn id="185" dur="1000"/>
                                        <p:tgtEl>
                                          <p:spTgt spid="8202">
                                            <p:txEl>
                                              <p:pRg st="4" end="4"/>
                                            </p:txEl>
                                          </p:spTgt>
                                        </p:tgtEl>
                                        <p:attrNameLst>
                                          <p:attrName>ppt_h</p:attrName>
                                        </p:attrNameLst>
                                      </p:cBhvr>
                                      <p:tavLst>
                                        <p:tav tm="0">
                                          <p:val>
                                            <p:strVal val="ppt_h"/>
                                          </p:val>
                                        </p:tav>
                                        <p:tav tm="100000">
                                          <p:val>
                                            <p:fltVal val="0"/>
                                          </p:val>
                                        </p:tav>
                                      </p:tavLst>
                                    </p:anim>
                                    <p:anim calcmode="lin" valueType="num">
                                      <p:cBhvr>
                                        <p:cTn id="186" dur="1000"/>
                                        <p:tgtEl>
                                          <p:spTgt spid="8202">
                                            <p:txEl>
                                              <p:pRg st="4" end="4"/>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87" dur="1000"/>
                                        <p:tgtEl>
                                          <p:spTgt spid="8202">
                                            <p:txEl>
                                              <p:pRg st="4" end="4"/>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8" dur="1" fill="hold">
                                          <p:stCondLst>
                                            <p:cond delay="999"/>
                                          </p:stCondLst>
                                        </p:cTn>
                                        <p:tgtEl>
                                          <p:spTgt spid="8202">
                                            <p:txEl>
                                              <p:pRg st="4" end="4"/>
                                            </p:txEl>
                                          </p:spTgt>
                                        </p:tgtEl>
                                        <p:attrNameLst>
                                          <p:attrName>style.visibility</p:attrName>
                                        </p:attrNameLst>
                                      </p:cBhvr>
                                      <p:to>
                                        <p:strVal val="hidden"/>
                                      </p:to>
                                    </p:set>
                                  </p:childTnLst>
                                </p:cTn>
                              </p:par>
                              <p:par>
                                <p:cTn id="189" presetID="15" presetClass="exit" presetSubtype="0" fill="hold" grpId="0" nodeType="withEffect">
                                  <p:stCondLst>
                                    <p:cond delay="0"/>
                                  </p:stCondLst>
                                  <p:childTnLst>
                                    <p:anim calcmode="lin" valueType="num">
                                      <p:cBhvr>
                                        <p:cTn id="190" dur="1000"/>
                                        <p:tgtEl>
                                          <p:spTgt spid="8202">
                                            <p:txEl>
                                              <p:pRg st="5" end="5"/>
                                            </p:txEl>
                                          </p:spTgt>
                                        </p:tgtEl>
                                        <p:attrNameLst>
                                          <p:attrName>ppt_w</p:attrName>
                                        </p:attrNameLst>
                                      </p:cBhvr>
                                      <p:tavLst>
                                        <p:tav tm="0">
                                          <p:val>
                                            <p:strVal val="ppt_w"/>
                                          </p:val>
                                        </p:tav>
                                        <p:tav tm="100000">
                                          <p:val>
                                            <p:fltVal val="0"/>
                                          </p:val>
                                        </p:tav>
                                      </p:tavLst>
                                    </p:anim>
                                    <p:anim calcmode="lin" valueType="num">
                                      <p:cBhvr>
                                        <p:cTn id="191" dur="1000"/>
                                        <p:tgtEl>
                                          <p:spTgt spid="8202">
                                            <p:txEl>
                                              <p:pRg st="5" end="5"/>
                                            </p:txEl>
                                          </p:spTgt>
                                        </p:tgtEl>
                                        <p:attrNameLst>
                                          <p:attrName>ppt_h</p:attrName>
                                        </p:attrNameLst>
                                      </p:cBhvr>
                                      <p:tavLst>
                                        <p:tav tm="0">
                                          <p:val>
                                            <p:strVal val="ppt_h"/>
                                          </p:val>
                                        </p:tav>
                                        <p:tav tm="100000">
                                          <p:val>
                                            <p:fltVal val="0"/>
                                          </p:val>
                                        </p:tav>
                                      </p:tavLst>
                                    </p:anim>
                                    <p:anim calcmode="lin" valueType="num">
                                      <p:cBhvr>
                                        <p:cTn id="192" dur="1000"/>
                                        <p:tgtEl>
                                          <p:spTgt spid="8202">
                                            <p:txEl>
                                              <p:pRg st="5" end="5"/>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3" dur="1000"/>
                                        <p:tgtEl>
                                          <p:spTgt spid="8202">
                                            <p:txEl>
                                              <p:pRg st="5" end="5"/>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94" dur="1" fill="hold">
                                          <p:stCondLst>
                                            <p:cond delay="999"/>
                                          </p:stCondLst>
                                        </p:cTn>
                                        <p:tgtEl>
                                          <p:spTgt spid="8202">
                                            <p:txEl>
                                              <p:pRg st="5" end="5"/>
                                            </p:txEl>
                                          </p:spTgt>
                                        </p:tgtEl>
                                        <p:attrNameLst>
                                          <p:attrName>style.visibility</p:attrName>
                                        </p:attrNameLst>
                                      </p:cBhvr>
                                      <p:to>
                                        <p:strVal val="hidden"/>
                                      </p:to>
                                    </p:set>
                                  </p:childTnLst>
                                </p:cTn>
                              </p:par>
                              <p:par>
                                <p:cTn id="195" presetID="15" presetClass="exit" presetSubtype="0" fill="hold" grpId="0" nodeType="withEffect">
                                  <p:stCondLst>
                                    <p:cond delay="0"/>
                                  </p:stCondLst>
                                  <p:childTnLst>
                                    <p:anim calcmode="lin" valueType="num">
                                      <p:cBhvr>
                                        <p:cTn id="196" dur="1000"/>
                                        <p:tgtEl>
                                          <p:spTgt spid="8202">
                                            <p:txEl>
                                              <p:pRg st="6" end="6"/>
                                            </p:txEl>
                                          </p:spTgt>
                                        </p:tgtEl>
                                        <p:attrNameLst>
                                          <p:attrName>ppt_w</p:attrName>
                                        </p:attrNameLst>
                                      </p:cBhvr>
                                      <p:tavLst>
                                        <p:tav tm="0">
                                          <p:val>
                                            <p:strVal val="ppt_w"/>
                                          </p:val>
                                        </p:tav>
                                        <p:tav tm="100000">
                                          <p:val>
                                            <p:fltVal val="0"/>
                                          </p:val>
                                        </p:tav>
                                      </p:tavLst>
                                    </p:anim>
                                    <p:anim calcmode="lin" valueType="num">
                                      <p:cBhvr>
                                        <p:cTn id="197" dur="1000"/>
                                        <p:tgtEl>
                                          <p:spTgt spid="8202">
                                            <p:txEl>
                                              <p:pRg st="6" end="6"/>
                                            </p:txEl>
                                          </p:spTgt>
                                        </p:tgtEl>
                                        <p:attrNameLst>
                                          <p:attrName>ppt_h</p:attrName>
                                        </p:attrNameLst>
                                      </p:cBhvr>
                                      <p:tavLst>
                                        <p:tav tm="0">
                                          <p:val>
                                            <p:strVal val="ppt_h"/>
                                          </p:val>
                                        </p:tav>
                                        <p:tav tm="100000">
                                          <p:val>
                                            <p:fltVal val="0"/>
                                          </p:val>
                                        </p:tav>
                                      </p:tavLst>
                                    </p:anim>
                                    <p:anim calcmode="lin" valueType="num">
                                      <p:cBhvr>
                                        <p:cTn id="198" dur="1000"/>
                                        <p:tgtEl>
                                          <p:spTgt spid="8202">
                                            <p:txEl>
                                              <p:pRg st="6" end="6"/>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9" dur="1000"/>
                                        <p:tgtEl>
                                          <p:spTgt spid="8202">
                                            <p:txEl>
                                              <p:pRg st="6" end="6"/>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00" dur="1" fill="hold">
                                          <p:stCondLst>
                                            <p:cond delay="999"/>
                                          </p:stCondLst>
                                        </p:cTn>
                                        <p:tgtEl>
                                          <p:spTgt spid="8202">
                                            <p:txEl>
                                              <p:pRg st="6" end="6"/>
                                            </p:txEl>
                                          </p:spTgt>
                                        </p:tgtEl>
                                        <p:attrNameLst>
                                          <p:attrName>style.visibility</p:attrName>
                                        </p:attrNameLst>
                                      </p:cBhvr>
                                      <p:to>
                                        <p:strVal val="hidden"/>
                                      </p:to>
                                    </p:set>
                                  </p:childTnLst>
                                </p:cTn>
                              </p:par>
                              <p:par>
                                <p:cTn id="201" presetID="15" presetClass="exit" presetSubtype="0" fill="hold" grpId="0" nodeType="withEffect">
                                  <p:stCondLst>
                                    <p:cond delay="0"/>
                                  </p:stCondLst>
                                  <p:childTnLst>
                                    <p:anim calcmode="lin" valueType="num">
                                      <p:cBhvr>
                                        <p:cTn id="202" dur="1000"/>
                                        <p:tgtEl>
                                          <p:spTgt spid="8202">
                                            <p:txEl>
                                              <p:pRg st="8" end="8"/>
                                            </p:txEl>
                                          </p:spTgt>
                                        </p:tgtEl>
                                        <p:attrNameLst>
                                          <p:attrName>ppt_w</p:attrName>
                                        </p:attrNameLst>
                                      </p:cBhvr>
                                      <p:tavLst>
                                        <p:tav tm="0">
                                          <p:val>
                                            <p:strVal val="ppt_w"/>
                                          </p:val>
                                        </p:tav>
                                        <p:tav tm="100000">
                                          <p:val>
                                            <p:fltVal val="0"/>
                                          </p:val>
                                        </p:tav>
                                      </p:tavLst>
                                    </p:anim>
                                    <p:anim calcmode="lin" valueType="num">
                                      <p:cBhvr>
                                        <p:cTn id="203" dur="1000"/>
                                        <p:tgtEl>
                                          <p:spTgt spid="8202">
                                            <p:txEl>
                                              <p:pRg st="8" end="8"/>
                                            </p:txEl>
                                          </p:spTgt>
                                        </p:tgtEl>
                                        <p:attrNameLst>
                                          <p:attrName>ppt_h</p:attrName>
                                        </p:attrNameLst>
                                      </p:cBhvr>
                                      <p:tavLst>
                                        <p:tav tm="0">
                                          <p:val>
                                            <p:strVal val="ppt_h"/>
                                          </p:val>
                                        </p:tav>
                                        <p:tav tm="100000">
                                          <p:val>
                                            <p:fltVal val="0"/>
                                          </p:val>
                                        </p:tav>
                                      </p:tavLst>
                                    </p:anim>
                                    <p:anim calcmode="lin" valueType="num">
                                      <p:cBhvr>
                                        <p:cTn id="204" dur="1000"/>
                                        <p:tgtEl>
                                          <p:spTgt spid="8202">
                                            <p:txEl>
                                              <p:pRg st="8" end="8"/>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05" dur="1000"/>
                                        <p:tgtEl>
                                          <p:spTgt spid="8202">
                                            <p:txEl>
                                              <p:pRg st="8" end="8"/>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06" dur="1" fill="hold">
                                          <p:stCondLst>
                                            <p:cond delay="999"/>
                                          </p:stCondLst>
                                        </p:cTn>
                                        <p:tgtEl>
                                          <p:spTgt spid="8202">
                                            <p:txEl>
                                              <p:pRg st="8" end="8"/>
                                            </p:txEl>
                                          </p:spTgt>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37" presetClass="entr" presetSubtype="0" fill="hold" nodeType="clickEffect">
                                  <p:stCondLst>
                                    <p:cond delay="0"/>
                                  </p:stCondLst>
                                  <p:childTnLst>
                                    <p:set>
                                      <p:cBhvr>
                                        <p:cTn id="210" dur="1" fill="hold">
                                          <p:stCondLst>
                                            <p:cond delay="0"/>
                                          </p:stCondLst>
                                        </p:cTn>
                                        <p:tgtEl>
                                          <p:spTgt spid="8203">
                                            <p:txEl>
                                              <p:pRg st="0" end="0"/>
                                            </p:txEl>
                                          </p:spTgt>
                                        </p:tgtEl>
                                        <p:attrNameLst>
                                          <p:attrName>style.visibility</p:attrName>
                                        </p:attrNameLst>
                                      </p:cBhvr>
                                      <p:to>
                                        <p:strVal val="visible"/>
                                      </p:to>
                                    </p:set>
                                    <p:animEffect transition="in" filter="fade">
                                      <p:cBhvr>
                                        <p:cTn id="211" dur="1000"/>
                                        <p:tgtEl>
                                          <p:spTgt spid="8203">
                                            <p:txEl>
                                              <p:pRg st="0" end="0"/>
                                            </p:txEl>
                                          </p:spTgt>
                                        </p:tgtEl>
                                      </p:cBhvr>
                                    </p:animEffect>
                                    <p:anim calcmode="lin" valueType="num">
                                      <p:cBhvr>
                                        <p:cTn id="212" dur="1000" fill="hold"/>
                                        <p:tgtEl>
                                          <p:spTgt spid="8203">
                                            <p:txEl>
                                              <p:pRg st="0" end="0"/>
                                            </p:txEl>
                                          </p:spTgt>
                                        </p:tgtEl>
                                        <p:attrNameLst>
                                          <p:attrName>ppt_x</p:attrName>
                                        </p:attrNameLst>
                                      </p:cBhvr>
                                      <p:tavLst>
                                        <p:tav tm="0">
                                          <p:val>
                                            <p:strVal val="#ppt_x"/>
                                          </p:val>
                                        </p:tav>
                                        <p:tav tm="100000">
                                          <p:val>
                                            <p:strVal val="#ppt_x"/>
                                          </p:val>
                                        </p:tav>
                                      </p:tavLst>
                                    </p:anim>
                                    <p:anim calcmode="lin" valueType="num">
                                      <p:cBhvr>
                                        <p:cTn id="213" dur="900" decel="100000" fill="hold"/>
                                        <p:tgtEl>
                                          <p:spTgt spid="8203">
                                            <p:txEl>
                                              <p:pRg st="0" end="0"/>
                                            </p:txEl>
                                          </p:spTgt>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82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51" presetClass="entr" presetSubtype="0" fill="hold" nodeType="clickEffect">
                                  <p:stCondLst>
                                    <p:cond delay="0"/>
                                  </p:stCondLst>
                                  <p:childTnLst>
                                    <p:set>
                                      <p:cBhvr>
                                        <p:cTn id="218" dur="1" fill="hold">
                                          <p:stCondLst>
                                            <p:cond delay="0"/>
                                          </p:stCondLst>
                                        </p:cTn>
                                        <p:tgtEl>
                                          <p:spTgt spid="8203">
                                            <p:txEl>
                                              <p:pRg st="2" end="2"/>
                                            </p:txEl>
                                          </p:spTgt>
                                        </p:tgtEl>
                                        <p:attrNameLst>
                                          <p:attrName>style.visibility</p:attrName>
                                        </p:attrNameLst>
                                      </p:cBhvr>
                                      <p:to>
                                        <p:strVal val="visible"/>
                                      </p:to>
                                    </p:set>
                                    <p:animEffect transition="in" filter="fade">
                                      <p:cBhvr>
                                        <p:cTn id="219" dur="770" decel="100000"/>
                                        <p:tgtEl>
                                          <p:spTgt spid="8203">
                                            <p:txEl>
                                              <p:pRg st="2" end="2"/>
                                            </p:txEl>
                                          </p:spTgt>
                                        </p:tgtEl>
                                      </p:cBhvr>
                                    </p:animEffect>
                                    <p:animScale>
                                      <p:cBhvr>
                                        <p:cTn id="220" dur="770" decel="100000"/>
                                        <p:tgtEl>
                                          <p:spTgt spid="8203">
                                            <p:txEl>
                                              <p:pRg st="2" end="2"/>
                                            </p:txEl>
                                          </p:spTgt>
                                        </p:tgtEl>
                                      </p:cBhvr>
                                      <p:from x="10000" y="10000"/>
                                      <p:to x="200000" y="450000"/>
                                    </p:animScale>
                                    <p:animScale>
                                      <p:cBhvr>
                                        <p:cTn id="221" dur="1230" accel="100000" fill="hold">
                                          <p:stCondLst>
                                            <p:cond delay="770"/>
                                          </p:stCondLst>
                                        </p:cTn>
                                        <p:tgtEl>
                                          <p:spTgt spid="8203">
                                            <p:txEl>
                                              <p:pRg st="2" end="2"/>
                                            </p:txEl>
                                          </p:spTgt>
                                        </p:tgtEl>
                                      </p:cBhvr>
                                      <p:from x="200000" y="450000"/>
                                      <p:to x="100000" y="100000"/>
                                    </p:animScale>
                                    <p:set>
                                      <p:cBhvr>
                                        <p:cTn id="222" dur="770" fill="hold"/>
                                        <p:tgtEl>
                                          <p:spTgt spid="8203">
                                            <p:txEl>
                                              <p:pRg st="2" end="2"/>
                                            </p:txEl>
                                          </p:spTgt>
                                        </p:tgtEl>
                                        <p:attrNameLst>
                                          <p:attrName>ppt_x</p:attrName>
                                        </p:attrNameLst>
                                      </p:cBhvr>
                                      <p:to>
                                        <p:strVal val="(0.5)"/>
                                      </p:to>
                                    </p:set>
                                    <p:anim from="(0.5)" to="(#ppt_x)" calcmode="lin" valueType="num">
                                      <p:cBhvr>
                                        <p:cTn id="223" dur="1230" accel="100000" fill="hold">
                                          <p:stCondLst>
                                            <p:cond delay="770"/>
                                          </p:stCondLst>
                                        </p:cTn>
                                        <p:tgtEl>
                                          <p:spTgt spid="8203">
                                            <p:txEl>
                                              <p:pRg st="2" end="2"/>
                                            </p:txEl>
                                          </p:spTgt>
                                        </p:tgtEl>
                                        <p:attrNameLst>
                                          <p:attrName>ppt_x</p:attrName>
                                        </p:attrNameLst>
                                      </p:cBhvr>
                                    </p:anim>
                                    <p:set>
                                      <p:cBhvr>
                                        <p:cTn id="224" dur="770" fill="hold"/>
                                        <p:tgtEl>
                                          <p:spTgt spid="8203">
                                            <p:txEl>
                                              <p:pRg st="2" end="2"/>
                                            </p:txEl>
                                          </p:spTgt>
                                        </p:tgtEl>
                                        <p:attrNameLst>
                                          <p:attrName>ppt_y</p:attrName>
                                        </p:attrNameLst>
                                      </p:cBhvr>
                                      <p:to>
                                        <p:strVal val="(#ppt_y+0.4)"/>
                                      </p:to>
                                    </p:set>
                                    <p:anim from="(#ppt_y+0.4)" to="(#ppt_y)" calcmode="lin" valueType="num">
                                      <p:cBhvr>
                                        <p:cTn id="225" dur="1230" accel="100000" fill="hold">
                                          <p:stCondLst>
                                            <p:cond delay="770"/>
                                          </p:stCondLst>
                                        </p:cTn>
                                        <p:tgtEl>
                                          <p:spTgt spid="8203">
                                            <p:txEl>
                                              <p:pRg st="2" end="2"/>
                                            </p:txEl>
                                          </p:spTgt>
                                        </p:tgtEl>
                                        <p:attrNameLst>
                                          <p:attrName>ppt_y</p:attrName>
                                        </p:attrNameLst>
                                      </p:cBhvr>
                                    </p:anim>
                                  </p:childTnLst>
                                </p:cTn>
                              </p:par>
                              <p:par>
                                <p:cTn id="226" presetID="51" presetClass="entr" presetSubtype="0" fill="hold" nodeType="withEffect">
                                  <p:stCondLst>
                                    <p:cond delay="0"/>
                                  </p:stCondLst>
                                  <p:childTnLst>
                                    <p:set>
                                      <p:cBhvr>
                                        <p:cTn id="227" dur="1" fill="hold">
                                          <p:stCondLst>
                                            <p:cond delay="0"/>
                                          </p:stCondLst>
                                        </p:cTn>
                                        <p:tgtEl>
                                          <p:spTgt spid="8203">
                                            <p:txEl>
                                              <p:pRg st="3" end="3"/>
                                            </p:txEl>
                                          </p:spTgt>
                                        </p:tgtEl>
                                        <p:attrNameLst>
                                          <p:attrName>style.visibility</p:attrName>
                                        </p:attrNameLst>
                                      </p:cBhvr>
                                      <p:to>
                                        <p:strVal val="visible"/>
                                      </p:to>
                                    </p:set>
                                    <p:animEffect transition="in" filter="fade">
                                      <p:cBhvr>
                                        <p:cTn id="228" dur="770" decel="100000"/>
                                        <p:tgtEl>
                                          <p:spTgt spid="8203">
                                            <p:txEl>
                                              <p:pRg st="3" end="3"/>
                                            </p:txEl>
                                          </p:spTgt>
                                        </p:tgtEl>
                                      </p:cBhvr>
                                    </p:animEffect>
                                    <p:animScale>
                                      <p:cBhvr>
                                        <p:cTn id="229" dur="770" decel="100000"/>
                                        <p:tgtEl>
                                          <p:spTgt spid="8203">
                                            <p:txEl>
                                              <p:pRg st="3" end="3"/>
                                            </p:txEl>
                                          </p:spTgt>
                                        </p:tgtEl>
                                      </p:cBhvr>
                                      <p:from x="10000" y="10000"/>
                                      <p:to x="200000" y="450000"/>
                                    </p:animScale>
                                    <p:animScale>
                                      <p:cBhvr>
                                        <p:cTn id="230" dur="1230" accel="100000" fill="hold">
                                          <p:stCondLst>
                                            <p:cond delay="770"/>
                                          </p:stCondLst>
                                        </p:cTn>
                                        <p:tgtEl>
                                          <p:spTgt spid="8203">
                                            <p:txEl>
                                              <p:pRg st="3" end="3"/>
                                            </p:txEl>
                                          </p:spTgt>
                                        </p:tgtEl>
                                      </p:cBhvr>
                                      <p:from x="200000" y="450000"/>
                                      <p:to x="100000" y="100000"/>
                                    </p:animScale>
                                    <p:set>
                                      <p:cBhvr>
                                        <p:cTn id="231" dur="770" fill="hold"/>
                                        <p:tgtEl>
                                          <p:spTgt spid="8203">
                                            <p:txEl>
                                              <p:pRg st="3" end="3"/>
                                            </p:txEl>
                                          </p:spTgt>
                                        </p:tgtEl>
                                        <p:attrNameLst>
                                          <p:attrName>ppt_x</p:attrName>
                                        </p:attrNameLst>
                                      </p:cBhvr>
                                      <p:to>
                                        <p:strVal val="(0.5)"/>
                                      </p:to>
                                    </p:set>
                                    <p:anim from="(0.5)" to="(#ppt_x)" calcmode="lin" valueType="num">
                                      <p:cBhvr>
                                        <p:cTn id="232" dur="1230" accel="100000" fill="hold">
                                          <p:stCondLst>
                                            <p:cond delay="770"/>
                                          </p:stCondLst>
                                        </p:cTn>
                                        <p:tgtEl>
                                          <p:spTgt spid="8203">
                                            <p:txEl>
                                              <p:pRg st="3" end="3"/>
                                            </p:txEl>
                                          </p:spTgt>
                                        </p:tgtEl>
                                        <p:attrNameLst>
                                          <p:attrName>ppt_x</p:attrName>
                                        </p:attrNameLst>
                                      </p:cBhvr>
                                    </p:anim>
                                    <p:set>
                                      <p:cBhvr>
                                        <p:cTn id="233" dur="770" fill="hold"/>
                                        <p:tgtEl>
                                          <p:spTgt spid="8203">
                                            <p:txEl>
                                              <p:pRg st="3" end="3"/>
                                            </p:txEl>
                                          </p:spTgt>
                                        </p:tgtEl>
                                        <p:attrNameLst>
                                          <p:attrName>ppt_y</p:attrName>
                                        </p:attrNameLst>
                                      </p:cBhvr>
                                      <p:to>
                                        <p:strVal val="(#ppt_y+0.4)"/>
                                      </p:to>
                                    </p:set>
                                    <p:anim from="(#ppt_y+0.4)" to="(#ppt_y)" calcmode="lin" valueType="num">
                                      <p:cBhvr>
                                        <p:cTn id="234" dur="1230" accel="100000" fill="hold">
                                          <p:stCondLst>
                                            <p:cond delay="770"/>
                                          </p:stCondLst>
                                        </p:cTn>
                                        <p:tgtEl>
                                          <p:spTgt spid="8203">
                                            <p:txEl>
                                              <p:pRg st="3" end="3"/>
                                            </p:txEl>
                                          </p:spTgt>
                                        </p:tgtEl>
                                        <p:attrNameLst>
                                          <p:attrName>ppt_y</p:attrName>
                                        </p:attrNameLst>
                                      </p:cBhvr>
                                    </p:anim>
                                  </p:childTnLst>
                                </p:cTn>
                              </p:par>
                              <p:par>
                                <p:cTn id="235" presetID="51" presetClass="entr" presetSubtype="0" fill="hold" nodeType="withEffect">
                                  <p:stCondLst>
                                    <p:cond delay="0"/>
                                  </p:stCondLst>
                                  <p:childTnLst>
                                    <p:set>
                                      <p:cBhvr>
                                        <p:cTn id="236" dur="1" fill="hold">
                                          <p:stCondLst>
                                            <p:cond delay="0"/>
                                          </p:stCondLst>
                                        </p:cTn>
                                        <p:tgtEl>
                                          <p:spTgt spid="8203">
                                            <p:txEl>
                                              <p:pRg st="4" end="4"/>
                                            </p:txEl>
                                          </p:spTgt>
                                        </p:tgtEl>
                                        <p:attrNameLst>
                                          <p:attrName>style.visibility</p:attrName>
                                        </p:attrNameLst>
                                      </p:cBhvr>
                                      <p:to>
                                        <p:strVal val="visible"/>
                                      </p:to>
                                    </p:set>
                                    <p:animEffect transition="in" filter="fade">
                                      <p:cBhvr>
                                        <p:cTn id="237" dur="770" decel="100000"/>
                                        <p:tgtEl>
                                          <p:spTgt spid="8203">
                                            <p:txEl>
                                              <p:pRg st="4" end="4"/>
                                            </p:txEl>
                                          </p:spTgt>
                                        </p:tgtEl>
                                      </p:cBhvr>
                                    </p:animEffect>
                                    <p:animScale>
                                      <p:cBhvr>
                                        <p:cTn id="238" dur="770" decel="100000"/>
                                        <p:tgtEl>
                                          <p:spTgt spid="8203">
                                            <p:txEl>
                                              <p:pRg st="4" end="4"/>
                                            </p:txEl>
                                          </p:spTgt>
                                        </p:tgtEl>
                                      </p:cBhvr>
                                      <p:from x="10000" y="10000"/>
                                      <p:to x="200000" y="450000"/>
                                    </p:animScale>
                                    <p:animScale>
                                      <p:cBhvr>
                                        <p:cTn id="239" dur="1230" accel="100000" fill="hold">
                                          <p:stCondLst>
                                            <p:cond delay="770"/>
                                          </p:stCondLst>
                                        </p:cTn>
                                        <p:tgtEl>
                                          <p:spTgt spid="8203">
                                            <p:txEl>
                                              <p:pRg st="4" end="4"/>
                                            </p:txEl>
                                          </p:spTgt>
                                        </p:tgtEl>
                                      </p:cBhvr>
                                      <p:from x="200000" y="450000"/>
                                      <p:to x="100000" y="100000"/>
                                    </p:animScale>
                                    <p:set>
                                      <p:cBhvr>
                                        <p:cTn id="240" dur="770" fill="hold"/>
                                        <p:tgtEl>
                                          <p:spTgt spid="8203">
                                            <p:txEl>
                                              <p:pRg st="4" end="4"/>
                                            </p:txEl>
                                          </p:spTgt>
                                        </p:tgtEl>
                                        <p:attrNameLst>
                                          <p:attrName>ppt_x</p:attrName>
                                        </p:attrNameLst>
                                      </p:cBhvr>
                                      <p:to>
                                        <p:strVal val="(0.5)"/>
                                      </p:to>
                                    </p:set>
                                    <p:anim from="(0.5)" to="(#ppt_x)" calcmode="lin" valueType="num">
                                      <p:cBhvr>
                                        <p:cTn id="241" dur="1230" accel="100000" fill="hold">
                                          <p:stCondLst>
                                            <p:cond delay="770"/>
                                          </p:stCondLst>
                                        </p:cTn>
                                        <p:tgtEl>
                                          <p:spTgt spid="8203">
                                            <p:txEl>
                                              <p:pRg st="4" end="4"/>
                                            </p:txEl>
                                          </p:spTgt>
                                        </p:tgtEl>
                                        <p:attrNameLst>
                                          <p:attrName>ppt_x</p:attrName>
                                        </p:attrNameLst>
                                      </p:cBhvr>
                                    </p:anim>
                                    <p:set>
                                      <p:cBhvr>
                                        <p:cTn id="242" dur="770" fill="hold"/>
                                        <p:tgtEl>
                                          <p:spTgt spid="8203">
                                            <p:txEl>
                                              <p:pRg st="4" end="4"/>
                                            </p:txEl>
                                          </p:spTgt>
                                        </p:tgtEl>
                                        <p:attrNameLst>
                                          <p:attrName>ppt_y</p:attrName>
                                        </p:attrNameLst>
                                      </p:cBhvr>
                                      <p:to>
                                        <p:strVal val="(#ppt_y+0.4)"/>
                                      </p:to>
                                    </p:set>
                                    <p:anim from="(#ppt_y+0.4)" to="(#ppt_y)" calcmode="lin" valueType="num">
                                      <p:cBhvr>
                                        <p:cTn id="243" dur="1230" accel="100000" fill="hold">
                                          <p:stCondLst>
                                            <p:cond delay="770"/>
                                          </p:stCondLst>
                                        </p:cTn>
                                        <p:tgtEl>
                                          <p:spTgt spid="8203">
                                            <p:txEl>
                                              <p:pRg st="4" end="4"/>
                                            </p:txEl>
                                          </p:spTgt>
                                        </p:tgtEl>
                                        <p:attrNameLst>
                                          <p:attrName>ppt_y</p:attrName>
                                        </p:attrNameLst>
                                      </p:cBhvr>
                                    </p:anim>
                                  </p:childTnLst>
                                </p:cTn>
                              </p:par>
                              <p:par>
                                <p:cTn id="244" presetID="51" presetClass="entr" presetSubtype="0" fill="hold" nodeType="withEffect">
                                  <p:stCondLst>
                                    <p:cond delay="0"/>
                                  </p:stCondLst>
                                  <p:childTnLst>
                                    <p:set>
                                      <p:cBhvr>
                                        <p:cTn id="245" dur="1" fill="hold">
                                          <p:stCondLst>
                                            <p:cond delay="0"/>
                                          </p:stCondLst>
                                        </p:cTn>
                                        <p:tgtEl>
                                          <p:spTgt spid="8203">
                                            <p:txEl>
                                              <p:pRg st="5" end="5"/>
                                            </p:txEl>
                                          </p:spTgt>
                                        </p:tgtEl>
                                        <p:attrNameLst>
                                          <p:attrName>style.visibility</p:attrName>
                                        </p:attrNameLst>
                                      </p:cBhvr>
                                      <p:to>
                                        <p:strVal val="visible"/>
                                      </p:to>
                                    </p:set>
                                    <p:animEffect transition="in" filter="fade">
                                      <p:cBhvr>
                                        <p:cTn id="246" dur="770" decel="100000"/>
                                        <p:tgtEl>
                                          <p:spTgt spid="8203">
                                            <p:txEl>
                                              <p:pRg st="5" end="5"/>
                                            </p:txEl>
                                          </p:spTgt>
                                        </p:tgtEl>
                                      </p:cBhvr>
                                    </p:animEffect>
                                    <p:animScale>
                                      <p:cBhvr>
                                        <p:cTn id="247" dur="770" decel="100000"/>
                                        <p:tgtEl>
                                          <p:spTgt spid="8203">
                                            <p:txEl>
                                              <p:pRg st="5" end="5"/>
                                            </p:txEl>
                                          </p:spTgt>
                                        </p:tgtEl>
                                      </p:cBhvr>
                                      <p:from x="10000" y="10000"/>
                                      <p:to x="200000" y="450000"/>
                                    </p:animScale>
                                    <p:animScale>
                                      <p:cBhvr>
                                        <p:cTn id="248" dur="1230" accel="100000" fill="hold">
                                          <p:stCondLst>
                                            <p:cond delay="770"/>
                                          </p:stCondLst>
                                        </p:cTn>
                                        <p:tgtEl>
                                          <p:spTgt spid="8203">
                                            <p:txEl>
                                              <p:pRg st="5" end="5"/>
                                            </p:txEl>
                                          </p:spTgt>
                                        </p:tgtEl>
                                      </p:cBhvr>
                                      <p:from x="200000" y="450000"/>
                                      <p:to x="100000" y="100000"/>
                                    </p:animScale>
                                    <p:set>
                                      <p:cBhvr>
                                        <p:cTn id="249" dur="770" fill="hold"/>
                                        <p:tgtEl>
                                          <p:spTgt spid="8203">
                                            <p:txEl>
                                              <p:pRg st="5" end="5"/>
                                            </p:txEl>
                                          </p:spTgt>
                                        </p:tgtEl>
                                        <p:attrNameLst>
                                          <p:attrName>ppt_x</p:attrName>
                                        </p:attrNameLst>
                                      </p:cBhvr>
                                      <p:to>
                                        <p:strVal val="(0.5)"/>
                                      </p:to>
                                    </p:set>
                                    <p:anim from="(0.5)" to="(#ppt_x)" calcmode="lin" valueType="num">
                                      <p:cBhvr>
                                        <p:cTn id="250" dur="1230" accel="100000" fill="hold">
                                          <p:stCondLst>
                                            <p:cond delay="770"/>
                                          </p:stCondLst>
                                        </p:cTn>
                                        <p:tgtEl>
                                          <p:spTgt spid="8203">
                                            <p:txEl>
                                              <p:pRg st="5" end="5"/>
                                            </p:txEl>
                                          </p:spTgt>
                                        </p:tgtEl>
                                        <p:attrNameLst>
                                          <p:attrName>ppt_x</p:attrName>
                                        </p:attrNameLst>
                                      </p:cBhvr>
                                    </p:anim>
                                    <p:set>
                                      <p:cBhvr>
                                        <p:cTn id="251" dur="770" fill="hold"/>
                                        <p:tgtEl>
                                          <p:spTgt spid="8203">
                                            <p:txEl>
                                              <p:pRg st="5" end="5"/>
                                            </p:txEl>
                                          </p:spTgt>
                                        </p:tgtEl>
                                        <p:attrNameLst>
                                          <p:attrName>ppt_y</p:attrName>
                                        </p:attrNameLst>
                                      </p:cBhvr>
                                      <p:to>
                                        <p:strVal val="(#ppt_y+0.4)"/>
                                      </p:to>
                                    </p:set>
                                    <p:anim from="(#ppt_y+0.4)" to="(#ppt_y)" calcmode="lin" valueType="num">
                                      <p:cBhvr>
                                        <p:cTn id="252" dur="1230" accel="100000" fill="hold">
                                          <p:stCondLst>
                                            <p:cond delay="770"/>
                                          </p:stCondLst>
                                        </p:cTn>
                                        <p:tgtEl>
                                          <p:spTgt spid="8203">
                                            <p:txEl>
                                              <p:pRg st="5" end="5"/>
                                            </p:txEl>
                                          </p:spTgt>
                                        </p:tgtEl>
                                        <p:attrNameLst>
                                          <p:attrName>ppt_y</p:attrName>
                                        </p:attrNameLst>
                                      </p:cBhvr>
                                    </p:anim>
                                  </p:childTnLst>
                                </p:cTn>
                              </p:par>
                              <p:par>
                                <p:cTn id="253" presetID="51" presetClass="entr" presetSubtype="0" fill="hold" nodeType="withEffect">
                                  <p:stCondLst>
                                    <p:cond delay="0"/>
                                  </p:stCondLst>
                                  <p:childTnLst>
                                    <p:set>
                                      <p:cBhvr>
                                        <p:cTn id="254" dur="1" fill="hold">
                                          <p:stCondLst>
                                            <p:cond delay="0"/>
                                          </p:stCondLst>
                                        </p:cTn>
                                        <p:tgtEl>
                                          <p:spTgt spid="8203">
                                            <p:txEl>
                                              <p:pRg st="6" end="6"/>
                                            </p:txEl>
                                          </p:spTgt>
                                        </p:tgtEl>
                                        <p:attrNameLst>
                                          <p:attrName>style.visibility</p:attrName>
                                        </p:attrNameLst>
                                      </p:cBhvr>
                                      <p:to>
                                        <p:strVal val="visible"/>
                                      </p:to>
                                    </p:set>
                                    <p:animEffect transition="in" filter="fade">
                                      <p:cBhvr>
                                        <p:cTn id="255" dur="770" decel="100000"/>
                                        <p:tgtEl>
                                          <p:spTgt spid="8203">
                                            <p:txEl>
                                              <p:pRg st="6" end="6"/>
                                            </p:txEl>
                                          </p:spTgt>
                                        </p:tgtEl>
                                      </p:cBhvr>
                                    </p:animEffect>
                                    <p:animScale>
                                      <p:cBhvr>
                                        <p:cTn id="256" dur="770" decel="100000"/>
                                        <p:tgtEl>
                                          <p:spTgt spid="8203">
                                            <p:txEl>
                                              <p:pRg st="6" end="6"/>
                                            </p:txEl>
                                          </p:spTgt>
                                        </p:tgtEl>
                                      </p:cBhvr>
                                      <p:from x="10000" y="10000"/>
                                      <p:to x="200000" y="450000"/>
                                    </p:animScale>
                                    <p:animScale>
                                      <p:cBhvr>
                                        <p:cTn id="257" dur="1230" accel="100000" fill="hold">
                                          <p:stCondLst>
                                            <p:cond delay="770"/>
                                          </p:stCondLst>
                                        </p:cTn>
                                        <p:tgtEl>
                                          <p:spTgt spid="8203">
                                            <p:txEl>
                                              <p:pRg st="6" end="6"/>
                                            </p:txEl>
                                          </p:spTgt>
                                        </p:tgtEl>
                                      </p:cBhvr>
                                      <p:from x="200000" y="450000"/>
                                      <p:to x="100000" y="100000"/>
                                    </p:animScale>
                                    <p:set>
                                      <p:cBhvr>
                                        <p:cTn id="258" dur="770" fill="hold"/>
                                        <p:tgtEl>
                                          <p:spTgt spid="8203">
                                            <p:txEl>
                                              <p:pRg st="6" end="6"/>
                                            </p:txEl>
                                          </p:spTgt>
                                        </p:tgtEl>
                                        <p:attrNameLst>
                                          <p:attrName>ppt_x</p:attrName>
                                        </p:attrNameLst>
                                      </p:cBhvr>
                                      <p:to>
                                        <p:strVal val="(0.5)"/>
                                      </p:to>
                                    </p:set>
                                    <p:anim from="(0.5)" to="(#ppt_x)" calcmode="lin" valueType="num">
                                      <p:cBhvr>
                                        <p:cTn id="259" dur="1230" accel="100000" fill="hold">
                                          <p:stCondLst>
                                            <p:cond delay="770"/>
                                          </p:stCondLst>
                                        </p:cTn>
                                        <p:tgtEl>
                                          <p:spTgt spid="8203">
                                            <p:txEl>
                                              <p:pRg st="6" end="6"/>
                                            </p:txEl>
                                          </p:spTgt>
                                        </p:tgtEl>
                                        <p:attrNameLst>
                                          <p:attrName>ppt_x</p:attrName>
                                        </p:attrNameLst>
                                      </p:cBhvr>
                                    </p:anim>
                                    <p:set>
                                      <p:cBhvr>
                                        <p:cTn id="260" dur="770" fill="hold"/>
                                        <p:tgtEl>
                                          <p:spTgt spid="8203">
                                            <p:txEl>
                                              <p:pRg st="6" end="6"/>
                                            </p:txEl>
                                          </p:spTgt>
                                        </p:tgtEl>
                                        <p:attrNameLst>
                                          <p:attrName>ppt_y</p:attrName>
                                        </p:attrNameLst>
                                      </p:cBhvr>
                                      <p:to>
                                        <p:strVal val="(#ppt_y+0.4)"/>
                                      </p:to>
                                    </p:set>
                                    <p:anim from="(#ppt_y+0.4)" to="(#ppt_y)" calcmode="lin" valueType="num">
                                      <p:cBhvr>
                                        <p:cTn id="261" dur="1230" accel="100000" fill="hold">
                                          <p:stCondLst>
                                            <p:cond delay="770"/>
                                          </p:stCondLst>
                                        </p:cTn>
                                        <p:tgtEl>
                                          <p:spTgt spid="8203">
                                            <p:txEl>
                                              <p:pRg st="6" end="6"/>
                                            </p:txEl>
                                          </p:spTgt>
                                        </p:tgtEl>
                                        <p:attrNameLst>
                                          <p:attrName>ppt_y</p:attrName>
                                        </p:attrNameLst>
                                      </p:cBhvr>
                                    </p:anim>
                                  </p:childTnLst>
                                </p:cTn>
                              </p:par>
                              <p:par>
                                <p:cTn id="262" presetID="51" presetClass="entr" presetSubtype="0" fill="hold" nodeType="withEffect">
                                  <p:stCondLst>
                                    <p:cond delay="0"/>
                                  </p:stCondLst>
                                  <p:childTnLst>
                                    <p:set>
                                      <p:cBhvr>
                                        <p:cTn id="263" dur="1" fill="hold">
                                          <p:stCondLst>
                                            <p:cond delay="0"/>
                                          </p:stCondLst>
                                        </p:cTn>
                                        <p:tgtEl>
                                          <p:spTgt spid="8203">
                                            <p:txEl>
                                              <p:pRg st="7" end="7"/>
                                            </p:txEl>
                                          </p:spTgt>
                                        </p:tgtEl>
                                        <p:attrNameLst>
                                          <p:attrName>style.visibility</p:attrName>
                                        </p:attrNameLst>
                                      </p:cBhvr>
                                      <p:to>
                                        <p:strVal val="visible"/>
                                      </p:to>
                                    </p:set>
                                    <p:animEffect transition="in" filter="fade">
                                      <p:cBhvr>
                                        <p:cTn id="264" dur="770" decel="100000"/>
                                        <p:tgtEl>
                                          <p:spTgt spid="8203">
                                            <p:txEl>
                                              <p:pRg st="7" end="7"/>
                                            </p:txEl>
                                          </p:spTgt>
                                        </p:tgtEl>
                                      </p:cBhvr>
                                    </p:animEffect>
                                    <p:animScale>
                                      <p:cBhvr>
                                        <p:cTn id="265" dur="770" decel="100000"/>
                                        <p:tgtEl>
                                          <p:spTgt spid="8203">
                                            <p:txEl>
                                              <p:pRg st="7" end="7"/>
                                            </p:txEl>
                                          </p:spTgt>
                                        </p:tgtEl>
                                      </p:cBhvr>
                                      <p:from x="10000" y="10000"/>
                                      <p:to x="200000" y="450000"/>
                                    </p:animScale>
                                    <p:animScale>
                                      <p:cBhvr>
                                        <p:cTn id="266" dur="1230" accel="100000" fill="hold">
                                          <p:stCondLst>
                                            <p:cond delay="770"/>
                                          </p:stCondLst>
                                        </p:cTn>
                                        <p:tgtEl>
                                          <p:spTgt spid="8203">
                                            <p:txEl>
                                              <p:pRg st="7" end="7"/>
                                            </p:txEl>
                                          </p:spTgt>
                                        </p:tgtEl>
                                      </p:cBhvr>
                                      <p:from x="200000" y="450000"/>
                                      <p:to x="100000" y="100000"/>
                                    </p:animScale>
                                    <p:set>
                                      <p:cBhvr>
                                        <p:cTn id="267" dur="770" fill="hold"/>
                                        <p:tgtEl>
                                          <p:spTgt spid="8203">
                                            <p:txEl>
                                              <p:pRg st="7" end="7"/>
                                            </p:txEl>
                                          </p:spTgt>
                                        </p:tgtEl>
                                        <p:attrNameLst>
                                          <p:attrName>ppt_x</p:attrName>
                                        </p:attrNameLst>
                                      </p:cBhvr>
                                      <p:to>
                                        <p:strVal val="(0.5)"/>
                                      </p:to>
                                    </p:set>
                                    <p:anim from="(0.5)" to="(#ppt_x)" calcmode="lin" valueType="num">
                                      <p:cBhvr>
                                        <p:cTn id="268" dur="1230" accel="100000" fill="hold">
                                          <p:stCondLst>
                                            <p:cond delay="770"/>
                                          </p:stCondLst>
                                        </p:cTn>
                                        <p:tgtEl>
                                          <p:spTgt spid="8203">
                                            <p:txEl>
                                              <p:pRg st="7" end="7"/>
                                            </p:txEl>
                                          </p:spTgt>
                                        </p:tgtEl>
                                        <p:attrNameLst>
                                          <p:attrName>ppt_x</p:attrName>
                                        </p:attrNameLst>
                                      </p:cBhvr>
                                    </p:anim>
                                    <p:set>
                                      <p:cBhvr>
                                        <p:cTn id="269" dur="770" fill="hold"/>
                                        <p:tgtEl>
                                          <p:spTgt spid="8203">
                                            <p:txEl>
                                              <p:pRg st="7" end="7"/>
                                            </p:txEl>
                                          </p:spTgt>
                                        </p:tgtEl>
                                        <p:attrNameLst>
                                          <p:attrName>ppt_y</p:attrName>
                                        </p:attrNameLst>
                                      </p:cBhvr>
                                      <p:to>
                                        <p:strVal val="(#ppt_y+0.4)"/>
                                      </p:to>
                                    </p:set>
                                    <p:anim from="(#ppt_y+0.4)" to="(#ppt_y)" calcmode="lin" valueType="num">
                                      <p:cBhvr>
                                        <p:cTn id="270" dur="1230" accel="100000" fill="hold">
                                          <p:stCondLst>
                                            <p:cond delay="770"/>
                                          </p:stCondLst>
                                        </p:cTn>
                                        <p:tgtEl>
                                          <p:spTgt spid="8203">
                                            <p:txEl>
                                              <p:pRg st="7" end="7"/>
                                            </p:txEl>
                                          </p:spTgt>
                                        </p:tgtEl>
                                        <p:attrNameLst>
                                          <p:attrName>ppt_y</p:attrName>
                                        </p:attrNameLst>
                                      </p:cBhvr>
                                    </p:anim>
                                  </p:childTnLst>
                                </p:cTn>
                              </p:par>
                              <p:par>
                                <p:cTn id="271" presetID="51" presetClass="entr" presetSubtype="0" fill="hold" nodeType="withEffect">
                                  <p:stCondLst>
                                    <p:cond delay="0"/>
                                  </p:stCondLst>
                                  <p:childTnLst>
                                    <p:set>
                                      <p:cBhvr>
                                        <p:cTn id="272" dur="1" fill="hold">
                                          <p:stCondLst>
                                            <p:cond delay="0"/>
                                          </p:stCondLst>
                                        </p:cTn>
                                        <p:tgtEl>
                                          <p:spTgt spid="8203">
                                            <p:txEl>
                                              <p:pRg st="8" end="8"/>
                                            </p:txEl>
                                          </p:spTgt>
                                        </p:tgtEl>
                                        <p:attrNameLst>
                                          <p:attrName>style.visibility</p:attrName>
                                        </p:attrNameLst>
                                      </p:cBhvr>
                                      <p:to>
                                        <p:strVal val="visible"/>
                                      </p:to>
                                    </p:set>
                                    <p:animEffect transition="in" filter="fade">
                                      <p:cBhvr>
                                        <p:cTn id="273" dur="770" decel="100000"/>
                                        <p:tgtEl>
                                          <p:spTgt spid="8203">
                                            <p:txEl>
                                              <p:pRg st="8" end="8"/>
                                            </p:txEl>
                                          </p:spTgt>
                                        </p:tgtEl>
                                      </p:cBhvr>
                                    </p:animEffect>
                                    <p:animScale>
                                      <p:cBhvr>
                                        <p:cTn id="274" dur="770" decel="100000"/>
                                        <p:tgtEl>
                                          <p:spTgt spid="8203">
                                            <p:txEl>
                                              <p:pRg st="8" end="8"/>
                                            </p:txEl>
                                          </p:spTgt>
                                        </p:tgtEl>
                                      </p:cBhvr>
                                      <p:from x="10000" y="10000"/>
                                      <p:to x="200000" y="450000"/>
                                    </p:animScale>
                                    <p:animScale>
                                      <p:cBhvr>
                                        <p:cTn id="275" dur="1230" accel="100000" fill="hold">
                                          <p:stCondLst>
                                            <p:cond delay="770"/>
                                          </p:stCondLst>
                                        </p:cTn>
                                        <p:tgtEl>
                                          <p:spTgt spid="8203">
                                            <p:txEl>
                                              <p:pRg st="8" end="8"/>
                                            </p:txEl>
                                          </p:spTgt>
                                        </p:tgtEl>
                                      </p:cBhvr>
                                      <p:from x="200000" y="450000"/>
                                      <p:to x="100000" y="100000"/>
                                    </p:animScale>
                                    <p:set>
                                      <p:cBhvr>
                                        <p:cTn id="276" dur="770" fill="hold"/>
                                        <p:tgtEl>
                                          <p:spTgt spid="8203">
                                            <p:txEl>
                                              <p:pRg st="8" end="8"/>
                                            </p:txEl>
                                          </p:spTgt>
                                        </p:tgtEl>
                                        <p:attrNameLst>
                                          <p:attrName>ppt_x</p:attrName>
                                        </p:attrNameLst>
                                      </p:cBhvr>
                                      <p:to>
                                        <p:strVal val="(0.5)"/>
                                      </p:to>
                                    </p:set>
                                    <p:anim from="(0.5)" to="(#ppt_x)" calcmode="lin" valueType="num">
                                      <p:cBhvr>
                                        <p:cTn id="277" dur="1230" accel="100000" fill="hold">
                                          <p:stCondLst>
                                            <p:cond delay="770"/>
                                          </p:stCondLst>
                                        </p:cTn>
                                        <p:tgtEl>
                                          <p:spTgt spid="8203">
                                            <p:txEl>
                                              <p:pRg st="8" end="8"/>
                                            </p:txEl>
                                          </p:spTgt>
                                        </p:tgtEl>
                                        <p:attrNameLst>
                                          <p:attrName>ppt_x</p:attrName>
                                        </p:attrNameLst>
                                      </p:cBhvr>
                                    </p:anim>
                                    <p:set>
                                      <p:cBhvr>
                                        <p:cTn id="278" dur="770" fill="hold"/>
                                        <p:tgtEl>
                                          <p:spTgt spid="8203">
                                            <p:txEl>
                                              <p:pRg st="8" end="8"/>
                                            </p:txEl>
                                          </p:spTgt>
                                        </p:tgtEl>
                                        <p:attrNameLst>
                                          <p:attrName>ppt_y</p:attrName>
                                        </p:attrNameLst>
                                      </p:cBhvr>
                                      <p:to>
                                        <p:strVal val="(#ppt_y+0.4)"/>
                                      </p:to>
                                    </p:set>
                                    <p:anim from="(#ppt_y+0.4)" to="(#ppt_y)" calcmode="lin" valueType="num">
                                      <p:cBhvr>
                                        <p:cTn id="279" dur="1230" accel="100000" fill="hold">
                                          <p:stCondLst>
                                            <p:cond delay="770"/>
                                          </p:stCondLst>
                                        </p:cTn>
                                        <p:tgtEl>
                                          <p:spTgt spid="8203">
                                            <p:txEl>
                                              <p:pRg st="8" end="8"/>
                                            </p:txEl>
                                          </p:spTgt>
                                        </p:tgtEl>
                                        <p:attrNameLst>
                                          <p:attrName>ppt_y</p:attrName>
                                        </p:attrNameLst>
                                      </p:cBhvr>
                                    </p:anim>
                                  </p:childTnLst>
                                </p:cTn>
                              </p:par>
                              <p:par>
                                <p:cTn id="280" presetID="51" presetClass="entr" presetSubtype="0" fill="hold" nodeType="withEffect">
                                  <p:stCondLst>
                                    <p:cond delay="0"/>
                                  </p:stCondLst>
                                  <p:childTnLst>
                                    <p:set>
                                      <p:cBhvr>
                                        <p:cTn id="281" dur="1" fill="hold">
                                          <p:stCondLst>
                                            <p:cond delay="0"/>
                                          </p:stCondLst>
                                        </p:cTn>
                                        <p:tgtEl>
                                          <p:spTgt spid="8203">
                                            <p:txEl>
                                              <p:pRg st="9" end="9"/>
                                            </p:txEl>
                                          </p:spTgt>
                                        </p:tgtEl>
                                        <p:attrNameLst>
                                          <p:attrName>style.visibility</p:attrName>
                                        </p:attrNameLst>
                                      </p:cBhvr>
                                      <p:to>
                                        <p:strVal val="visible"/>
                                      </p:to>
                                    </p:set>
                                    <p:animEffect transition="in" filter="fade">
                                      <p:cBhvr>
                                        <p:cTn id="282" dur="770" decel="100000"/>
                                        <p:tgtEl>
                                          <p:spTgt spid="8203">
                                            <p:txEl>
                                              <p:pRg st="9" end="9"/>
                                            </p:txEl>
                                          </p:spTgt>
                                        </p:tgtEl>
                                      </p:cBhvr>
                                    </p:animEffect>
                                    <p:animScale>
                                      <p:cBhvr>
                                        <p:cTn id="283" dur="770" decel="100000"/>
                                        <p:tgtEl>
                                          <p:spTgt spid="8203">
                                            <p:txEl>
                                              <p:pRg st="9" end="9"/>
                                            </p:txEl>
                                          </p:spTgt>
                                        </p:tgtEl>
                                      </p:cBhvr>
                                      <p:from x="10000" y="10000"/>
                                      <p:to x="200000" y="450000"/>
                                    </p:animScale>
                                    <p:animScale>
                                      <p:cBhvr>
                                        <p:cTn id="284" dur="1230" accel="100000" fill="hold">
                                          <p:stCondLst>
                                            <p:cond delay="770"/>
                                          </p:stCondLst>
                                        </p:cTn>
                                        <p:tgtEl>
                                          <p:spTgt spid="8203">
                                            <p:txEl>
                                              <p:pRg st="9" end="9"/>
                                            </p:txEl>
                                          </p:spTgt>
                                        </p:tgtEl>
                                      </p:cBhvr>
                                      <p:from x="200000" y="450000"/>
                                      <p:to x="100000" y="100000"/>
                                    </p:animScale>
                                    <p:set>
                                      <p:cBhvr>
                                        <p:cTn id="285" dur="770" fill="hold"/>
                                        <p:tgtEl>
                                          <p:spTgt spid="8203">
                                            <p:txEl>
                                              <p:pRg st="9" end="9"/>
                                            </p:txEl>
                                          </p:spTgt>
                                        </p:tgtEl>
                                        <p:attrNameLst>
                                          <p:attrName>ppt_x</p:attrName>
                                        </p:attrNameLst>
                                      </p:cBhvr>
                                      <p:to>
                                        <p:strVal val="(0.5)"/>
                                      </p:to>
                                    </p:set>
                                    <p:anim from="(0.5)" to="(#ppt_x)" calcmode="lin" valueType="num">
                                      <p:cBhvr>
                                        <p:cTn id="286" dur="1230" accel="100000" fill="hold">
                                          <p:stCondLst>
                                            <p:cond delay="770"/>
                                          </p:stCondLst>
                                        </p:cTn>
                                        <p:tgtEl>
                                          <p:spTgt spid="8203">
                                            <p:txEl>
                                              <p:pRg st="9" end="9"/>
                                            </p:txEl>
                                          </p:spTgt>
                                        </p:tgtEl>
                                        <p:attrNameLst>
                                          <p:attrName>ppt_x</p:attrName>
                                        </p:attrNameLst>
                                      </p:cBhvr>
                                    </p:anim>
                                    <p:set>
                                      <p:cBhvr>
                                        <p:cTn id="287" dur="770" fill="hold"/>
                                        <p:tgtEl>
                                          <p:spTgt spid="8203">
                                            <p:txEl>
                                              <p:pRg st="9" end="9"/>
                                            </p:txEl>
                                          </p:spTgt>
                                        </p:tgtEl>
                                        <p:attrNameLst>
                                          <p:attrName>ppt_y</p:attrName>
                                        </p:attrNameLst>
                                      </p:cBhvr>
                                      <p:to>
                                        <p:strVal val="(#ppt_y+0.4)"/>
                                      </p:to>
                                    </p:set>
                                    <p:anim from="(#ppt_y+0.4)" to="(#ppt_y)" calcmode="lin" valueType="num">
                                      <p:cBhvr>
                                        <p:cTn id="288" dur="1230" accel="100000" fill="hold">
                                          <p:stCondLst>
                                            <p:cond delay="770"/>
                                          </p:stCondLst>
                                        </p:cTn>
                                        <p:tgtEl>
                                          <p:spTgt spid="8203">
                                            <p:txEl>
                                              <p:pRg st="9" end="9"/>
                                            </p:txEl>
                                          </p:spTgt>
                                        </p:tgtEl>
                                        <p:attrNameLst>
                                          <p:attrName>ppt_y</p:attrName>
                                        </p:attrNameLst>
                                      </p:cBhvr>
                                    </p:anim>
                                  </p:childTnLst>
                                </p:cTn>
                              </p:par>
                            </p:childTnLst>
                          </p:cTn>
                        </p:par>
                      </p:childTnLst>
                    </p:cTn>
                  </p:par>
                  <p:par>
                    <p:cTn id="289" fill="hold">
                      <p:stCondLst>
                        <p:cond delay="indefinite"/>
                      </p:stCondLst>
                      <p:childTnLst>
                        <p:par>
                          <p:cTn id="290" fill="hold">
                            <p:stCondLst>
                              <p:cond delay="0"/>
                            </p:stCondLst>
                            <p:childTnLst>
                              <p:par>
                                <p:cTn id="291" presetID="19" presetClass="entr" presetSubtype="10" fill="hold" nodeType="clickEffect">
                                  <p:stCondLst>
                                    <p:cond delay="0"/>
                                  </p:stCondLst>
                                  <p:childTnLst>
                                    <p:set>
                                      <p:cBhvr>
                                        <p:cTn id="292" dur="1" fill="hold">
                                          <p:stCondLst>
                                            <p:cond delay="0"/>
                                          </p:stCondLst>
                                        </p:cTn>
                                        <p:tgtEl>
                                          <p:spTgt spid="8203">
                                            <p:txEl>
                                              <p:pRg st="11" end="11"/>
                                            </p:txEl>
                                          </p:spTgt>
                                        </p:tgtEl>
                                        <p:attrNameLst>
                                          <p:attrName>style.visibility</p:attrName>
                                        </p:attrNameLst>
                                      </p:cBhvr>
                                      <p:to>
                                        <p:strVal val="visible"/>
                                      </p:to>
                                    </p:set>
                                    <p:anim calcmode="lin" valueType="num">
                                      <p:cBhvr>
                                        <p:cTn id="293" dur="5000" fill="hold"/>
                                        <p:tgtEl>
                                          <p:spTgt spid="8203">
                                            <p:txEl>
                                              <p:pRg st="11" end="11"/>
                                            </p:txEl>
                                          </p:spTgt>
                                        </p:tgtEl>
                                        <p:attrNameLst>
                                          <p:attrName>ppt_w</p:attrName>
                                        </p:attrNameLst>
                                      </p:cBhvr>
                                      <p:tavLst>
                                        <p:tav tm="0" fmla="#ppt_w*sin(2.5*pi*$)">
                                          <p:val>
                                            <p:fltVal val="0"/>
                                          </p:val>
                                        </p:tav>
                                        <p:tav tm="100000">
                                          <p:val>
                                            <p:fltVal val="1"/>
                                          </p:val>
                                        </p:tav>
                                      </p:tavLst>
                                    </p:anim>
                                    <p:anim calcmode="lin" valueType="num">
                                      <p:cBhvr>
                                        <p:cTn id="294" dur="5000" fill="hold"/>
                                        <p:tgtEl>
                                          <p:spTgt spid="820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295" fill="hold">
                      <p:stCondLst>
                        <p:cond delay="indefinite"/>
                      </p:stCondLst>
                      <p:childTnLst>
                        <p:par>
                          <p:cTn id="296" fill="hold">
                            <p:stCondLst>
                              <p:cond delay="0"/>
                            </p:stCondLst>
                            <p:childTnLst>
                              <p:par>
                                <p:cTn id="297" presetID="37" presetClass="entr" presetSubtype="0" fill="hold" nodeType="clickEffect">
                                  <p:stCondLst>
                                    <p:cond delay="0"/>
                                  </p:stCondLst>
                                  <p:childTnLst>
                                    <p:set>
                                      <p:cBhvr>
                                        <p:cTn id="298" dur="1" fill="hold">
                                          <p:stCondLst>
                                            <p:cond delay="0"/>
                                          </p:stCondLst>
                                        </p:cTn>
                                        <p:tgtEl>
                                          <p:spTgt spid="8203">
                                            <p:txEl>
                                              <p:pRg st="14" end="14"/>
                                            </p:txEl>
                                          </p:spTgt>
                                        </p:tgtEl>
                                        <p:attrNameLst>
                                          <p:attrName>style.visibility</p:attrName>
                                        </p:attrNameLst>
                                      </p:cBhvr>
                                      <p:to>
                                        <p:strVal val="visible"/>
                                      </p:to>
                                    </p:set>
                                    <p:animEffect transition="in" filter="fade">
                                      <p:cBhvr>
                                        <p:cTn id="299" dur="1000"/>
                                        <p:tgtEl>
                                          <p:spTgt spid="8203">
                                            <p:txEl>
                                              <p:pRg st="14" end="14"/>
                                            </p:txEl>
                                          </p:spTgt>
                                        </p:tgtEl>
                                      </p:cBhvr>
                                    </p:animEffect>
                                    <p:anim calcmode="lin" valueType="num">
                                      <p:cBhvr>
                                        <p:cTn id="300" dur="1000" fill="hold"/>
                                        <p:tgtEl>
                                          <p:spTgt spid="8203">
                                            <p:txEl>
                                              <p:pRg st="14" end="14"/>
                                            </p:txEl>
                                          </p:spTgt>
                                        </p:tgtEl>
                                        <p:attrNameLst>
                                          <p:attrName>ppt_x</p:attrName>
                                        </p:attrNameLst>
                                      </p:cBhvr>
                                      <p:tavLst>
                                        <p:tav tm="0">
                                          <p:val>
                                            <p:strVal val="#ppt_x"/>
                                          </p:val>
                                        </p:tav>
                                        <p:tav tm="100000">
                                          <p:val>
                                            <p:strVal val="#ppt_x"/>
                                          </p:val>
                                        </p:tav>
                                      </p:tavLst>
                                    </p:anim>
                                    <p:anim calcmode="lin" valueType="num">
                                      <p:cBhvr>
                                        <p:cTn id="301" dur="900" decel="100000" fill="hold"/>
                                        <p:tgtEl>
                                          <p:spTgt spid="8203">
                                            <p:txEl>
                                              <p:pRg st="14" end="14"/>
                                            </p:txEl>
                                          </p:spTgt>
                                        </p:tgtEl>
                                        <p:attrNameLst>
                                          <p:attrName>ppt_y</p:attrName>
                                        </p:attrNameLst>
                                      </p:cBhvr>
                                      <p:tavLst>
                                        <p:tav tm="0">
                                          <p:val>
                                            <p:strVal val="#ppt_y+1"/>
                                          </p:val>
                                        </p:tav>
                                        <p:tav tm="100000">
                                          <p:val>
                                            <p:strVal val="#ppt_y-.03"/>
                                          </p:val>
                                        </p:tav>
                                      </p:tavLst>
                                    </p:anim>
                                    <p:anim calcmode="lin" valueType="num">
                                      <p:cBhvr>
                                        <p:cTn id="302" dur="100" accel="100000" fill="hold">
                                          <p:stCondLst>
                                            <p:cond delay="900"/>
                                          </p:stCondLst>
                                        </p:cTn>
                                        <p:tgtEl>
                                          <p:spTgt spid="8203">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15" presetClass="exit" presetSubtype="0" fill="hold" grpId="0" nodeType="clickEffect">
                                  <p:stCondLst>
                                    <p:cond delay="0"/>
                                  </p:stCondLst>
                                  <p:childTnLst>
                                    <p:anim calcmode="lin" valueType="num">
                                      <p:cBhvr>
                                        <p:cTn id="306" dur="1000"/>
                                        <p:tgtEl>
                                          <p:spTgt spid="8203">
                                            <p:txEl>
                                              <p:pRg st="0" end="0"/>
                                            </p:txEl>
                                          </p:spTgt>
                                        </p:tgtEl>
                                        <p:attrNameLst>
                                          <p:attrName>ppt_w</p:attrName>
                                        </p:attrNameLst>
                                      </p:cBhvr>
                                      <p:tavLst>
                                        <p:tav tm="0">
                                          <p:val>
                                            <p:strVal val="ppt_w"/>
                                          </p:val>
                                        </p:tav>
                                        <p:tav tm="100000">
                                          <p:val>
                                            <p:fltVal val="0"/>
                                          </p:val>
                                        </p:tav>
                                      </p:tavLst>
                                    </p:anim>
                                    <p:anim calcmode="lin" valueType="num">
                                      <p:cBhvr>
                                        <p:cTn id="307" dur="1000"/>
                                        <p:tgtEl>
                                          <p:spTgt spid="8203">
                                            <p:txEl>
                                              <p:pRg st="0" end="0"/>
                                            </p:txEl>
                                          </p:spTgt>
                                        </p:tgtEl>
                                        <p:attrNameLst>
                                          <p:attrName>ppt_h</p:attrName>
                                        </p:attrNameLst>
                                      </p:cBhvr>
                                      <p:tavLst>
                                        <p:tav tm="0">
                                          <p:val>
                                            <p:strVal val="ppt_h"/>
                                          </p:val>
                                        </p:tav>
                                        <p:tav tm="100000">
                                          <p:val>
                                            <p:fltVal val="0"/>
                                          </p:val>
                                        </p:tav>
                                      </p:tavLst>
                                    </p:anim>
                                    <p:anim calcmode="lin" valueType="num">
                                      <p:cBhvr>
                                        <p:cTn id="308" dur="1000"/>
                                        <p:tgtEl>
                                          <p:spTgt spid="8203">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09" dur="1000"/>
                                        <p:tgtEl>
                                          <p:spTgt spid="8203">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10" dur="1" fill="hold">
                                          <p:stCondLst>
                                            <p:cond delay="999"/>
                                          </p:stCondLst>
                                        </p:cTn>
                                        <p:tgtEl>
                                          <p:spTgt spid="8203">
                                            <p:txEl>
                                              <p:pRg st="0" end="0"/>
                                            </p:txEl>
                                          </p:spTgt>
                                        </p:tgtEl>
                                        <p:attrNameLst>
                                          <p:attrName>style.visibility</p:attrName>
                                        </p:attrNameLst>
                                      </p:cBhvr>
                                      <p:to>
                                        <p:strVal val="hidden"/>
                                      </p:to>
                                    </p:set>
                                  </p:childTnLst>
                                </p:cTn>
                              </p:par>
                              <p:par>
                                <p:cTn id="311" presetID="15" presetClass="exit" presetSubtype="0" fill="hold" grpId="0" nodeType="withEffect">
                                  <p:stCondLst>
                                    <p:cond delay="0"/>
                                  </p:stCondLst>
                                  <p:childTnLst>
                                    <p:anim calcmode="lin" valueType="num">
                                      <p:cBhvr>
                                        <p:cTn id="312" dur="1000"/>
                                        <p:tgtEl>
                                          <p:spTgt spid="8203">
                                            <p:txEl>
                                              <p:pRg st="2" end="2"/>
                                            </p:txEl>
                                          </p:spTgt>
                                        </p:tgtEl>
                                        <p:attrNameLst>
                                          <p:attrName>ppt_w</p:attrName>
                                        </p:attrNameLst>
                                      </p:cBhvr>
                                      <p:tavLst>
                                        <p:tav tm="0">
                                          <p:val>
                                            <p:strVal val="ppt_w"/>
                                          </p:val>
                                        </p:tav>
                                        <p:tav tm="100000">
                                          <p:val>
                                            <p:fltVal val="0"/>
                                          </p:val>
                                        </p:tav>
                                      </p:tavLst>
                                    </p:anim>
                                    <p:anim calcmode="lin" valueType="num">
                                      <p:cBhvr>
                                        <p:cTn id="313" dur="1000"/>
                                        <p:tgtEl>
                                          <p:spTgt spid="8203">
                                            <p:txEl>
                                              <p:pRg st="2" end="2"/>
                                            </p:txEl>
                                          </p:spTgt>
                                        </p:tgtEl>
                                        <p:attrNameLst>
                                          <p:attrName>ppt_h</p:attrName>
                                        </p:attrNameLst>
                                      </p:cBhvr>
                                      <p:tavLst>
                                        <p:tav tm="0">
                                          <p:val>
                                            <p:strVal val="ppt_h"/>
                                          </p:val>
                                        </p:tav>
                                        <p:tav tm="100000">
                                          <p:val>
                                            <p:fltVal val="0"/>
                                          </p:val>
                                        </p:tav>
                                      </p:tavLst>
                                    </p:anim>
                                    <p:anim calcmode="lin" valueType="num">
                                      <p:cBhvr>
                                        <p:cTn id="314" dur="1000"/>
                                        <p:tgtEl>
                                          <p:spTgt spid="8203">
                                            <p:txEl>
                                              <p:pRg st="2" end="2"/>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15" dur="1000"/>
                                        <p:tgtEl>
                                          <p:spTgt spid="8203">
                                            <p:txEl>
                                              <p:pRg st="2" end="2"/>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16" dur="1" fill="hold">
                                          <p:stCondLst>
                                            <p:cond delay="999"/>
                                          </p:stCondLst>
                                        </p:cTn>
                                        <p:tgtEl>
                                          <p:spTgt spid="8203">
                                            <p:txEl>
                                              <p:pRg st="2" end="2"/>
                                            </p:txEl>
                                          </p:spTgt>
                                        </p:tgtEl>
                                        <p:attrNameLst>
                                          <p:attrName>style.visibility</p:attrName>
                                        </p:attrNameLst>
                                      </p:cBhvr>
                                      <p:to>
                                        <p:strVal val="hidden"/>
                                      </p:to>
                                    </p:set>
                                  </p:childTnLst>
                                </p:cTn>
                              </p:par>
                              <p:par>
                                <p:cTn id="317" presetID="15" presetClass="exit" presetSubtype="0" fill="hold" grpId="0" nodeType="withEffect">
                                  <p:stCondLst>
                                    <p:cond delay="0"/>
                                  </p:stCondLst>
                                  <p:childTnLst>
                                    <p:anim calcmode="lin" valueType="num">
                                      <p:cBhvr>
                                        <p:cTn id="318" dur="1000"/>
                                        <p:tgtEl>
                                          <p:spTgt spid="8203">
                                            <p:txEl>
                                              <p:pRg st="3" end="3"/>
                                            </p:txEl>
                                          </p:spTgt>
                                        </p:tgtEl>
                                        <p:attrNameLst>
                                          <p:attrName>ppt_w</p:attrName>
                                        </p:attrNameLst>
                                      </p:cBhvr>
                                      <p:tavLst>
                                        <p:tav tm="0">
                                          <p:val>
                                            <p:strVal val="ppt_w"/>
                                          </p:val>
                                        </p:tav>
                                        <p:tav tm="100000">
                                          <p:val>
                                            <p:fltVal val="0"/>
                                          </p:val>
                                        </p:tav>
                                      </p:tavLst>
                                    </p:anim>
                                    <p:anim calcmode="lin" valueType="num">
                                      <p:cBhvr>
                                        <p:cTn id="319" dur="1000"/>
                                        <p:tgtEl>
                                          <p:spTgt spid="8203">
                                            <p:txEl>
                                              <p:pRg st="3" end="3"/>
                                            </p:txEl>
                                          </p:spTgt>
                                        </p:tgtEl>
                                        <p:attrNameLst>
                                          <p:attrName>ppt_h</p:attrName>
                                        </p:attrNameLst>
                                      </p:cBhvr>
                                      <p:tavLst>
                                        <p:tav tm="0">
                                          <p:val>
                                            <p:strVal val="ppt_h"/>
                                          </p:val>
                                        </p:tav>
                                        <p:tav tm="100000">
                                          <p:val>
                                            <p:fltVal val="0"/>
                                          </p:val>
                                        </p:tav>
                                      </p:tavLst>
                                    </p:anim>
                                    <p:anim calcmode="lin" valueType="num">
                                      <p:cBhvr>
                                        <p:cTn id="320" dur="1000"/>
                                        <p:tgtEl>
                                          <p:spTgt spid="8203">
                                            <p:txEl>
                                              <p:pRg st="3" end="3"/>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1" dur="1000"/>
                                        <p:tgtEl>
                                          <p:spTgt spid="8203">
                                            <p:txEl>
                                              <p:pRg st="3" end="3"/>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22" dur="1" fill="hold">
                                          <p:stCondLst>
                                            <p:cond delay="999"/>
                                          </p:stCondLst>
                                        </p:cTn>
                                        <p:tgtEl>
                                          <p:spTgt spid="8203">
                                            <p:txEl>
                                              <p:pRg st="3" end="3"/>
                                            </p:txEl>
                                          </p:spTgt>
                                        </p:tgtEl>
                                        <p:attrNameLst>
                                          <p:attrName>style.visibility</p:attrName>
                                        </p:attrNameLst>
                                      </p:cBhvr>
                                      <p:to>
                                        <p:strVal val="hidden"/>
                                      </p:to>
                                    </p:set>
                                  </p:childTnLst>
                                </p:cTn>
                              </p:par>
                              <p:par>
                                <p:cTn id="323" presetID="15" presetClass="exit" presetSubtype="0" fill="hold" grpId="0" nodeType="withEffect">
                                  <p:stCondLst>
                                    <p:cond delay="0"/>
                                  </p:stCondLst>
                                  <p:childTnLst>
                                    <p:anim calcmode="lin" valueType="num">
                                      <p:cBhvr>
                                        <p:cTn id="324" dur="1000"/>
                                        <p:tgtEl>
                                          <p:spTgt spid="8203">
                                            <p:txEl>
                                              <p:pRg st="4" end="4"/>
                                            </p:txEl>
                                          </p:spTgt>
                                        </p:tgtEl>
                                        <p:attrNameLst>
                                          <p:attrName>ppt_w</p:attrName>
                                        </p:attrNameLst>
                                      </p:cBhvr>
                                      <p:tavLst>
                                        <p:tav tm="0">
                                          <p:val>
                                            <p:strVal val="ppt_w"/>
                                          </p:val>
                                        </p:tav>
                                        <p:tav tm="100000">
                                          <p:val>
                                            <p:fltVal val="0"/>
                                          </p:val>
                                        </p:tav>
                                      </p:tavLst>
                                    </p:anim>
                                    <p:anim calcmode="lin" valueType="num">
                                      <p:cBhvr>
                                        <p:cTn id="325" dur="1000"/>
                                        <p:tgtEl>
                                          <p:spTgt spid="8203">
                                            <p:txEl>
                                              <p:pRg st="4" end="4"/>
                                            </p:txEl>
                                          </p:spTgt>
                                        </p:tgtEl>
                                        <p:attrNameLst>
                                          <p:attrName>ppt_h</p:attrName>
                                        </p:attrNameLst>
                                      </p:cBhvr>
                                      <p:tavLst>
                                        <p:tav tm="0">
                                          <p:val>
                                            <p:strVal val="ppt_h"/>
                                          </p:val>
                                        </p:tav>
                                        <p:tav tm="100000">
                                          <p:val>
                                            <p:fltVal val="0"/>
                                          </p:val>
                                        </p:tav>
                                      </p:tavLst>
                                    </p:anim>
                                    <p:anim calcmode="lin" valueType="num">
                                      <p:cBhvr>
                                        <p:cTn id="326" dur="1000"/>
                                        <p:tgtEl>
                                          <p:spTgt spid="8203">
                                            <p:txEl>
                                              <p:pRg st="4" end="4"/>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7" dur="1000"/>
                                        <p:tgtEl>
                                          <p:spTgt spid="8203">
                                            <p:txEl>
                                              <p:pRg st="4" end="4"/>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28" dur="1" fill="hold">
                                          <p:stCondLst>
                                            <p:cond delay="999"/>
                                          </p:stCondLst>
                                        </p:cTn>
                                        <p:tgtEl>
                                          <p:spTgt spid="8203">
                                            <p:txEl>
                                              <p:pRg st="4" end="4"/>
                                            </p:txEl>
                                          </p:spTgt>
                                        </p:tgtEl>
                                        <p:attrNameLst>
                                          <p:attrName>style.visibility</p:attrName>
                                        </p:attrNameLst>
                                      </p:cBhvr>
                                      <p:to>
                                        <p:strVal val="hidden"/>
                                      </p:to>
                                    </p:set>
                                  </p:childTnLst>
                                </p:cTn>
                              </p:par>
                              <p:par>
                                <p:cTn id="329" presetID="15" presetClass="exit" presetSubtype="0" fill="hold" grpId="0" nodeType="withEffect">
                                  <p:stCondLst>
                                    <p:cond delay="0"/>
                                  </p:stCondLst>
                                  <p:childTnLst>
                                    <p:anim calcmode="lin" valueType="num">
                                      <p:cBhvr>
                                        <p:cTn id="330" dur="1000"/>
                                        <p:tgtEl>
                                          <p:spTgt spid="8203">
                                            <p:txEl>
                                              <p:pRg st="5" end="5"/>
                                            </p:txEl>
                                          </p:spTgt>
                                        </p:tgtEl>
                                        <p:attrNameLst>
                                          <p:attrName>ppt_w</p:attrName>
                                        </p:attrNameLst>
                                      </p:cBhvr>
                                      <p:tavLst>
                                        <p:tav tm="0">
                                          <p:val>
                                            <p:strVal val="ppt_w"/>
                                          </p:val>
                                        </p:tav>
                                        <p:tav tm="100000">
                                          <p:val>
                                            <p:fltVal val="0"/>
                                          </p:val>
                                        </p:tav>
                                      </p:tavLst>
                                    </p:anim>
                                    <p:anim calcmode="lin" valueType="num">
                                      <p:cBhvr>
                                        <p:cTn id="331" dur="1000"/>
                                        <p:tgtEl>
                                          <p:spTgt spid="8203">
                                            <p:txEl>
                                              <p:pRg st="5" end="5"/>
                                            </p:txEl>
                                          </p:spTgt>
                                        </p:tgtEl>
                                        <p:attrNameLst>
                                          <p:attrName>ppt_h</p:attrName>
                                        </p:attrNameLst>
                                      </p:cBhvr>
                                      <p:tavLst>
                                        <p:tav tm="0">
                                          <p:val>
                                            <p:strVal val="ppt_h"/>
                                          </p:val>
                                        </p:tav>
                                        <p:tav tm="100000">
                                          <p:val>
                                            <p:fltVal val="0"/>
                                          </p:val>
                                        </p:tav>
                                      </p:tavLst>
                                    </p:anim>
                                    <p:anim calcmode="lin" valueType="num">
                                      <p:cBhvr>
                                        <p:cTn id="332" dur="1000"/>
                                        <p:tgtEl>
                                          <p:spTgt spid="8203">
                                            <p:txEl>
                                              <p:pRg st="5" end="5"/>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3" dur="1000"/>
                                        <p:tgtEl>
                                          <p:spTgt spid="8203">
                                            <p:txEl>
                                              <p:pRg st="5" end="5"/>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34" dur="1" fill="hold">
                                          <p:stCondLst>
                                            <p:cond delay="999"/>
                                          </p:stCondLst>
                                        </p:cTn>
                                        <p:tgtEl>
                                          <p:spTgt spid="8203">
                                            <p:txEl>
                                              <p:pRg st="5" end="5"/>
                                            </p:txEl>
                                          </p:spTgt>
                                        </p:tgtEl>
                                        <p:attrNameLst>
                                          <p:attrName>style.visibility</p:attrName>
                                        </p:attrNameLst>
                                      </p:cBhvr>
                                      <p:to>
                                        <p:strVal val="hidden"/>
                                      </p:to>
                                    </p:set>
                                  </p:childTnLst>
                                </p:cTn>
                              </p:par>
                              <p:par>
                                <p:cTn id="335" presetID="15" presetClass="exit" presetSubtype="0" fill="hold" grpId="0" nodeType="withEffect">
                                  <p:stCondLst>
                                    <p:cond delay="0"/>
                                  </p:stCondLst>
                                  <p:childTnLst>
                                    <p:anim calcmode="lin" valueType="num">
                                      <p:cBhvr>
                                        <p:cTn id="336" dur="1000"/>
                                        <p:tgtEl>
                                          <p:spTgt spid="8203">
                                            <p:txEl>
                                              <p:pRg st="6" end="6"/>
                                            </p:txEl>
                                          </p:spTgt>
                                        </p:tgtEl>
                                        <p:attrNameLst>
                                          <p:attrName>ppt_w</p:attrName>
                                        </p:attrNameLst>
                                      </p:cBhvr>
                                      <p:tavLst>
                                        <p:tav tm="0">
                                          <p:val>
                                            <p:strVal val="ppt_w"/>
                                          </p:val>
                                        </p:tav>
                                        <p:tav tm="100000">
                                          <p:val>
                                            <p:fltVal val="0"/>
                                          </p:val>
                                        </p:tav>
                                      </p:tavLst>
                                    </p:anim>
                                    <p:anim calcmode="lin" valueType="num">
                                      <p:cBhvr>
                                        <p:cTn id="337" dur="1000"/>
                                        <p:tgtEl>
                                          <p:spTgt spid="8203">
                                            <p:txEl>
                                              <p:pRg st="6" end="6"/>
                                            </p:txEl>
                                          </p:spTgt>
                                        </p:tgtEl>
                                        <p:attrNameLst>
                                          <p:attrName>ppt_h</p:attrName>
                                        </p:attrNameLst>
                                      </p:cBhvr>
                                      <p:tavLst>
                                        <p:tav tm="0">
                                          <p:val>
                                            <p:strVal val="ppt_h"/>
                                          </p:val>
                                        </p:tav>
                                        <p:tav tm="100000">
                                          <p:val>
                                            <p:fltVal val="0"/>
                                          </p:val>
                                        </p:tav>
                                      </p:tavLst>
                                    </p:anim>
                                    <p:anim calcmode="lin" valueType="num">
                                      <p:cBhvr>
                                        <p:cTn id="338" dur="1000"/>
                                        <p:tgtEl>
                                          <p:spTgt spid="8203">
                                            <p:txEl>
                                              <p:pRg st="6" end="6"/>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9" dur="1000"/>
                                        <p:tgtEl>
                                          <p:spTgt spid="8203">
                                            <p:txEl>
                                              <p:pRg st="6" end="6"/>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0" dur="1" fill="hold">
                                          <p:stCondLst>
                                            <p:cond delay="999"/>
                                          </p:stCondLst>
                                        </p:cTn>
                                        <p:tgtEl>
                                          <p:spTgt spid="8203">
                                            <p:txEl>
                                              <p:pRg st="6" end="6"/>
                                            </p:txEl>
                                          </p:spTgt>
                                        </p:tgtEl>
                                        <p:attrNameLst>
                                          <p:attrName>style.visibility</p:attrName>
                                        </p:attrNameLst>
                                      </p:cBhvr>
                                      <p:to>
                                        <p:strVal val="hidden"/>
                                      </p:to>
                                    </p:set>
                                  </p:childTnLst>
                                </p:cTn>
                              </p:par>
                              <p:par>
                                <p:cTn id="341" presetID="15" presetClass="exit" presetSubtype="0" fill="hold" grpId="0" nodeType="withEffect">
                                  <p:stCondLst>
                                    <p:cond delay="0"/>
                                  </p:stCondLst>
                                  <p:childTnLst>
                                    <p:anim calcmode="lin" valueType="num">
                                      <p:cBhvr>
                                        <p:cTn id="342" dur="1000"/>
                                        <p:tgtEl>
                                          <p:spTgt spid="8203">
                                            <p:txEl>
                                              <p:pRg st="7" end="7"/>
                                            </p:txEl>
                                          </p:spTgt>
                                        </p:tgtEl>
                                        <p:attrNameLst>
                                          <p:attrName>ppt_w</p:attrName>
                                        </p:attrNameLst>
                                      </p:cBhvr>
                                      <p:tavLst>
                                        <p:tav tm="0">
                                          <p:val>
                                            <p:strVal val="ppt_w"/>
                                          </p:val>
                                        </p:tav>
                                        <p:tav tm="100000">
                                          <p:val>
                                            <p:fltVal val="0"/>
                                          </p:val>
                                        </p:tav>
                                      </p:tavLst>
                                    </p:anim>
                                    <p:anim calcmode="lin" valueType="num">
                                      <p:cBhvr>
                                        <p:cTn id="343" dur="1000"/>
                                        <p:tgtEl>
                                          <p:spTgt spid="8203">
                                            <p:txEl>
                                              <p:pRg st="7" end="7"/>
                                            </p:txEl>
                                          </p:spTgt>
                                        </p:tgtEl>
                                        <p:attrNameLst>
                                          <p:attrName>ppt_h</p:attrName>
                                        </p:attrNameLst>
                                      </p:cBhvr>
                                      <p:tavLst>
                                        <p:tav tm="0">
                                          <p:val>
                                            <p:strVal val="ppt_h"/>
                                          </p:val>
                                        </p:tav>
                                        <p:tav tm="100000">
                                          <p:val>
                                            <p:fltVal val="0"/>
                                          </p:val>
                                        </p:tav>
                                      </p:tavLst>
                                    </p:anim>
                                    <p:anim calcmode="lin" valueType="num">
                                      <p:cBhvr>
                                        <p:cTn id="344" dur="1000"/>
                                        <p:tgtEl>
                                          <p:spTgt spid="8203">
                                            <p:txEl>
                                              <p:pRg st="7" end="7"/>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45" dur="1000"/>
                                        <p:tgtEl>
                                          <p:spTgt spid="8203">
                                            <p:txEl>
                                              <p:pRg st="7" end="7"/>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6" dur="1" fill="hold">
                                          <p:stCondLst>
                                            <p:cond delay="999"/>
                                          </p:stCondLst>
                                        </p:cTn>
                                        <p:tgtEl>
                                          <p:spTgt spid="8203">
                                            <p:txEl>
                                              <p:pRg st="7" end="7"/>
                                            </p:txEl>
                                          </p:spTgt>
                                        </p:tgtEl>
                                        <p:attrNameLst>
                                          <p:attrName>style.visibility</p:attrName>
                                        </p:attrNameLst>
                                      </p:cBhvr>
                                      <p:to>
                                        <p:strVal val="hidden"/>
                                      </p:to>
                                    </p:set>
                                  </p:childTnLst>
                                </p:cTn>
                              </p:par>
                              <p:par>
                                <p:cTn id="347" presetID="15" presetClass="exit" presetSubtype="0" fill="hold" grpId="0" nodeType="withEffect">
                                  <p:stCondLst>
                                    <p:cond delay="0"/>
                                  </p:stCondLst>
                                  <p:childTnLst>
                                    <p:anim calcmode="lin" valueType="num">
                                      <p:cBhvr>
                                        <p:cTn id="348" dur="1000"/>
                                        <p:tgtEl>
                                          <p:spTgt spid="8203">
                                            <p:txEl>
                                              <p:pRg st="8" end="8"/>
                                            </p:txEl>
                                          </p:spTgt>
                                        </p:tgtEl>
                                        <p:attrNameLst>
                                          <p:attrName>ppt_w</p:attrName>
                                        </p:attrNameLst>
                                      </p:cBhvr>
                                      <p:tavLst>
                                        <p:tav tm="0">
                                          <p:val>
                                            <p:strVal val="ppt_w"/>
                                          </p:val>
                                        </p:tav>
                                        <p:tav tm="100000">
                                          <p:val>
                                            <p:fltVal val="0"/>
                                          </p:val>
                                        </p:tav>
                                      </p:tavLst>
                                    </p:anim>
                                    <p:anim calcmode="lin" valueType="num">
                                      <p:cBhvr>
                                        <p:cTn id="349" dur="1000"/>
                                        <p:tgtEl>
                                          <p:spTgt spid="8203">
                                            <p:txEl>
                                              <p:pRg st="8" end="8"/>
                                            </p:txEl>
                                          </p:spTgt>
                                        </p:tgtEl>
                                        <p:attrNameLst>
                                          <p:attrName>ppt_h</p:attrName>
                                        </p:attrNameLst>
                                      </p:cBhvr>
                                      <p:tavLst>
                                        <p:tav tm="0">
                                          <p:val>
                                            <p:strVal val="ppt_h"/>
                                          </p:val>
                                        </p:tav>
                                        <p:tav tm="100000">
                                          <p:val>
                                            <p:fltVal val="0"/>
                                          </p:val>
                                        </p:tav>
                                      </p:tavLst>
                                    </p:anim>
                                    <p:anim calcmode="lin" valueType="num">
                                      <p:cBhvr>
                                        <p:cTn id="350" dur="1000"/>
                                        <p:tgtEl>
                                          <p:spTgt spid="8203">
                                            <p:txEl>
                                              <p:pRg st="8" end="8"/>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1" dur="1000"/>
                                        <p:tgtEl>
                                          <p:spTgt spid="8203">
                                            <p:txEl>
                                              <p:pRg st="8" end="8"/>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52" dur="1" fill="hold">
                                          <p:stCondLst>
                                            <p:cond delay="999"/>
                                          </p:stCondLst>
                                        </p:cTn>
                                        <p:tgtEl>
                                          <p:spTgt spid="8203">
                                            <p:txEl>
                                              <p:pRg st="8" end="8"/>
                                            </p:txEl>
                                          </p:spTgt>
                                        </p:tgtEl>
                                        <p:attrNameLst>
                                          <p:attrName>style.visibility</p:attrName>
                                        </p:attrNameLst>
                                      </p:cBhvr>
                                      <p:to>
                                        <p:strVal val="hidden"/>
                                      </p:to>
                                    </p:set>
                                  </p:childTnLst>
                                </p:cTn>
                              </p:par>
                              <p:par>
                                <p:cTn id="353" presetID="15" presetClass="exit" presetSubtype="0" fill="hold" grpId="0" nodeType="withEffect">
                                  <p:stCondLst>
                                    <p:cond delay="0"/>
                                  </p:stCondLst>
                                  <p:childTnLst>
                                    <p:anim calcmode="lin" valueType="num">
                                      <p:cBhvr>
                                        <p:cTn id="354" dur="1000"/>
                                        <p:tgtEl>
                                          <p:spTgt spid="8203">
                                            <p:txEl>
                                              <p:pRg st="9" end="9"/>
                                            </p:txEl>
                                          </p:spTgt>
                                        </p:tgtEl>
                                        <p:attrNameLst>
                                          <p:attrName>ppt_w</p:attrName>
                                        </p:attrNameLst>
                                      </p:cBhvr>
                                      <p:tavLst>
                                        <p:tav tm="0">
                                          <p:val>
                                            <p:strVal val="ppt_w"/>
                                          </p:val>
                                        </p:tav>
                                        <p:tav tm="100000">
                                          <p:val>
                                            <p:fltVal val="0"/>
                                          </p:val>
                                        </p:tav>
                                      </p:tavLst>
                                    </p:anim>
                                    <p:anim calcmode="lin" valueType="num">
                                      <p:cBhvr>
                                        <p:cTn id="355" dur="1000"/>
                                        <p:tgtEl>
                                          <p:spTgt spid="8203">
                                            <p:txEl>
                                              <p:pRg st="9" end="9"/>
                                            </p:txEl>
                                          </p:spTgt>
                                        </p:tgtEl>
                                        <p:attrNameLst>
                                          <p:attrName>ppt_h</p:attrName>
                                        </p:attrNameLst>
                                      </p:cBhvr>
                                      <p:tavLst>
                                        <p:tav tm="0">
                                          <p:val>
                                            <p:strVal val="ppt_h"/>
                                          </p:val>
                                        </p:tav>
                                        <p:tav tm="100000">
                                          <p:val>
                                            <p:fltVal val="0"/>
                                          </p:val>
                                        </p:tav>
                                      </p:tavLst>
                                    </p:anim>
                                    <p:anim calcmode="lin" valueType="num">
                                      <p:cBhvr>
                                        <p:cTn id="356" dur="1000"/>
                                        <p:tgtEl>
                                          <p:spTgt spid="8203">
                                            <p:txEl>
                                              <p:pRg st="9" end="9"/>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7" dur="1000"/>
                                        <p:tgtEl>
                                          <p:spTgt spid="8203">
                                            <p:txEl>
                                              <p:pRg st="9" end="9"/>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58" dur="1" fill="hold">
                                          <p:stCondLst>
                                            <p:cond delay="999"/>
                                          </p:stCondLst>
                                        </p:cTn>
                                        <p:tgtEl>
                                          <p:spTgt spid="8203">
                                            <p:txEl>
                                              <p:pRg st="9" end="9"/>
                                            </p:txEl>
                                          </p:spTgt>
                                        </p:tgtEl>
                                        <p:attrNameLst>
                                          <p:attrName>style.visibility</p:attrName>
                                        </p:attrNameLst>
                                      </p:cBhvr>
                                      <p:to>
                                        <p:strVal val="hidden"/>
                                      </p:to>
                                    </p:set>
                                  </p:childTnLst>
                                </p:cTn>
                              </p:par>
                              <p:par>
                                <p:cTn id="359" presetID="15" presetClass="exit" presetSubtype="0" fill="hold" grpId="0" nodeType="withEffect">
                                  <p:stCondLst>
                                    <p:cond delay="0"/>
                                  </p:stCondLst>
                                  <p:childTnLst>
                                    <p:anim calcmode="lin" valueType="num">
                                      <p:cBhvr>
                                        <p:cTn id="360" dur="1000"/>
                                        <p:tgtEl>
                                          <p:spTgt spid="8203">
                                            <p:txEl>
                                              <p:pRg st="11" end="11"/>
                                            </p:txEl>
                                          </p:spTgt>
                                        </p:tgtEl>
                                        <p:attrNameLst>
                                          <p:attrName>ppt_w</p:attrName>
                                        </p:attrNameLst>
                                      </p:cBhvr>
                                      <p:tavLst>
                                        <p:tav tm="0">
                                          <p:val>
                                            <p:strVal val="ppt_w"/>
                                          </p:val>
                                        </p:tav>
                                        <p:tav tm="100000">
                                          <p:val>
                                            <p:fltVal val="0"/>
                                          </p:val>
                                        </p:tav>
                                      </p:tavLst>
                                    </p:anim>
                                    <p:anim calcmode="lin" valueType="num">
                                      <p:cBhvr>
                                        <p:cTn id="361" dur="1000"/>
                                        <p:tgtEl>
                                          <p:spTgt spid="8203">
                                            <p:txEl>
                                              <p:pRg st="11" end="11"/>
                                            </p:txEl>
                                          </p:spTgt>
                                        </p:tgtEl>
                                        <p:attrNameLst>
                                          <p:attrName>ppt_h</p:attrName>
                                        </p:attrNameLst>
                                      </p:cBhvr>
                                      <p:tavLst>
                                        <p:tav tm="0">
                                          <p:val>
                                            <p:strVal val="ppt_h"/>
                                          </p:val>
                                        </p:tav>
                                        <p:tav tm="100000">
                                          <p:val>
                                            <p:fltVal val="0"/>
                                          </p:val>
                                        </p:tav>
                                      </p:tavLst>
                                    </p:anim>
                                    <p:anim calcmode="lin" valueType="num">
                                      <p:cBhvr>
                                        <p:cTn id="362" dur="1000"/>
                                        <p:tgtEl>
                                          <p:spTgt spid="8203">
                                            <p:txEl>
                                              <p:pRg st="11" end="1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63" dur="1000"/>
                                        <p:tgtEl>
                                          <p:spTgt spid="8203">
                                            <p:txEl>
                                              <p:pRg st="11" end="1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4" dur="1" fill="hold">
                                          <p:stCondLst>
                                            <p:cond delay="999"/>
                                          </p:stCondLst>
                                        </p:cTn>
                                        <p:tgtEl>
                                          <p:spTgt spid="8203">
                                            <p:txEl>
                                              <p:pRg st="11" end="11"/>
                                            </p:txEl>
                                          </p:spTgt>
                                        </p:tgtEl>
                                        <p:attrNameLst>
                                          <p:attrName>style.visibility</p:attrName>
                                        </p:attrNameLst>
                                      </p:cBhvr>
                                      <p:to>
                                        <p:strVal val="hidden"/>
                                      </p:to>
                                    </p:set>
                                  </p:childTnLst>
                                </p:cTn>
                              </p:par>
                              <p:par>
                                <p:cTn id="365" presetID="15" presetClass="exit" presetSubtype="0" fill="hold" grpId="0" nodeType="withEffect">
                                  <p:stCondLst>
                                    <p:cond delay="0"/>
                                  </p:stCondLst>
                                  <p:childTnLst>
                                    <p:anim calcmode="lin" valueType="num">
                                      <p:cBhvr>
                                        <p:cTn id="366" dur="1000"/>
                                        <p:tgtEl>
                                          <p:spTgt spid="8203">
                                            <p:txEl>
                                              <p:pRg st="14" end="14"/>
                                            </p:txEl>
                                          </p:spTgt>
                                        </p:tgtEl>
                                        <p:attrNameLst>
                                          <p:attrName>ppt_w</p:attrName>
                                        </p:attrNameLst>
                                      </p:cBhvr>
                                      <p:tavLst>
                                        <p:tav tm="0">
                                          <p:val>
                                            <p:strVal val="ppt_w"/>
                                          </p:val>
                                        </p:tav>
                                        <p:tav tm="100000">
                                          <p:val>
                                            <p:fltVal val="0"/>
                                          </p:val>
                                        </p:tav>
                                      </p:tavLst>
                                    </p:anim>
                                    <p:anim calcmode="lin" valueType="num">
                                      <p:cBhvr>
                                        <p:cTn id="367" dur="1000"/>
                                        <p:tgtEl>
                                          <p:spTgt spid="8203">
                                            <p:txEl>
                                              <p:pRg st="14" end="14"/>
                                            </p:txEl>
                                          </p:spTgt>
                                        </p:tgtEl>
                                        <p:attrNameLst>
                                          <p:attrName>ppt_h</p:attrName>
                                        </p:attrNameLst>
                                      </p:cBhvr>
                                      <p:tavLst>
                                        <p:tav tm="0">
                                          <p:val>
                                            <p:strVal val="ppt_h"/>
                                          </p:val>
                                        </p:tav>
                                        <p:tav tm="100000">
                                          <p:val>
                                            <p:fltVal val="0"/>
                                          </p:val>
                                        </p:tav>
                                      </p:tavLst>
                                    </p:anim>
                                    <p:anim calcmode="lin" valueType="num">
                                      <p:cBhvr>
                                        <p:cTn id="368" dur="1000"/>
                                        <p:tgtEl>
                                          <p:spTgt spid="8203">
                                            <p:txEl>
                                              <p:pRg st="14" end="14"/>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69" dur="1000"/>
                                        <p:tgtEl>
                                          <p:spTgt spid="8203">
                                            <p:txEl>
                                              <p:pRg st="14" end="14"/>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70" dur="1" fill="hold">
                                          <p:stCondLst>
                                            <p:cond delay="999"/>
                                          </p:stCondLst>
                                        </p:cTn>
                                        <p:tgtEl>
                                          <p:spTgt spid="8203">
                                            <p:txEl>
                                              <p:pRg st="14" end="14"/>
                                            </p:txEl>
                                          </p:spTgt>
                                        </p:tgtEl>
                                        <p:attrNameLst>
                                          <p:attrName>style.visibility</p:attrName>
                                        </p:attrNameLst>
                                      </p:cBhvr>
                                      <p:to>
                                        <p:strVal val="hidden"/>
                                      </p:to>
                                    </p:set>
                                  </p:childTnLst>
                                </p:cTn>
                              </p:par>
                            </p:childTnLst>
                          </p:cTn>
                        </p:par>
                      </p:childTnLst>
                    </p:cTn>
                  </p:par>
                  <p:par>
                    <p:cTn id="371" fill="hold">
                      <p:stCondLst>
                        <p:cond delay="indefinite"/>
                      </p:stCondLst>
                      <p:childTnLst>
                        <p:par>
                          <p:cTn id="372" fill="hold">
                            <p:stCondLst>
                              <p:cond delay="0"/>
                            </p:stCondLst>
                            <p:childTnLst>
                              <p:par>
                                <p:cTn id="373" presetID="27" presetClass="entr" presetSubtype="0" fill="hold" nodeType="clickEffect">
                                  <p:stCondLst>
                                    <p:cond delay="0"/>
                                  </p:stCondLst>
                                  <p:iterate type="lt">
                                    <p:tmPct val="50000"/>
                                  </p:iterate>
                                  <p:childTnLst>
                                    <p:set>
                                      <p:cBhvr>
                                        <p:cTn id="374" dur="1" fill="hold">
                                          <p:stCondLst>
                                            <p:cond delay="0"/>
                                          </p:stCondLst>
                                        </p:cTn>
                                        <p:tgtEl>
                                          <p:spTgt spid="8204">
                                            <p:txEl>
                                              <p:pRg st="0" end="0"/>
                                            </p:txEl>
                                          </p:spTgt>
                                        </p:tgtEl>
                                        <p:attrNameLst>
                                          <p:attrName>style.visibility</p:attrName>
                                        </p:attrNameLst>
                                      </p:cBhvr>
                                      <p:to>
                                        <p:strVal val="visible"/>
                                      </p:to>
                                    </p:set>
                                    <p:anim calcmode="discrete" valueType="clr">
                                      <p:cBhvr override="childStyle">
                                        <p:cTn id="375" dur="80"/>
                                        <p:tgtEl>
                                          <p:spTgt spid="82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6" dur="80"/>
                                        <p:tgtEl>
                                          <p:spTgt spid="8204">
                                            <p:txEl>
                                              <p:pRg st="0" end="0"/>
                                            </p:txEl>
                                          </p:spTgt>
                                        </p:tgtEl>
                                        <p:attrNameLst>
                                          <p:attrName>fillcolor</p:attrName>
                                        </p:attrNameLst>
                                      </p:cBhvr>
                                      <p:tavLst>
                                        <p:tav tm="0">
                                          <p:val>
                                            <p:clrVal>
                                              <a:schemeClr val="accent2"/>
                                            </p:clrVal>
                                          </p:val>
                                        </p:tav>
                                        <p:tav tm="50000">
                                          <p:val>
                                            <p:clrVal>
                                              <a:schemeClr val="hlink"/>
                                            </p:clrVal>
                                          </p:val>
                                        </p:tav>
                                      </p:tavLst>
                                    </p:anim>
                                    <p:set>
                                      <p:cBhvr>
                                        <p:cTn id="377" dur="80"/>
                                        <p:tgtEl>
                                          <p:spTgt spid="8204">
                                            <p:txEl>
                                              <p:pRg st="0" end="0"/>
                                            </p:txEl>
                                          </p:spTgt>
                                        </p:tgtEl>
                                        <p:attrNameLst>
                                          <p:attrName>fill.type</p:attrName>
                                        </p:attrNameLst>
                                      </p:cBhvr>
                                      <p:to>
                                        <p:strVal val="solid"/>
                                      </p:to>
                                    </p:set>
                                  </p:childTnLst>
                                </p:cTn>
                              </p:par>
                            </p:childTnLst>
                          </p:cTn>
                        </p:par>
                      </p:childTnLst>
                    </p:cTn>
                  </p:par>
                  <p:par>
                    <p:cTn id="378" fill="hold">
                      <p:stCondLst>
                        <p:cond delay="indefinite"/>
                      </p:stCondLst>
                      <p:childTnLst>
                        <p:par>
                          <p:cTn id="379" fill="hold">
                            <p:stCondLst>
                              <p:cond delay="0"/>
                            </p:stCondLst>
                            <p:childTnLst>
                              <p:par>
                                <p:cTn id="380" presetID="51" presetClass="entr" presetSubtype="0" fill="hold" nodeType="clickEffect">
                                  <p:stCondLst>
                                    <p:cond delay="0"/>
                                  </p:stCondLst>
                                  <p:childTnLst>
                                    <p:set>
                                      <p:cBhvr>
                                        <p:cTn id="381" dur="1" fill="hold">
                                          <p:stCondLst>
                                            <p:cond delay="0"/>
                                          </p:stCondLst>
                                        </p:cTn>
                                        <p:tgtEl>
                                          <p:spTgt spid="8204">
                                            <p:txEl>
                                              <p:pRg st="1" end="1"/>
                                            </p:txEl>
                                          </p:spTgt>
                                        </p:tgtEl>
                                        <p:attrNameLst>
                                          <p:attrName>style.visibility</p:attrName>
                                        </p:attrNameLst>
                                      </p:cBhvr>
                                      <p:to>
                                        <p:strVal val="visible"/>
                                      </p:to>
                                    </p:set>
                                    <p:animEffect transition="in" filter="fade">
                                      <p:cBhvr>
                                        <p:cTn id="382" dur="770" decel="100000"/>
                                        <p:tgtEl>
                                          <p:spTgt spid="8204">
                                            <p:txEl>
                                              <p:pRg st="1" end="1"/>
                                            </p:txEl>
                                          </p:spTgt>
                                        </p:tgtEl>
                                      </p:cBhvr>
                                    </p:animEffect>
                                    <p:animScale>
                                      <p:cBhvr>
                                        <p:cTn id="383" dur="770" decel="100000"/>
                                        <p:tgtEl>
                                          <p:spTgt spid="8204">
                                            <p:txEl>
                                              <p:pRg st="1" end="1"/>
                                            </p:txEl>
                                          </p:spTgt>
                                        </p:tgtEl>
                                      </p:cBhvr>
                                      <p:from x="10000" y="10000"/>
                                      <p:to x="200000" y="450000"/>
                                    </p:animScale>
                                    <p:animScale>
                                      <p:cBhvr>
                                        <p:cTn id="384" dur="1230" accel="100000" fill="hold">
                                          <p:stCondLst>
                                            <p:cond delay="770"/>
                                          </p:stCondLst>
                                        </p:cTn>
                                        <p:tgtEl>
                                          <p:spTgt spid="8204">
                                            <p:txEl>
                                              <p:pRg st="1" end="1"/>
                                            </p:txEl>
                                          </p:spTgt>
                                        </p:tgtEl>
                                      </p:cBhvr>
                                      <p:from x="200000" y="450000"/>
                                      <p:to x="100000" y="100000"/>
                                    </p:animScale>
                                    <p:set>
                                      <p:cBhvr>
                                        <p:cTn id="385" dur="770" fill="hold"/>
                                        <p:tgtEl>
                                          <p:spTgt spid="8204">
                                            <p:txEl>
                                              <p:pRg st="1" end="1"/>
                                            </p:txEl>
                                          </p:spTgt>
                                        </p:tgtEl>
                                        <p:attrNameLst>
                                          <p:attrName>ppt_x</p:attrName>
                                        </p:attrNameLst>
                                      </p:cBhvr>
                                      <p:to>
                                        <p:strVal val="(0.5)"/>
                                      </p:to>
                                    </p:set>
                                    <p:anim from="(0.5)" to="(#ppt_x)" calcmode="lin" valueType="num">
                                      <p:cBhvr>
                                        <p:cTn id="386" dur="1230" accel="100000" fill="hold">
                                          <p:stCondLst>
                                            <p:cond delay="770"/>
                                          </p:stCondLst>
                                        </p:cTn>
                                        <p:tgtEl>
                                          <p:spTgt spid="8204">
                                            <p:txEl>
                                              <p:pRg st="1" end="1"/>
                                            </p:txEl>
                                          </p:spTgt>
                                        </p:tgtEl>
                                        <p:attrNameLst>
                                          <p:attrName>ppt_x</p:attrName>
                                        </p:attrNameLst>
                                      </p:cBhvr>
                                    </p:anim>
                                    <p:set>
                                      <p:cBhvr>
                                        <p:cTn id="387" dur="770" fill="hold"/>
                                        <p:tgtEl>
                                          <p:spTgt spid="8204">
                                            <p:txEl>
                                              <p:pRg st="1" end="1"/>
                                            </p:txEl>
                                          </p:spTgt>
                                        </p:tgtEl>
                                        <p:attrNameLst>
                                          <p:attrName>ppt_y</p:attrName>
                                        </p:attrNameLst>
                                      </p:cBhvr>
                                      <p:to>
                                        <p:strVal val="(#ppt_y+0.4)"/>
                                      </p:to>
                                    </p:set>
                                    <p:anim from="(#ppt_y+0.4)" to="(#ppt_y)" calcmode="lin" valueType="num">
                                      <p:cBhvr>
                                        <p:cTn id="388" dur="1230" accel="100000" fill="hold">
                                          <p:stCondLst>
                                            <p:cond delay="770"/>
                                          </p:stCondLst>
                                        </p:cTn>
                                        <p:tgtEl>
                                          <p:spTgt spid="8204">
                                            <p:txEl>
                                              <p:pRg st="1" end="1"/>
                                            </p:txEl>
                                          </p:spTgt>
                                        </p:tgtEl>
                                        <p:attrNameLst>
                                          <p:attrName>ppt_y</p:attrName>
                                        </p:attrNameLst>
                                      </p:cBhvr>
                                    </p:anim>
                                  </p:childTnLst>
                                </p:cTn>
                              </p:par>
                            </p:childTnLst>
                          </p:cTn>
                        </p:par>
                      </p:childTnLst>
                    </p:cTn>
                  </p:par>
                  <p:par>
                    <p:cTn id="389" fill="hold">
                      <p:stCondLst>
                        <p:cond delay="indefinite"/>
                      </p:stCondLst>
                      <p:childTnLst>
                        <p:par>
                          <p:cTn id="390" fill="hold">
                            <p:stCondLst>
                              <p:cond delay="0"/>
                            </p:stCondLst>
                            <p:childTnLst>
                              <p:par>
                                <p:cTn id="391" presetID="51" presetClass="entr" presetSubtype="0" fill="hold" nodeType="clickEffect">
                                  <p:stCondLst>
                                    <p:cond delay="0"/>
                                  </p:stCondLst>
                                  <p:childTnLst>
                                    <p:set>
                                      <p:cBhvr>
                                        <p:cTn id="392" dur="1" fill="hold">
                                          <p:stCondLst>
                                            <p:cond delay="0"/>
                                          </p:stCondLst>
                                        </p:cTn>
                                        <p:tgtEl>
                                          <p:spTgt spid="8204">
                                            <p:txEl>
                                              <p:pRg st="2" end="2"/>
                                            </p:txEl>
                                          </p:spTgt>
                                        </p:tgtEl>
                                        <p:attrNameLst>
                                          <p:attrName>style.visibility</p:attrName>
                                        </p:attrNameLst>
                                      </p:cBhvr>
                                      <p:to>
                                        <p:strVal val="visible"/>
                                      </p:to>
                                    </p:set>
                                    <p:animEffect transition="in" filter="fade">
                                      <p:cBhvr>
                                        <p:cTn id="393" dur="770" decel="100000"/>
                                        <p:tgtEl>
                                          <p:spTgt spid="8204">
                                            <p:txEl>
                                              <p:pRg st="2" end="2"/>
                                            </p:txEl>
                                          </p:spTgt>
                                        </p:tgtEl>
                                      </p:cBhvr>
                                    </p:animEffect>
                                    <p:animScale>
                                      <p:cBhvr>
                                        <p:cTn id="394" dur="770" decel="100000"/>
                                        <p:tgtEl>
                                          <p:spTgt spid="8204">
                                            <p:txEl>
                                              <p:pRg st="2" end="2"/>
                                            </p:txEl>
                                          </p:spTgt>
                                        </p:tgtEl>
                                      </p:cBhvr>
                                      <p:from x="10000" y="10000"/>
                                      <p:to x="200000" y="450000"/>
                                    </p:animScale>
                                    <p:animScale>
                                      <p:cBhvr>
                                        <p:cTn id="395" dur="1230" accel="100000" fill="hold">
                                          <p:stCondLst>
                                            <p:cond delay="770"/>
                                          </p:stCondLst>
                                        </p:cTn>
                                        <p:tgtEl>
                                          <p:spTgt spid="8204">
                                            <p:txEl>
                                              <p:pRg st="2" end="2"/>
                                            </p:txEl>
                                          </p:spTgt>
                                        </p:tgtEl>
                                      </p:cBhvr>
                                      <p:from x="200000" y="450000"/>
                                      <p:to x="100000" y="100000"/>
                                    </p:animScale>
                                    <p:set>
                                      <p:cBhvr>
                                        <p:cTn id="396" dur="770" fill="hold"/>
                                        <p:tgtEl>
                                          <p:spTgt spid="8204">
                                            <p:txEl>
                                              <p:pRg st="2" end="2"/>
                                            </p:txEl>
                                          </p:spTgt>
                                        </p:tgtEl>
                                        <p:attrNameLst>
                                          <p:attrName>ppt_x</p:attrName>
                                        </p:attrNameLst>
                                      </p:cBhvr>
                                      <p:to>
                                        <p:strVal val="(0.5)"/>
                                      </p:to>
                                    </p:set>
                                    <p:anim from="(0.5)" to="(#ppt_x)" calcmode="lin" valueType="num">
                                      <p:cBhvr>
                                        <p:cTn id="397" dur="1230" accel="100000" fill="hold">
                                          <p:stCondLst>
                                            <p:cond delay="770"/>
                                          </p:stCondLst>
                                        </p:cTn>
                                        <p:tgtEl>
                                          <p:spTgt spid="8204">
                                            <p:txEl>
                                              <p:pRg st="2" end="2"/>
                                            </p:txEl>
                                          </p:spTgt>
                                        </p:tgtEl>
                                        <p:attrNameLst>
                                          <p:attrName>ppt_x</p:attrName>
                                        </p:attrNameLst>
                                      </p:cBhvr>
                                    </p:anim>
                                    <p:set>
                                      <p:cBhvr>
                                        <p:cTn id="398" dur="770" fill="hold"/>
                                        <p:tgtEl>
                                          <p:spTgt spid="8204">
                                            <p:txEl>
                                              <p:pRg st="2" end="2"/>
                                            </p:txEl>
                                          </p:spTgt>
                                        </p:tgtEl>
                                        <p:attrNameLst>
                                          <p:attrName>ppt_y</p:attrName>
                                        </p:attrNameLst>
                                      </p:cBhvr>
                                      <p:to>
                                        <p:strVal val="(#ppt_y+0.4)"/>
                                      </p:to>
                                    </p:set>
                                    <p:anim from="(#ppt_y+0.4)" to="(#ppt_y)" calcmode="lin" valueType="num">
                                      <p:cBhvr>
                                        <p:cTn id="399" dur="1230" accel="100000" fill="hold">
                                          <p:stCondLst>
                                            <p:cond delay="770"/>
                                          </p:stCondLst>
                                        </p:cTn>
                                        <p:tgtEl>
                                          <p:spTgt spid="8204">
                                            <p:txEl>
                                              <p:pRg st="2" end="2"/>
                                            </p:txEl>
                                          </p:spTgt>
                                        </p:tgtEl>
                                        <p:attrNameLst>
                                          <p:attrName>ppt_y</p:attrName>
                                        </p:attrNameLst>
                                      </p:cBhvr>
                                    </p:anim>
                                  </p:childTnLst>
                                </p:cTn>
                              </p:par>
                            </p:childTnLst>
                          </p:cTn>
                        </p:par>
                      </p:childTnLst>
                    </p:cTn>
                  </p:par>
                  <p:par>
                    <p:cTn id="400" fill="hold">
                      <p:stCondLst>
                        <p:cond delay="indefinite"/>
                      </p:stCondLst>
                      <p:childTnLst>
                        <p:par>
                          <p:cTn id="401" fill="hold">
                            <p:stCondLst>
                              <p:cond delay="0"/>
                            </p:stCondLst>
                            <p:childTnLst>
                              <p:par>
                                <p:cTn id="402" presetID="19" presetClass="entr" presetSubtype="10" fill="hold" nodeType="clickEffect">
                                  <p:stCondLst>
                                    <p:cond delay="0"/>
                                  </p:stCondLst>
                                  <p:childTnLst>
                                    <p:set>
                                      <p:cBhvr>
                                        <p:cTn id="403" dur="1" fill="hold">
                                          <p:stCondLst>
                                            <p:cond delay="0"/>
                                          </p:stCondLst>
                                        </p:cTn>
                                        <p:tgtEl>
                                          <p:spTgt spid="8206">
                                            <p:txEl>
                                              <p:pRg st="0" end="0"/>
                                            </p:txEl>
                                          </p:spTgt>
                                        </p:tgtEl>
                                        <p:attrNameLst>
                                          <p:attrName>style.visibility</p:attrName>
                                        </p:attrNameLst>
                                      </p:cBhvr>
                                      <p:to>
                                        <p:strVal val="visible"/>
                                      </p:to>
                                    </p:set>
                                    <p:anim calcmode="lin" valueType="num">
                                      <p:cBhvr>
                                        <p:cTn id="404" dur="5000" fill="hold"/>
                                        <p:tgtEl>
                                          <p:spTgt spid="8206">
                                            <p:txEl>
                                              <p:pRg st="0" end="0"/>
                                            </p:txEl>
                                          </p:spTgt>
                                        </p:tgtEl>
                                        <p:attrNameLst>
                                          <p:attrName>ppt_w</p:attrName>
                                        </p:attrNameLst>
                                      </p:cBhvr>
                                      <p:tavLst>
                                        <p:tav tm="0" fmla="#ppt_w*sin(2.5*pi*$)">
                                          <p:val>
                                            <p:fltVal val="0"/>
                                          </p:val>
                                        </p:tav>
                                        <p:tav tm="100000">
                                          <p:val>
                                            <p:fltVal val="1"/>
                                          </p:val>
                                        </p:tav>
                                      </p:tavLst>
                                    </p:anim>
                                    <p:anim calcmode="lin" valueType="num">
                                      <p:cBhvr>
                                        <p:cTn id="405" dur="5000" fill="hold"/>
                                        <p:tgtEl>
                                          <p:spTgt spid="8206">
                                            <p:txEl>
                                              <p:pRg st="0" end="0"/>
                                            </p:txEl>
                                          </p:spTgt>
                                        </p:tgtEl>
                                        <p:attrNameLst>
                                          <p:attrName>ppt_h</p:attrName>
                                        </p:attrNameLst>
                                      </p:cBhvr>
                                      <p:tavLst>
                                        <p:tav tm="0">
                                          <p:val>
                                            <p:strVal val="#ppt_h"/>
                                          </p:val>
                                        </p:tav>
                                        <p:tav tm="100000">
                                          <p:val>
                                            <p:strVal val="#ppt_h"/>
                                          </p:val>
                                        </p:tav>
                                      </p:tavLst>
                                    </p:anim>
                                  </p:childTnLst>
                                </p:cTn>
                              </p:par>
                              <p:par>
                                <p:cTn id="406" presetID="19" presetClass="entr" presetSubtype="10" fill="hold" nodeType="withEffect">
                                  <p:stCondLst>
                                    <p:cond delay="0"/>
                                  </p:stCondLst>
                                  <p:childTnLst>
                                    <p:set>
                                      <p:cBhvr>
                                        <p:cTn id="407" dur="1" fill="hold">
                                          <p:stCondLst>
                                            <p:cond delay="0"/>
                                          </p:stCondLst>
                                        </p:cTn>
                                        <p:tgtEl>
                                          <p:spTgt spid="8206">
                                            <p:txEl>
                                              <p:pRg st="1" end="1"/>
                                            </p:txEl>
                                          </p:spTgt>
                                        </p:tgtEl>
                                        <p:attrNameLst>
                                          <p:attrName>style.visibility</p:attrName>
                                        </p:attrNameLst>
                                      </p:cBhvr>
                                      <p:to>
                                        <p:strVal val="visible"/>
                                      </p:to>
                                    </p:set>
                                    <p:anim calcmode="lin" valueType="num">
                                      <p:cBhvr>
                                        <p:cTn id="408" dur="5000" fill="hold"/>
                                        <p:tgtEl>
                                          <p:spTgt spid="8206">
                                            <p:txEl>
                                              <p:pRg st="1" end="1"/>
                                            </p:txEl>
                                          </p:spTgt>
                                        </p:tgtEl>
                                        <p:attrNameLst>
                                          <p:attrName>ppt_w</p:attrName>
                                        </p:attrNameLst>
                                      </p:cBhvr>
                                      <p:tavLst>
                                        <p:tav tm="0" fmla="#ppt_w*sin(2.5*pi*$)">
                                          <p:val>
                                            <p:fltVal val="0"/>
                                          </p:val>
                                        </p:tav>
                                        <p:tav tm="100000">
                                          <p:val>
                                            <p:fltVal val="1"/>
                                          </p:val>
                                        </p:tav>
                                      </p:tavLst>
                                    </p:anim>
                                    <p:anim calcmode="lin" valueType="num">
                                      <p:cBhvr>
                                        <p:cTn id="409" dur="5000" fill="hold"/>
                                        <p:tgtEl>
                                          <p:spTgt spid="8206">
                                            <p:txEl>
                                              <p:pRg st="1" end="1"/>
                                            </p:txEl>
                                          </p:spTgt>
                                        </p:tgtEl>
                                        <p:attrNameLst>
                                          <p:attrName>ppt_h</p:attrName>
                                        </p:attrNameLst>
                                      </p:cBhvr>
                                      <p:tavLst>
                                        <p:tav tm="0">
                                          <p:val>
                                            <p:strVal val="#ppt_h"/>
                                          </p:val>
                                        </p:tav>
                                        <p:tav tm="100000">
                                          <p:val>
                                            <p:strVal val="#ppt_h"/>
                                          </p:val>
                                        </p:tav>
                                      </p:tavLst>
                                    </p:anim>
                                  </p:childTnLst>
                                </p:cTn>
                              </p:par>
                              <p:par>
                                <p:cTn id="410" presetID="19" presetClass="entr" presetSubtype="10" fill="hold" nodeType="withEffect">
                                  <p:stCondLst>
                                    <p:cond delay="0"/>
                                  </p:stCondLst>
                                  <p:childTnLst>
                                    <p:set>
                                      <p:cBhvr>
                                        <p:cTn id="411" dur="1" fill="hold">
                                          <p:stCondLst>
                                            <p:cond delay="0"/>
                                          </p:stCondLst>
                                        </p:cTn>
                                        <p:tgtEl>
                                          <p:spTgt spid="8206">
                                            <p:txEl>
                                              <p:pRg st="2" end="2"/>
                                            </p:txEl>
                                          </p:spTgt>
                                        </p:tgtEl>
                                        <p:attrNameLst>
                                          <p:attrName>style.visibility</p:attrName>
                                        </p:attrNameLst>
                                      </p:cBhvr>
                                      <p:to>
                                        <p:strVal val="visible"/>
                                      </p:to>
                                    </p:set>
                                    <p:anim calcmode="lin" valueType="num">
                                      <p:cBhvr>
                                        <p:cTn id="412" dur="5000" fill="hold"/>
                                        <p:tgtEl>
                                          <p:spTgt spid="8206">
                                            <p:txEl>
                                              <p:pRg st="2" end="2"/>
                                            </p:txEl>
                                          </p:spTgt>
                                        </p:tgtEl>
                                        <p:attrNameLst>
                                          <p:attrName>ppt_w</p:attrName>
                                        </p:attrNameLst>
                                      </p:cBhvr>
                                      <p:tavLst>
                                        <p:tav tm="0" fmla="#ppt_w*sin(2.5*pi*$)">
                                          <p:val>
                                            <p:fltVal val="0"/>
                                          </p:val>
                                        </p:tav>
                                        <p:tav tm="100000">
                                          <p:val>
                                            <p:fltVal val="1"/>
                                          </p:val>
                                        </p:tav>
                                      </p:tavLst>
                                    </p:anim>
                                    <p:anim calcmode="lin" valueType="num">
                                      <p:cBhvr>
                                        <p:cTn id="413" dur="5000" fill="hold"/>
                                        <p:tgtEl>
                                          <p:spTgt spid="8206">
                                            <p:txEl>
                                              <p:pRg st="2" end="2"/>
                                            </p:txEl>
                                          </p:spTgt>
                                        </p:tgtEl>
                                        <p:attrNameLst>
                                          <p:attrName>ppt_h</p:attrName>
                                        </p:attrNameLst>
                                      </p:cBhvr>
                                      <p:tavLst>
                                        <p:tav tm="0">
                                          <p:val>
                                            <p:strVal val="#ppt_h"/>
                                          </p:val>
                                        </p:tav>
                                        <p:tav tm="100000">
                                          <p:val>
                                            <p:strVal val="#ppt_h"/>
                                          </p:val>
                                        </p:tav>
                                      </p:tavLst>
                                    </p:anim>
                                  </p:childTnLst>
                                </p:cTn>
                              </p:par>
                              <p:par>
                                <p:cTn id="414" presetID="19" presetClass="entr" presetSubtype="10" fill="hold" nodeType="withEffect">
                                  <p:stCondLst>
                                    <p:cond delay="0"/>
                                  </p:stCondLst>
                                  <p:childTnLst>
                                    <p:set>
                                      <p:cBhvr>
                                        <p:cTn id="415" dur="1" fill="hold">
                                          <p:stCondLst>
                                            <p:cond delay="0"/>
                                          </p:stCondLst>
                                        </p:cTn>
                                        <p:tgtEl>
                                          <p:spTgt spid="8206">
                                            <p:txEl>
                                              <p:pRg st="3" end="3"/>
                                            </p:txEl>
                                          </p:spTgt>
                                        </p:tgtEl>
                                        <p:attrNameLst>
                                          <p:attrName>style.visibility</p:attrName>
                                        </p:attrNameLst>
                                      </p:cBhvr>
                                      <p:to>
                                        <p:strVal val="visible"/>
                                      </p:to>
                                    </p:set>
                                    <p:anim calcmode="lin" valueType="num">
                                      <p:cBhvr>
                                        <p:cTn id="416" dur="5000" fill="hold"/>
                                        <p:tgtEl>
                                          <p:spTgt spid="8206">
                                            <p:txEl>
                                              <p:pRg st="3" end="3"/>
                                            </p:txEl>
                                          </p:spTgt>
                                        </p:tgtEl>
                                        <p:attrNameLst>
                                          <p:attrName>ppt_w</p:attrName>
                                        </p:attrNameLst>
                                      </p:cBhvr>
                                      <p:tavLst>
                                        <p:tav tm="0" fmla="#ppt_w*sin(2.5*pi*$)">
                                          <p:val>
                                            <p:fltVal val="0"/>
                                          </p:val>
                                        </p:tav>
                                        <p:tav tm="100000">
                                          <p:val>
                                            <p:fltVal val="1"/>
                                          </p:val>
                                        </p:tav>
                                      </p:tavLst>
                                    </p:anim>
                                    <p:anim calcmode="lin" valueType="num">
                                      <p:cBhvr>
                                        <p:cTn id="417" dur="5000" fill="hold"/>
                                        <p:tgtEl>
                                          <p:spTgt spid="8206">
                                            <p:txEl>
                                              <p:pRg st="3" end="3"/>
                                            </p:txEl>
                                          </p:spTgt>
                                        </p:tgtEl>
                                        <p:attrNameLst>
                                          <p:attrName>ppt_h</p:attrName>
                                        </p:attrNameLst>
                                      </p:cBhvr>
                                      <p:tavLst>
                                        <p:tav tm="0">
                                          <p:val>
                                            <p:strVal val="#ppt_h"/>
                                          </p:val>
                                        </p:tav>
                                        <p:tav tm="100000">
                                          <p:val>
                                            <p:strVal val="#ppt_h"/>
                                          </p:val>
                                        </p:tav>
                                      </p:tavLst>
                                    </p:anim>
                                  </p:childTnLst>
                                </p:cTn>
                              </p:par>
                              <p:par>
                                <p:cTn id="418" presetID="19" presetClass="entr" presetSubtype="10" fill="hold" nodeType="withEffect">
                                  <p:stCondLst>
                                    <p:cond delay="0"/>
                                  </p:stCondLst>
                                  <p:childTnLst>
                                    <p:set>
                                      <p:cBhvr>
                                        <p:cTn id="419" dur="1" fill="hold">
                                          <p:stCondLst>
                                            <p:cond delay="0"/>
                                          </p:stCondLst>
                                        </p:cTn>
                                        <p:tgtEl>
                                          <p:spTgt spid="8206">
                                            <p:txEl>
                                              <p:pRg st="4" end="4"/>
                                            </p:txEl>
                                          </p:spTgt>
                                        </p:tgtEl>
                                        <p:attrNameLst>
                                          <p:attrName>style.visibility</p:attrName>
                                        </p:attrNameLst>
                                      </p:cBhvr>
                                      <p:to>
                                        <p:strVal val="visible"/>
                                      </p:to>
                                    </p:set>
                                    <p:anim calcmode="lin" valueType="num">
                                      <p:cBhvr>
                                        <p:cTn id="420" dur="5000" fill="hold"/>
                                        <p:tgtEl>
                                          <p:spTgt spid="8206">
                                            <p:txEl>
                                              <p:pRg st="4" end="4"/>
                                            </p:txEl>
                                          </p:spTgt>
                                        </p:tgtEl>
                                        <p:attrNameLst>
                                          <p:attrName>ppt_w</p:attrName>
                                        </p:attrNameLst>
                                      </p:cBhvr>
                                      <p:tavLst>
                                        <p:tav tm="0" fmla="#ppt_w*sin(2.5*pi*$)">
                                          <p:val>
                                            <p:fltVal val="0"/>
                                          </p:val>
                                        </p:tav>
                                        <p:tav tm="100000">
                                          <p:val>
                                            <p:fltVal val="1"/>
                                          </p:val>
                                        </p:tav>
                                      </p:tavLst>
                                    </p:anim>
                                    <p:anim calcmode="lin" valueType="num">
                                      <p:cBhvr>
                                        <p:cTn id="421" dur="5000" fill="hold"/>
                                        <p:tgtEl>
                                          <p:spTgt spid="8206">
                                            <p:txEl>
                                              <p:pRg st="4" end="4"/>
                                            </p:txEl>
                                          </p:spTgt>
                                        </p:tgtEl>
                                        <p:attrNameLst>
                                          <p:attrName>ppt_h</p:attrName>
                                        </p:attrNameLst>
                                      </p:cBhvr>
                                      <p:tavLst>
                                        <p:tav tm="0">
                                          <p:val>
                                            <p:strVal val="#ppt_h"/>
                                          </p:val>
                                        </p:tav>
                                        <p:tav tm="100000">
                                          <p:val>
                                            <p:strVal val="#ppt_h"/>
                                          </p:val>
                                        </p:tav>
                                      </p:tavLst>
                                    </p:anim>
                                  </p:childTnLst>
                                </p:cTn>
                              </p:par>
                              <p:par>
                                <p:cTn id="422" presetID="19" presetClass="entr" presetSubtype="10" fill="hold" nodeType="withEffect">
                                  <p:stCondLst>
                                    <p:cond delay="0"/>
                                  </p:stCondLst>
                                  <p:childTnLst>
                                    <p:set>
                                      <p:cBhvr>
                                        <p:cTn id="423" dur="1" fill="hold">
                                          <p:stCondLst>
                                            <p:cond delay="0"/>
                                          </p:stCondLst>
                                        </p:cTn>
                                        <p:tgtEl>
                                          <p:spTgt spid="8206">
                                            <p:txEl>
                                              <p:pRg st="5" end="5"/>
                                            </p:txEl>
                                          </p:spTgt>
                                        </p:tgtEl>
                                        <p:attrNameLst>
                                          <p:attrName>style.visibility</p:attrName>
                                        </p:attrNameLst>
                                      </p:cBhvr>
                                      <p:to>
                                        <p:strVal val="visible"/>
                                      </p:to>
                                    </p:set>
                                    <p:anim calcmode="lin" valueType="num">
                                      <p:cBhvr>
                                        <p:cTn id="424" dur="5000" fill="hold"/>
                                        <p:tgtEl>
                                          <p:spTgt spid="8206">
                                            <p:txEl>
                                              <p:pRg st="5" end="5"/>
                                            </p:txEl>
                                          </p:spTgt>
                                        </p:tgtEl>
                                        <p:attrNameLst>
                                          <p:attrName>ppt_w</p:attrName>
                                        </p:attrNameLst>
                                      </p:cBhvr>
                                      <p:tavLst>
                                        <p:tav tm="0" fmla="#ppt_w*sin(2.5*pi*$)">
                                          <p:val>
                                            <p:fltVal val="0"/>
                                          </p:val>
                                        </p:tav>
                                        <p:tav tm="100000">
                                          <p:val>
                                            <p:fltVal val="1"/>
                                          </p:val>
                                        </p:tav>
                                      </p:tavLst>
                                    </p:anim>
                                    <p:anim calcmode="lin" valueType="num">
                                      <p:cBhvr>
                                        <p:cTn id="425" dur="5000" fill="hold"/>
                                        <p:tgtEl>
                                          <p:spTgt spid="8206">
                                            <p:txEl>
                                              <p:pRg st="5" end="5"/>
                                            </p:txEl>
                                          </p:spTgt>
                                        </p:tgtEl>
                                        <p:attrNameLst>
                                          <p:attrName>ppt_h</p:attrName>
                                        </p:attrNameLst>
                                      </p:cBhvr>
                                      <p:tavLst>
                                        <p:tav tm="0">
                                          <p:val>
                                            <p:strVal val="#ppt_h"/>
                                          </p:val>
                                        </p:tav>
                                        <p:tav tm="100000">
                                          <p:val>
                                            <p:strVal val="#ppt_h"/>
                                          </p:val>
                                        </p:tav>
                                      </p:tavLst>
                                    </p:anim>
                                  </p:childTnLst>
                                </p:cTn>
                              </p:par>
                              <p:par>
                                <p:cTn id="426" presetID="19" presetClass="entr" presetSubtype="10" fill="hold" nodeType="withEffect">
                                  <p:stCondLst>
                                    <p:cond delay="0"/>
                                  </p:stCondLst>
                                  <p:childTnLst>
                                    <p:set>
                                      <p:cBhvr>
                                        <p:cTn id="427" dur="1" fill="hold">
                                          <p:stCondLst>
                                            <p:cond delay="0"/>
                                          </p:stCondLst>
                                        </p:cTn>
                                        <p:tgtEl>
                                          <p:spTgt spid="8206">
                                            <p:txEl>
                                              <p:pRg st="6" end="6"/>
                                            </p:txEl>
                                          </p:spTgt>
                                        </p:tgtEl>
                                        <p:attrNameLst>
                                          <p:attrName>style.visibility</p:attrName>
                                        </p:attrNameLst>
                                      </p:cBhvr>
                                      <p:to>
                                        <p:strVal val="visible"/>
                                      </p:to>
                                    </p:set>
                                    <p:anim calcmode="lin" valueType="num">
                                      <p:cBhvr>
                                        <p:cTn id="428" dur="5000" fill="hold"/>
                                        <p:tgtEl>
                                          <p:spTgt spid="8206">
                                            <p:txEl>
                                              <p:pRg st="6" end="6"/>
                                            </p:txEl>
                                          </p:spTgt>
                                        </p:tgtEl>
                                        <p:attrNameLst>
                                          <p:attrName>ppt_w</p:attrName>
                                        </p:attrNameLst>
                                      </p:cBhvr>
                                      <p:tavLst>
                                        <p:tav tm="0" fmla="#ppt_w*sin(2.5*pi*$)">
                                          <p:val>
                                            <p:fltVal val="0"/>
                                          </p:val>
                                        </p:tav>
                                        <p:tav tm="100000">
                                          <p:val>
                                            <p:fltVal val="1"/>
                                          </p:val>
                                        </p:tav>
                                      </p:tavLst>
                                    </p:anim>
                                    <p:anim calcmode="lin" valueType="num">
                                      <p:cBhvr>
                                        <p:cTn id="429" dur="5000" fill="hold"/>
                                        <p:tgtEl>
                                          <p:spTgt spid="8206">
                                            <p:txEl>
                                              <p:pRg st="6" end="6"/>
                                            </p:txEl>
                                          </p:spTgt>
                                        </p:tgtEl>
                                        <p:attrNameLst>
                                          <p:attrName>ppt_h</p:attrName>
                                        </p:attrNameLst>
                                      </p:cBhvr>
                                      <p:tavLst>
                                        <p:tav tm="0">
                                          <p:val>
                                            <p:strVal val="#ppt_h"/>
                                          </p:val>
                                        </p:tav>
                                        <p:tav tm="100000">
                                          <p:val>
                                            <p:strVal val="#ppt_h"/>
                                          </p:val>
                                        </p:tav>
                                      </p:tavLst>
                                    </p:anim>
                                  </p:childTnLst>
                                </p:cTn>
                              </p:par>
                              <p:par>
                                <p:cTn id="430" presetID="19" presetClass="entr" presetSubtype="10" fill="hold" nodeType="withEffect">
                                  <p:stCondLst>
                                    <p:cond delay="0"/>
                                  </p:stCondLst>
                                  <p:childTnLst>
                                    <p:set>
                                      <p:cBhvr>
                                        <p:cTn id="431" dur="1" fill="hold">
                                          <p:stCondLst>
                                            <p:cond delay="0"/>
                                          </p:stCondLst>
                                        </p:cTn>
                                        <p:tgtEl>
                                          <p:spTgt spid="8206">
                                            <p:txEl>
                                              <p:pRg st="7" end="7"/>
                                            </p:txEl>
                                          </p:spTgt>
                                        </p:tgtEl>
                                        <p:attrNameLst>
                                          <p:attrName>style.visibility</p:attrName>
                                        </p:attrNameLst>
                                      </p:cBhvr>
                                      <p:to>
                                        <p:strVal val="visible"/>
                                      </p:to>
                                    </p:set>
                                    <p:anim calcmode="lin" valueType="num">
                                      <p:cBhvr>
                                        <p:cTn id="432" dur="5000" fill="hold"/>
                                        <p:tgtEl>
                                          <p:spTgt spid="8206">
                                            <p:txEl>
                                              <p:pRg st="7" end="7"/>
                                            </p:txEl>
                                          </p:spTgt>
                                        </p:tgtEl>
                                        <p:attrNameLst>
                                          <p:attrName>ppt_w</p:attrName>
                                        </p:attrNameLst>
                                      </p:cBhvr>
                                      <p:tavLst>
                                        <p:tav tm="0" fmla="#ppt_w*sin(2.5*pi*$)">
                                          <p:val>
                                            <p:fltVal val="0"/>
                                          </p:val>
                                        </p:tav>
                                        <p:tav tm="100000">
                                          <p:val>
                                            <p:fltVal val="1"/>
                                          </p:val>
                                        </p:tav>
                                      </p:tavLst>
                                    </p:anim>
                                    <p:anim calcmode="lin" valueType="num">
                                      <p:cBhvr>
                                        <p:cTn id="433" dur="5000" fill="hold"/>
                                        <p:tgtEl>
                                          <p:spTgt spid="8206">
                                            <p:txEl>
                                              <p:pRg st="7" end="7"/>
                                            </p:txEl>
                                          </p:spTgt>
                                        </p:tgtEl>
                                        <p:attrNameLst>
                                          <p:attrName>ppt_h</p:attrName>
                                        </p:attrNameLst>
                                      </p:cBhvr>
                                      <p:tavLst>
                                        <p:tav tm="0">
                                          <p:val>
                                            <p:strVal val="#ppt_h"/>
                                          </p:val>
                                        </p:tav>
                                        <p:tav tm="100000">
                                          <p:val>
                                            <p:strVal val="#ppt_h"/>
                                          </p:val>
                                        </p:tav>
                                      </p:tavLst>
                                    </p:anim>
                                  </p:childTnLst>
                                </p:cTn>
                              </p:par>
                              <p:par>
                                <p:cTn id="434" presetID="19" presetClass="entr" presetSubtype="10" fill="hold" nodeType="withEffect">
                                  <p:stCondLst>
                                    <p:cond delay="0"/>
                                  </p:stCondLst>
                                  <p:childTnLst>
                                    <p:set>
                                      <p:cBhvr>
                                        <p:cTn id="435" dur="1" fill="hold">
                                          <p:stCondLst>
                                            <p:cond delay="0"/>
                                          </p:stCondLst>
                                        </p:cTn>
                                        <p:tgtEl>
                                          <p:spTgt spid="8206">
                                            <p:txEl>
                                              <p:pRg st="8" end="8"/>
                                            </p:txEl>
                                          </p:spTgt>
                                        </p:tgtEl>
                                        <p:attrNameLst>
                                          <p:attrName>style.visibility</p:attrName>
                                        </p:attrNameLst>
                                      </p:cBhvr>
                                      <p:to>
                                        <p:strVal val="visible"/>
                                      </p:to>
                                    </p:set>
                                    <p:anim calcmode="lin" valueType="num">
                                      <p:cBhvr>
                                        <p:cTn id="436" dur="5000" fill="hold"/>
                                        <p:tgtEl>
                                          <p:spTgt spid="8206">
                                            <p:txEl>
                                              <p:pRg st="8" end="8"/>
                                            </p:txEl>
                                          </p:spTgt>
                                        </p:tgtEl>
                                        <p:attrNameLst>
                                          <p:attrName>ppt_w</p:attrName>
                                        </p:attrNameLst>
                                      </p:cBhvr>
                                      <p:tavLst>
                                        <p:tav tm="0" fmla="#ppt_w*sin(2.5*pi*$)">
                                          <p:val>
                                            <p:fltVal val="0"/>
                                          </p:val>
                                        </p:tav>
                                        <p:tav tm="100000">
                                          <p:val>
                                            <p:fltVal val="1"/>
                                          </p:val>
                                        </p:tav>
                                      </p:tavLst>
                                    </p:anim>
                                    <p:anim calcmode="lin" valueType="num">
                                      <p:cBhvr>
                                        <p:cTn id="437" dur="5000" fill="hold"/>
                                        <p:tgtEl>
                                          <p:spTgt spid="8206">
                                            <p:txEl>
                                              <p:pRg st="8" end="8"/>
                                            </p:txEl>
                                          </p:spTgt>
                                        </p:tgtEl>
                                        <p:attrNameLst>
                                          <p:attrName>ppt_h</p:attrName>
                                        </p:attrNameLst>
                                      </p:cBhvr>
                                      <p:tavLst>
                                        <p:tav tm="0">
                                          <p:val>
                                            <p:strVal val="#ppt_h"/>
                                          </p:val>
                                        </p:tav>
                                        <p:tav tm="100000">
                                          <p:val>
                                            <p:strVal val="#ppt_h"/>
                                          </p:val>
                                        </p:tav>
                                      </p:tavLst>
                                    </p:anim>
                                  </p:childTnLst>
                                </p:cTn>
                              </p:par>
                              <p:par>
                                <p:cTn id="438" presetID="19" presetClass="entr" presetSubtype="10" fill="hold" nodeType="withEffect">
                                  <p:stCondLst>
                                    <p:cond delay="0"/>
                                  </p:stCondLst>
                                  <p:childTnLst>
                                    <p:set>
                                      <p:cBhvr>
                                        <p:cTn id="439" dur="1" fill="hold">
                                          <p:stCondLst>
                                            <p:cond delay="0"/>
                                          </p:stCondLst>
                                        </p:cTn>
                                        <p:tgtEl>
                                          <p:spTgt spid="8206">
                                            <p:txEl>
                                              <p:pRg st="9" end="9"/>
                                            </p:txEl>
                                          </p:spTgt>
                                        </p:tgtEl>
                                        <p:attrNameLst>
                                          <p:attrName>style.visibility</p:attrName>
                                        </p:attrNameLst>
                                      </p:cBhvr>
                                      <p:to>
                                        <p:strVal val="visible"/>
                                      </p:to>
                                    </p:set>
                                    <p:anim calcmode="lin" valueType="num">
                                      <p:cBhvr>
                                        <p:cTn id="440" dur="5000" fill="hold"/>
                                        <p:tgtEl>
                                          <p:spTgt spid="8206">
                                            <p:txEl>
                                              <p:pRg st="9" end="9"/>
                                            </p:txEl>
                                          </p:spTgt>
                                        </p:tgtEl>
                                        <p:attrNameLst>
                                          <p:attrName>ppt_w</p:attrName>
                                        </p:attrNameLst>
                                      </p:cBhvr>
                                      <p:tavLst>
                                        <p:tav tm="0" fmla="#ppt_w*sin(2.5*pi*$)">
                                          <p:val>
                                            <p:fltVal val="0"/>
                                          </p:val>
                                        </p:tav>
                                        <p:tav tm="100000">
                                          <p:val>
                                            <p:fltVal val="1"/>
                                          </p:val>
                                        </p:tav>
                                      </p:tavLst>
                                    </p:anim>
                                    <p:anim calcmode="lin" valueType="num">
                                      <p:cBhvr>
                                        <p:cTn id="441" dur="5000" fill="hold"/>
                                        <p:tgtEl>
                                          <p:spTgt spid="8206">
                                            <p:txEl>
                                              <p:pRg st="9" end="9"/>
                                            </p:txEl>
                                          </p:spTgt>
                                        </p:tgtEl>
                                        <p:attrNameLst>
                                          <p:attrName>ppt_h</p:attrName>
                                        </p:attrNameLst>
                                      </p:cBhvr>
                                      <p:tavLst>
                                        <p:tav tm="0">
                                          <p:val>
                                            <p:strVal val="#ppt_h"/>
                                          </p:val>
                                        </p:tav>
                                        <p:tav tm="100000">
                                          <p:val>
                                            <p:strVal val="#ppt_h"/>
                                          </p:val>
                                        </p:tav>
                                      </p:tavLst>
                                    </p:anim>
                                  </p:childTnLst>
                                </p:cTn>
                              </p:par>
                              <p:par>
                                <p:cTn id="442" presetID="19" presetClass="entr" presetSubtype="10" fill="hold" nodeType="withEffect">
                                  <p:stCondLst>
                                    <p:cond delay="0"/>
                                  </p:stCondLst>
                                  <p:childTnLst>
                                    <p:set>
                                      <p:cBhvr>
                                        <p:cTn id="443" dur="1" fill="hold">
                                          <p:stCondLst>
                                            <p:cond delay="0"/>
                                          </p:stCondLst>
                                        </p:cTn>
                                        <p:tgtEl>
                                          <p:spTgt spid="8206">
                                            <p:txEl>
                                              <p:pRg st="10" end="10"/>
                                            </p:txEl>
                                          </p:spTgt>
                                        </p:tgtEl>
                                        <p:attrNameLst>
                                          <p:attrName>style.visibility</p:attrName>
                                        </p:attrNameLst>
                                      </p:cBhvr>
                                      <p:to>
                                        <p:strVal val="visible"/>
                                      </p:to>
                                    </p:set>
                                    <p:anim calcmode="lin" valueType="num">
                                      <p:cBhvr>
                                        <p:cTn id="444" dur="5000" fill="hold"/>
                                        <p:tgtEl>
                                          <p:spTgt spid="8206">
                                            <p:txEl>
                                              <p:pRg st="10" end="10"/>
                                            </p:txEl>
                                          </p:spTgt>
                                        </p:tgtEl>
                                        <p:attrNameLst>
                                          <p:attrName>ppt_w</p:attrName>
                                        </p:attrNameLst>
                                      </p:cBhvr>
                                      <p:tavLst>
                                        <p:tav tm="0" fmla="#ppt_w*sin(2.5*pi*$)">
                                          <p:val>
                                            <p:fltVal val="0"/>
                                          </p:val>
                                        </p:tav>
                                        <p:tav tm="100000">
                                          <p:val>
                                            <p:fltVal val="1"/>
                                          </p:val>
                                        </p:tav>
                                      </p:tavLst>
                                    </p:anim>
                                    <p:anim calcmode="lin" valueType="num">
                                      <p:cBhvr>
                                        <p:cTn id="445" dur="5000" fill="hold"/>
                                        <p:tgtEl>
                                          <p:spTgt spid="8206">
                                            <p:txEl>
                                              <p:pRg st="10" end="10"/>
                                            </p:txEl>
                                          </p:spTgt>
                                        </p:tgtEl>
                                        <p:attrNameLst>
                                          <p:attrName>ppt_h</p:attrName>
                                        </p:attrNameLst>
                                      </p:cBhvr>
                                      <p:tavLst>
                                        <p:tav tm="0">
                                          <p:val>
                                            <p:strVal val="#ppt_h"/>
                                          </p:val>
                                        </p:tav>
                                        <p:tav tm="100000">
                                          <p:val>
                                            <p:strVal val="#ppt_h"/>
                                          </p:val>
                                        </p:tav>
                                      </p:tavLst>
                                    </p:anim>
                                  </p:childTnLst>
                                </p:cTn>
                              </p:par>
                              <p:par>
                                <p:cTn id="446" presetID="19" presetClass="entr" presetSubtype="10" fill="hold" nodeType="withEffect">
                                  <p:stCondLst>
                                    <p:cond delay="0"/>
                                  </p:stCondLst>
                                  <p:childTnLst>
                                    <p:set>
                                      <p:cBhvr>
                                        <p:cTn id="447" dur="1" fill="hold">
                                          <p:stCondLst>
                                            <p:cond delay="0"/>
                                          </p:stCondLst>
                                        </p:cTn>
                                        <p:tgtEl>
                                          <p:spTgt spid="8206">
                                            <p:txEl>
                                              <p:pRg st="11" end="11"/>
                                            </p:txEl>
                                          </p:spTgt>
                                        </p:tgtEl>
                                        <p:attrNameLst>
                                          <p:attrName>style.visibility</p:attrName>
                                        </p:attrNameLst>
                                      </p:cBhvr>
                                      <p:to>
                                        <p:strVal val="visible"/>
                                      </p:to>
                                    </p:set>
                                    <p:anim calcmode="lin" valueType="num">
                                      <p:cBhvr>
                                        <p:cTn id="448" dur="5000" fill="hold"/>
                                        <p:tgtEl>
                                          <p:spTgt spid="8206">
                                            <p:txEl>
                                              <p:pRg st="11" end="11"/>
                                            </p:txEl>
                                          </p:spTgt>
                                        </p:tgtEl>
                                        <p:attrNameLst>
                                          <p:attrName>ppt_w</p:attrName>
                                        </p:attrNameLst>
                                      </p:cBhvr>
                                      <p:tavLst>
                                        <p:tav tm="0" fmla="#ppt_w*sin(2.5*pi*$)">
                                          <p:val>
                                            <p:fltVal val="0"/>
                                          </p:val>
                                        </p:tav>
                                        <p:tav tm="100000">
                                          <p:val>
                                            <p:fltVal val="1"/>
                                          </p:val>
                                        </p:tav>
                                      </p:tavLst>
                                    </p:anim>
                                    <p:anim calcmode="lin" valueType="num">
                                      <p:cBhvr>
                                        <p:cTn id="449" dur="5000" fill="hold"/>
                                        <p:tgtEl>
                                          <p:spTgt spid="8206">
                                            <p:txEl>
                                              <p:pRg st="11" end="11"/>
                                            </p:txEl>
                                          </p:spTgt>
                                        </p:tgtEl>
                                        <p:attrNameLst>
                                          <p:attrName>ppt_h</p:attrName>
                                        </p:attrNameLst>
                                      </p:cBhvr>
                                      <p:tavLst>
                                        <p:tav tm="0">
                                          <p:val>
                                            <p:strVal val="#ppt_h"/>
                                          </p:val>
                                        </p:tav>
                                        <p:tav tm="100000">
                                          <p:val>
                                            <p:strVal val="#ppt_h"/>
                                          </p:val>
                                        </p:tav>
                                      </p:tavLst>
                                    </p:anim>
                                  </p:childTnLst>
                                </p:cTn>
                              </p:par>
                              <p:par>
                                <p:cTn id="450" presetID="19" presetClass="entr" presetSubtype="10" fill="hold" nodeType="withEffect">
                                  <p:stCondLst>
                                    <p:cond delay="0"/>
                                  </p:stCondLst>
                                  <p:childTnLst>
                                    <p:set>
                                      <p:cBhvr>
                                        <p:cTn id="451" dur="1" fill="hold">
                                          <p:stCondLst>
                                            <p:cond delay="0"/>
                                          </p:stCondLst>
                                        </p:cTn>
                                        <p:tgtEl>
                                          <p:spTgt spid="8206">
                                            <p:txEl>
                                              <p:pRg st="12" end="12"/>
                                            </p:txEl>
                                          </p:spTgt>
                                        </p:tgtEl>
                                        <p:attrNameLst>
                                          <p:attrName>style.visibility</p:attrName>
                                        </p:attrNameLst>
                                      </p:cBhvr>
                                      <p:to>
                                        <p:strVal val="visible"/>
                                      </p:to>
                                    </p:set>
                                    <p:anim calcmode="lin" valueType="num">
                                      <p:cBhvr>
                                        <p:cTn id="452" dur="5000" fill="hold"/>
                                        <p:tgtEl>
                                          <p:spTgt spid="8206">
                                            <p:txEl>
                                              <p:pRg st="12" end="12"/>
                                            </p:txEl>
                                          </p:spTgt>
                                        </p:tgtEl>
                                        <p:attrNameLst>
                                          <p:attrName>ppt_w</p:attrName>
                                        </p:attrNameLst>
                                      </p:cBhvr>
                                      <p:tavLst>
                                        <p:tav tm="0" fmla="#ppt_w*sin(2.5*pi*$)">
                                          <p:val>
                                            <p:fltVal val="0"/>
                                          </p:val>
                                        </p:tav>
                                        <p:tav tm="100000">
                                          <p:val>
                                            <p:fltVal val="1"/>
                                          </p:val>
                                        </p:tav>
                                      </p:tavLst>
                                    </p:anim>
                                    <p:anim calcmode="lin" valueType="num">
                                      <p:cBhvr>
                                        <p:cTn id="453" dur="5000" fill="hold"/>
                                        <p:tgtEl>
                                          <p:spTgt spid="8206">
                                            <p:txEl>
                                              <p:pRg st="12" end="12"/>
                                            </p:txEl>
                                          </p:spTgt>
                                        </p:tgtEl>
                                        <p:attrNameLst>
                                          <p:attrName>ppt_h</p:attrName>
                                        </p:attrNameLst>
                                      </p:cBhvr>
                                      <p:tavLst>
                                        <p:tav tm="0">
                                          <p:val>
                                            <p:strVal val="#ppt_h"/>
                                          </p:val>
                                        </p:tav>
                                        <p:tav tm="100000">
                                          <p:val>
                                            <p:strVal val="#ppt_h"/>
                                          </p:val>
                                        </p:tav>
                                      </p:tavLst>
                                    </p:anim>
                                  </p:childTnLst>
                                </p:cTn>
                              </p:par>
                              <p:par>
                                <p:cTn id="454" presetID="19" presetClass="entr" presetSubtype="10" fill="hold" nodeType="withEffect">
                                  <p:stCondLst>
                                    <p:cond delay="0"/>
                                  </p:stCondLst>
                                  <p:childTnLst>
                                    <p:set>
                                      <p:cBhvr>
                                        <p:cTn id="455" dur="1" fill="hold">
                                          <p:stCondLst>
                                            <p:cond delay="0"/>
                                          </p:stCondLst>
                                        </p:cTn>
                                        <p:tgtEl>
                                          <p:spTgt spid="8206">
                                            <p:txEl>
                                              <p:pRg st="13" end="13"/>
                                            </p:txEl>
                                          </p:spTgt>
                                        </p:tgtEl>
                                        <p:attrNameLst>
                                          <p:attrName>style.visibility</p:attrName>
                                        </p:attrNameLst>
                                      </p:cBhvr>
                                      <p:to>
                                        <p:strVal val="visible"/>
                                      </p:to>
                                    </p:set>
                                    <p:anim calcmode="lin" valueType="num">
                                      <p:cBhvr>
                                        <p:cTn id="456" dur="5000" fill="hold"/>
                                        <p:tgtEl>
                                          <p:spTgt spid="8206">
                                            <p:txEl>
                                              <p:pRg st="13" end="13"/>
                                            </p:txEl>
                                          </p:spTgt>
                                        </p:tgtEl>
                                        <p:attrNameLst>
                                          <p:attrName>ppt_w</p:attrName>
                                        </p:attrNameLst>
                                      </p:cBhvr>
                                      <p:tavLst>
                                        <p:tav tm="0" fmla="#ppt_w*sin(2.5*pi*$)">
                                          <p:val>
                                            <p:fltVal val="0"/>
                                          </p:val>
                                        </p:tav>
                                        <p:tav tm="100000">
                                          <p:val>
                                            <p:fltVal val="1"/>
                                          </p:val>
                                        </p:tav>
                                      </p:tavLst>
                                    </p:anim>
                                    <p:anim calcmode="lin" valueType="num">
                                      <p:cBhvr>
                                        <p:cTn id="457" dur="5000" fill="hold"/>
                                        <p:tgtEl>
                                          <p:spTgt spid="8206">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458" fill="hold">
                      <p:stCondLst>
                        <p:cond delay="indefinite"/>
                      </p:stCondLst>
                      <p:childTnLst>
                        <p:par>
                          <p:cTn id="459" fill="hold">
                            <p:stCondLst>
                              <p:cond delay="0"/>
                            </p:stCondLst>
                            <p:childTnLst>
                              <p:par>
                                <p:cTn id="460" presetID="3" presetClass="entr" presetSubtype="10" fill="hold" grpId="0" nodeType="clickEffect">
                                  <p:stCondLst>
                                    <p:cond delay="0"/>
                                  </p:stCondLst>
                                  <p:childTnLst>
                                    <p:set>
                                      <p:cBhvr>
                                        <p:cTn id="461" dur="1" fill="hold">
                                          <p:stCondLst>
                                            <p:cond delay="0"/>
                                          </p:stCondLst>
                                        </p:cTn>
                                        <p:tgtEl>
                                          <p:spTgt spid="8207"/>
                                        </p:tgtEl>
                                        <p:attrNameLst>
                                          <p:attrName>style.visibility</p:attrName>
                                        </p:attrNameLst>
                                      </p:cBhvr>
                                      <p:to>
                                        <p:strVal val="visible"/>
                                      </p:to>
                                    </p:set>
                                    <p:animEffect transition="in" filter="blinds(horizontal)">
                                      <p:cBhvr>
                                        <p:cTn id="462" dur="500"/>
                                        <p:tgtEl>
                                          <p:spTgt spid="8207"/>
                                        </p:tgtEl>
                                      </p:cBhvr>
                                    </p:animEffect>
                                  </p:childTnLst>
                                </p:cTn>
                              </p:par>
                            </p:childTnLst>
                          </p:cTn>
                        </p:par>
                      </p:childTnLst>
                    </p:cTn>
                  </p:par>
                  <p:par>
                    <p:cTn id="463" fill="hold">
                      <p:stCondLst>
                        <p:cond delay="indefinite"/>
                      </p:stCondLst>
                      <p:childTnLst>
                        <p:par>
                          <p:cTn id="464" fill="hold">
                            <p:stCondLst>
                              <p:cond delay="0"/>
                            </p:stCondLst>
                            <p:childTnLst>
                              <p:par>
                                <p:cTn id="465" presetID="3" presetClass="entr" presetSubtype="10" fill="hold" grpId="0" nodeType="clickEffect">
                                  <p:stCondLst>
                                    <p:cond delay="0"/>
                                  </p:stCondLst>
                                  <p:childTnLst>
                                    <p:set>
                                      <p:cBhvr>
                                        <p:cTn id="466" dur="1" fill="hold">
                                          <p:stCondLst>
                                            <p:cond delay="0"/>
                                          </p:stCondLst>
                                        </p:cTn>
                                        <p:tgtEl>
                                          <p:spTgt spid="8208"/>
                                        </p:tgtEl>
                                        <p:attrNameLst>
                                          <p:attrName>style.visibility</p:attrName>
                                        </p:attrNameLst>
                                      </p:cBhvr>
                                      <p:to>
                                        <p:strVal val="visible"/>
                                      </p:to>
                                    </p:set>
                                    <p:animEffect transition="in" filter="blinds(horizontal)">
                                      <p:cBhvr>
                                        <p:cTn id="467"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allAtOnce"/>
      <p:bldP spid="8202" grpId="0" build="allAtOnce"/>
      <p:bldP spid="8203" grpId="0" build="allAtOnce"/>
      <p:bldP spid="8207" grpId="0" animBg="1"/>
      <p:bldP spid="820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fld id="{6A1A9770-ECFC-40F4-94D7-9B9138242B7E}" type="datetime1">
              <a:rPr lang="en-US"/>
              <a:pPr/>
              <a:t>5/15/2017</a:t>
            </a:fld>
            <a:endParaRPr lang="en-US"/>
          </a:p>
        </p:txBody>
      </p:sp>
      <p:sp>
        <p:nvSpPr>
          <p:cNvPr id="14" name="Slide Number Placeholder 3"/>
          <p:cNvSpPr>
            <a:spLocks noGrp="1"/>
          </p:cNvSpPr>
          <p:nvPr>
            <p:ph type="sldNum" sz="quarter" idx="12"/>
          </p:nvPr>
        </p:nvSpPr>
        <p:spPr/>
        <p:txBody>
          <a:bodyPr/>
          <a:lstStyle/>
          <a:p>
            <a:fld id="{E2B45EA3-4772-4150-A695-F97BC2C2ABB5}" type="slidenum">
              <a:rPr lang="en-US"/>
              <a:pPr/>
              <a:t>43</a:t>
            </a:fld>
            <a:endParaRPr lang="en-US"/>
          </a:p>
        </p:txBody>
      </p:sp>
      <p:sp>
        <p:nvSpPr>
          <p:cNvPr id="28676" name="Rectangle 4"/>
          <p:cNvSpPr>
            <a:spLocks noChangeArrowheads="1"/>
          </p:cNvSpPr>
          <p:nvPr/>
        </p:nvSpPr>
        <p:spPr bwMode="auto">
          <a:xfrm>
            <a:off x="0" y="-14288"/>
            <a:ext cx="9144000" cy="2108201"/>
          </a:xfrm>
          <a:prstGeom prst="rect">
            <a:avLst/>
          </a:prstGeom>
          <a:noFill/>
          <a:ln w="9525">
            <a:noFill/>
            <a:miter lim="800000"/>
            <a:headEnd/>
            <a:tailEnd/>
          </a:ln>
          <a:effectLst/>
        </p:spPr>
        <p:txBody>
          <a:bodyPr anchor="ctr">
            <a:spAutoFit/>
          </a:bodyPr>
          <a:lstStyle/>
          <a:p>
            <a:pPr marL="342900" indent="-342900" algn="just">
              <a:tabLst>
                <a:tab pos="228600" algn="l"/>
              </a:tabLst>
            </a:pPr>
            <a:r>
              <a:rPr lang="en-US" sz="2000" b="1"/>
              <a:t>2. 2. 4. 1  PERANGKAP-PERANGKAP</a:t>
            </a:r>
          </a:p>
          <a:p>
            <a:pPr marL="342900" indent="-342900" algn="just">
              <a:buFontTx/>
              <a:buAutoNum type="arabicPeriod"/>
              <a:tabLst>
                <a:tab pos="228600" algn="l"/>
              </a:tabLst>
            </a:pPr>
            <a:r>
              <a:rPr lang="en-US" sz="1600"/>
              <a:t>GALAT PEMBULATAN AKAN SANGAT BERPENGARUH BAGI SPL UKURAN BESAR, KARENA SETIAP HASIL PERHITUNGAN AKAN DIPENGARUHI OLEH HASIL PERHITUNGAN SEBELUMNYA.</a:t>
            </a:r>
          </a:p>
          <a:p>
            <a:pPr marL="342900" indent="-342900" algn="just">
              <a:buFontTx/>
              <a:buAutoNum type="arabicPeriod"/>
              <a:tabLst>
                <a:tab pos="228600" algn="l"/>
              </a:tabLst>
            </a:pPr>
            <a:r>
              <a:rPr lang="en-US" sz="1600"/>
              <a:t>PEMBAGIAN DENGAN NOL. APABILA KOEFISIEN PERSAMAAN TERLALU KECIL MENDEKATI NOL, ATAU SALAH SATU KOEFISIEN PERSAMAAN BERHARGA NOL, DAPAT MENGAKIBATKAN PEMBAGIAN DENGAN NOL. ILUSTRASI BERIKUT INI AKAN MENUNJUKKAN HAL TERSEBUT.</a:t>
            </a:r>
          </a:p>
        </p:txBody>
      </p:sp>
      <p:sp>
        <p:nvSpPr>
          <p:cNvPr id="28678" name="Rectangle 6"/>
          <p:cNvSpPr>
            <a:spLocks noChangeArrowheads="1"/>
          </p:cNvSpPr>
          <p:nvPr/>
        </p:nvSpPr>
        <p:spPr bwMode="auto">
          <a:xfrm>
            <a:off x="0" y="29956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8677" name="Object 5"/>
          <p:cNvGraphicFramePr>
            <a:graphicFrameLocks noChangeAspect="1"/>
          </p:cNvGraphicFramePr>
          <p:nvPr/>
        </p:nvGraphicFramePr>
        <p:xfrm>
          <a:off x="3427413" y="2420938"/>
          <a:ext cx="3117850" cy="1619250"/>
        </p:xfrm>
        <a:graphic>
          <a:graphicData uri="http://schemas.openxmlformats.org/presentationml/2006/ole">
            <mc:AlternateContent xmlns:mc="http://schemas.openxmlformats.org/markup-compatibility/2006">
              <mc:Choice xmlns:v="urn:schemas-microsoft-com:vml" Requires="v">
                <p:oleObj spid="_x0000_s101380" name="Equation" r:id="rId3" imgW="1320800" imgH="685800" progId="Equation.3">
                  <p:embed/>
                </p:oleObj>
              </mc:Choice>
              <mc:Fallback>
                <p:oleObj name="Equation" r:id="rId3" imgW="13208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13" y="2420938"/>
                        <a:ext cx="3117850" cy="161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2" name="AutoShape 10"/>
          <p:cNvSpPr>
            <a:spLocks noChangeArrowheads="1"/>
          </p:cNvSpPr>
          <p:nvPr/>
        </p:nvSpPr>
        <p:spPr bwMode="auto">
          <a:xfrm>
            <a:off x="3924300" y="1844675"/>
            <a:ext cx="1295400" cy="720725"/>
          </a:xfrm>
          <a:prstGeom prst="wedgeEllipseCallout">
            <a:avLst>
              <a:gd name="adj1" fmla="val -43750"/>
              <a:gd name="adj2" fmla="val 70000"/>
            </a:avLst>
          </a:prstGeom>
          <a:solidFill>
            <a:schemeClr val="accent1"/>
          </a:solidFill>
          <a:ln w="9525">
            <a:solidFill>
              <a:schemeClr val="tx1"/>
            </a:solidFill>
            <a:miter lim="800000"/>
            <a:headEnd/>
            <a:tailEnd/>
          </a:ln>
          <a:effectLst/>
        </p:spPr>
        <p:txBody>
          <a:bodyPr/>
          <a:lstStyle/>
          <a:p>
            <a:pPr algn="ctr"/>
            <a:r>
              <a:rPr lang="en-US"/>
              <a:t>NOL</a:t>
            </a:r>
          </a:p>
        </p:txBody>
      </p:sp>
      <p:sp>
        <p:nvSpPr>
          <p:cNvPr id="28683" name="Rectangle 11"/>
          <p:cNvSpPr>
            <a:spLocks noChangeArrowheads="1"/>
          </p:cNvSpPr>
          <p:nvPr/>
        </p:nvSpPr>
        <p:spPr bwMode="auto">
          <a:xfrm>
            <a:off x="468313" y="4076700"/>
            <a:ext cx="8675687" cy="641350"/>
          </a:xfrm>
          <a:prstGeom prst="rect">
            <a:avLst/>
          </a:prstGeom>
          <a:noFill/>
          <a:ln w="9525">
            <a:noFill/>
            <a:miter lim="800000"/>
            <a:headEnd/>
            <a:tailEnd/>
          </a:ln>
          <a:effectLst/>
        </p:spPr>
        <p:txBody>
          <a:bodyPr anchor="ctr">
            <a:spAutoFit/>
          </a:bodyPr>
          <a:lstStyle/>
          <a:p>
            <a:pPr algn="just"/>
            <a:r>
              <a:rPr lang="en-US"/>
              <a:t>NORMALISASI KOLOM 1 AKAN MENYEBABKAN PEMBAGIAN DENGAN NOL, SEBAB a</a:t>
            </a:r>
            <a:r>
              <a:rPr lang="en-US" baseline="-25000"/>
              <a:t>11</a:t>
            </a:r>
            <a:r>
              <a:rPr lang="en-US"/>
              <a:t> = 0, DEMIKIAN PULA HALNYA BILAMANA a</a:t>
            </a:r>
            <a:r>
              <a:rPr lang="en-US" baseline="-25000"/>
              <a:t>11</a:t>
            </a:r>
            <a:r>
              <a:rPr lang="en-US"/>
              <a:t> </a:t>
            </a:r>
            <a:r>
              <a:rPr lang="en-US">
                <a:sym typeface="Symbol" pitchFamily="18" charset="2"/>
              </a:rPr>
              <a:t></a:t>
            </a:r>
            <a:r>
              <a:rPr lang="en-US"/>
              <a:t> 0</a:t>
            </a:r>
          </a:p>
        </p:txBody>
      </p:sp>
      <p:sp>
        <p:nvSpPr>
          <p:cNvPr id="28684" name="Rectangle 12"/>
          <p:cNvSpPr>
            <a:spLocks noChangeArrowheads="1"/>
          </p:cNvSpPr>
          <p:nvPr/>
        </p:nvSpPr>
        <p:spPr bwMode="auto">
          <a:xfrm>
            <a:off x="0" y="4868863"/>
            <a:ext cx="9144000" cy="366712"/>
          </a:xfrm>
          <a:prstGeom prst="rect">
            <a:avLst/>
          </a:prstGeom>
          <a:noFill/>
          <a:ln w="9525">
            <a:noFill/>
            <a:miter lim="800000"/>
            <a:headEnd/>
            <a:tailEnd/>
          </a:ln>
          <a:effectLst/>
        </p:spPr>
        <p:txBody>
          <a:bodyPr anchor="ctr">
            <a:spAutoFit/>
          </a:bodyPr>
          <a:lstStyle/>
          <a:p>
            <a:pPr marL="342900" indent="-342900" algn="just">
              <a:buFontTx/>
              <a:buAutoNum type="arabicPeriod" startAt="3"/>
              <a:tabLst>
                <a:tab pos="228600" algn="l"/>
              </a:tabLst>
            </a:pPr>
            <a:r>
              <a:rPr lang="en-US"/>
              <a:t>SISTEM BERKONDISI BURUK MEMILIKI CIRI AL, Sbb :</a:t>
            </a:r>
          </a:p>
        </p:txBody>
      </p:sp>
      <p:sp>
        <p:nvSpPr>
          <p:cNvPr id="28690" name="Rectangle 18"/>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d-ID"/>
          </a:p>
        </p:txBody>
      </p:sp>
      <p:sp>
        <p:nvSpPr>
          <p:cNvPr id="28692" name="Rectangle 20"/>
          <p:cNvSpPr>
            <a:spLocks noChangeArrowheads="1"/>
          </p:cNvSpPr>
          <p:nvPr/>
        </p:nvSpPr>
        <p:spPr bwMode="auto">
          <a:xfrm>
            <a:off x="323850" y="5229225"/>
            <a:ext cx="8532813" cy="641350"/>
          </a:xfrm>
          <a:prstGeom prst="rect">
            <a:avLst/>
          </a:prstGeom>
          <a:noFill/>
          <a:ln w="9525">
            <a:noFill/>
            <a:miter lim="800000"/>
            <a:headEnd/>
            <a:tailEnd/>
          </a:ln>
          <a:effectLst/>
        </p:spPr>
        <p:txBody>
          <a:bodyPr>
            <a:spAutoFit/>
          </a:bodyPr>
          <a:lstStyle/>
          <a:p>
            <a:pPr marL="342900" indent="-342900"/>
            <a:r>
              <a:rPr lang="en-US"/>
              <a:t>BILA TERJADI PERUBAHAN KECIL PADA KOEFISIENNYA AKAN MENG AKIBATKAN PERUBAHAN BESAR DALAM SOLUSINYA, DAN </a:t>
            </a:r>
          </a:p>
        </p:txBody>
      </p:sp>
      <p:sp>
        <p:nvSpPr>
          <p:cNvPr id="28693" name="Rectangle 21"/>
          <p:cNvSpPr>
            <a:spLocks noChangeArrowheads="1"/>
          </p:cNvSpPr>
          <p:nvPr/>
        </p:nvSpPr>
        <p:spPr bwMode="auto">
          <a:xfrm>
            <a:off x="369888" y="5805488"/>
            <a:ext cx="3625850" cy="366712"/>
          </a:xfrm>
          <a:prstGeom prst="rect">
            <a:avLst/>
          </a:prstGeom>
          <a:noFill/>
          <a:ln w="9525">
            <a:noFill/>
            <a:miter lim="800000"/>
            <a:headEnd/>
            <a:tailEnd/>
          </a:ln>
          <a:effectLst/>
        </p:spPr>
        <p:txBody>
          <a:bodyPr wrap="none">
            <a:spAutoFit/>
          </a:bodyPr>
          <a:lstStyle/>
          <a:p>
            <a:pPr>
              <a:buFont typeface="Wingdings" pitchFamily="2" charset="2"/>
              <a:buNone/>
            </a:pPr>
            <a:r>
              <a:rPr lang="en-US"/>
              <a:t>DETERMINAN MENDEKATI NOL</a:t>
            </a:r>
          </a:p>
        </p:txBody>
      </p:sp>
      <p:graphicFrame>
        <p:nvGraphicFramePr>
          <p:cNvPr id="28694" name="Object 22"/>
          <p:cNvGraphicFramePr>
            <a:graphicFrameLocks noChangeAspect="1"/>
          </p:cNvGraphicFramePr>
          <p:nvPr/>
        </p:nvGraphicFramePr>
        <p:xfrm>
          <a:off x="1836738" y="1052513"/>
          <a:ext cx="4967287" cy="3971925"/>
        </p:xfrm>
        <a:graphic>
          <a:graphicData uri="http://schemas.openxmlformats.org/presentationml/2006/ole">
            <mc:AlternateContent xmlns:mc="http://schemas.openxmlformats.org/markup-compatibility/2006">
              <mc:Choice xmlns:v="urn:schemas-microsoft-com:vml" Requires="v">
                <p:oleObj spid="_x0000_s101381" name="Visio" r:id="rId5" imgW="6124169" imgH="4896815" progId="Visio.Drawing.6">
                  <p:embed/>
                </p:oleObj>
              </mc:Choice>
              <mc:Fallback>
                <p:oleObj name="Visio" r:id="rId5" imgW="6124169" imgH="4896815"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6738" y="1052513"/>
                        <a:ext cx="496728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48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fade">
                                      <p:cBhvr>
                                        <p:cTn id="7" dur="770" decel="100000"/>
                                        <p:tgtEl>
                                          <p:spTgt spid="28676">
                                            <p:txEl>
                                              <p:pRg st="0" end="0"/>
                                            </p:txEl>
                                          </p:spTgt>
                                        </p:tgtEl>
                                      </p:cBhvr>
                                    </p:animEffect>
                                    <p:animScale>
                                      <p:cBhvr>
                                        <p:cTn id="8" dur="770" decel="100000"/>
                                        <p:tgtEl>
                                          <p:spTgt spid="28676">
                                            <p:txEl>
                                              <p:pRg st="0" end="0"/>
                                            </p:txEl>
                                          </p:spTgt>
                                        </p:tgtEl>
                                      </p:cBhvr>
                                      <p:from x="10000" y="10000"/>
                                      <p:to x="200000" y="450000"/>
                                    </p:animScale>
                                    <p:animScale>
                                      <p:cBhvr>
                                        <p:cTn id="9" dur="1230" accel="100000" fill="hold">
                                          <p:stCondLst>
                                            <p:cond delay="770"/>
                                          </p:stCondLst>
                                        </p:cTn>
                                        <p:tgtEl>
                                          <p:spTgt spid="28676">
                                            <p:txEl>
                                              <p:pRg st="0" end="0"/>
                                            </p:txEl>
                                          </p:spTgt>
                                        </p:tgtEl>
                                      </p:cBhvr>
                                      <p:from x="200000" y="450000"/>
                                      <p:to x="100000" y="100000"/>
                                    </p:animScale>
                                    <p:set>
                                      <p:cBhvr>
                                        <p:cTn id="10" dur="770" fill="hold"/>
                                        <p:tgtEl>
                                          <p:spTgt spid="28676">
                                            <p:txEl>
                                              <p:pRg st="0" end="0"/>
                                            </p:txEl>
                                          </p:spTgt>
                                        </p:tgtEl>
                                        <p:attrNameLst>
                                          <p:attrName>ppt_x</p:attrName>
                                        </p:attrNameLst>
                                      </p:cBhvr>
                                      <p:to>
                                        <p:strVal val="(0.5)"/>
                                      </p:to>
                                    </p:set>
                                    <p:anim from="(0.5)" to="(#ppt_x)" calcmode="lin" valueType="num">
                                      <p:cBhvr>
                                        <p:cTn id="11" dur="1230" accel="100000" fill="hold">
                                          <p:stCondLst>
                                            <p:cond delay="770"/>
                                          </p:stCondLst>
                                        </p:cTn>
                                        <p:tgtEl>
                                          <p:spTgt spid="28676">
                                            <p:txEl>
                                              <p:pRg st="0" end="0"/>
                                            </p:txEl>
                                          </p:spTgt>
                                        </p:tgtEl>
                                        <p:attrNameLst>
                                          <p:attrName>ppt_x</p:attrName>
                                        </p:attrNameLst>
                                      </p:cBhvr>
                                    </p:anim>
                                    <p:set>
                                      <p:cBhvr>
                                        <p:cTn id="12" dur="770" fill="hold"/>
                                        <p:tgtEl>
                                          <p:spTgt spid="2867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867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8676">
                                            <p:txEl>
                                              <p:pRg st="1" end="1"/>
                                            </p:txEl>
                                          </p:spTgt>
                                        </p:tgtEl>
                                        <p:attrNameLst>
                                          <p:attrName>style.visibility</p:attrName>
                                        </p:attrNameLst>
                                      </p:cBhvr>
                                      <p:to>
                                        <p:strVal val="visible"/>
                                      </p:to>
                                    </p:set>
                                    <p:anim calcmode="discrete" valueType="clr">
                                      <p:cBhvr override="childStyle">
                                        <p:cTn id="18" dur="80"/>
                                        <p:tgtEl>
                                          <p:spTgt spid="2867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8676">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28676">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8676">
                                            <p:txEl>
                                              <p:pRg st="2" end="2"/>
                                            </p:txEl>
                                          </p:spTgt>
                                        </p:tgtEl>
                                        <p:attrNameLst>
                                          <p:attrName>style.visibility</p:attrName>
                                        </p:attrNameLst>
                                      </p:cBhvr>
                                      <p:to>
                                        <p:strVal val="visible"/>
                                      </p:to>
                                    </p:set>
                                    <p:anim calcmode="discrete" valueType="clr">
                                      <p:cBhvr override="childStyle">
                                        <p:cTn id="25" dur="80"/>
                                        <p:tgtEl>
                                          <p:spTgt spid="2867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8676">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28676">
                                            <p:txEl>
                                              <p:pRg st="2" end="2"/>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28677"/>
                                        </p:tgtEl>
                                        <p:attrNameLst>
                                          <p:attrName>style.visibility</p:attrName>
                                        </p:attrNameLst>
                                      </p:cBhvr>
                                      <p:to>
                                        <p:strVal val="visible"/>
                                      </p:to>
                                    </p:set>
                                    <p:animEffect transition="in" filter="fade">
                                      <p:cBhvr>
                                        <p:cTn id="32" dur="770" decel="100000"/>
                                        <p:tgtEl>
                                          <p:spTgt spid="28677"/>
                                        </p:tgtEl>
                                      </p:cBhvr>
                                    </p:animEffect>
                                    <p:animScale>
                                      <p:cBhvr>
                                        <p:cTn id="33" dur="770" decel="100000"/>
                                        <p:tgtEl>
                                          <p:spTgt spid="28677"/>
                                        </p:tgtEl>
                                      </p:cBhvr>
                                      <p:from x="10000" y="10000"/>
                                      <p:to x="200000" y="450000"/>
                                    </p:animScale>
                                    <p:animScale>
                                      <p:cBhvr>
                                        <p:cTn id="34" dur="1230" accel="100000" fill="hold">
                                          <p:stCondLst>
                                            <p:cond delay="770"/>
                                          </p:stCondLst>
                                        </p:cTn>
                                        <p:tgtEl>
                                          <p:spTgt spid="28677"/>
                                        </p:tgtEl>
                                      </p:cBhvr>
                                      <p:from x="200000" y="450000"/>
                                      <p:to x="100000" y="100000"/>
                                    </p:animScale>
                                    <p:set>
                                      <p:cBhvr>
                                        <p:cTn id="35" dur="770" fill="hold"/>
                                        <p:tgtEl>
                                          <p:spTgt spid="28677"/>
                                        </p:tgtEl>
                                        <p:attrNameLst>
                                          <p:attrName>ppt_x</p:attrName>
                                        </p:attrNameLst>
                                      </p:cBhvr>
                                      <p:to>
                                        <p:strVal val="(0.5)"/>
                                      </p:to>
                                    </p:set>
                                    <p:anim from="(0.5)" to="(#ppt_x)" calcmode="lin" valueType="num">
                                      <p:cBhvr>
                                        <p:cTn id="36" dur="1230" accel="100000" fill="hold">
                                          <p:stCondLst>
                                            <p:cond delay="770"/>
                                          </p:stCondLst>
                                        </p:cTn>
                                        <p:tgtEl>
                                          <p:spTgt spid="28677"/>
                                        </p:tgtEl>
                                        <p:attrNameLst>
                                          <p:attrName>ppt_x</p:attrName>
                                        </p:attrNameLst>
                                      </p:cBhvr>
                                    </p:anim>
                                    <p:set>
                                      <p:cBhvr>
                                        <p:cTn id="37" dur="770" fill="hold"/>
                                        <p:tgtEl>
                                          <p:spTgt spid="28677"/>
                                        </p:tgtEl>
                                        <p:attrNameLst>
                                          <p:attrName>ppt_y</p:attrName>
                                        </p:attrNameLst>
                                      </p:cBhvr>
                                      <p:to>
                                        <p:strVal val="(#ppt_y+0.4)"/>
                                      </p:to>
                                    </p:set>
                                    <p:anim from="(#ppt_y+0.4)" to="(#ppt_y)" calcmode="lin" valueType="num">
                                      <p:cBhvr>
                                        <p:cTn id="38" dur="1230" accel="100000" fill="hold">
                                          <p:stCondLst>
                                            <p:cond delay="770"/>
                                          </p:stCondLst>
                                        </p:cTn>
                                        <p:tgtEl>
                                          <p:spTgt spid="28677"/>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8682"/>
                                        </p:tgtEl>
                                        <p:attrNameLst>
                                          <p:attrName>style.visibility</p:attrName>
                                        </p:attrNameLst>
                                      </p:cBhvr>
                                      <p:to>
                                        <p:strVal val="visible"/>
                                      </p:to>
                                    </p:set>
                                    <p:animEffect transition="in" filter="blinds(horizontal)">
                                      <p:cBhvr>
                                        <p:cTn id="43" dur="500"/>
                                        <p:tgtEl>
                                          <p:spTgt spid="28682"/>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28683">
                                            <p:txEl>
                                              <p:pRg st="0" end="0"/>
                                            </p:txEl>
                                          </p:spTgt>
                                        </p:tgtEl>
                                        <p:attrNameLst>
                                          <p:attrName>style.visibility</p:attrName>
                                        </p:attrNameLst>
                                      </p:cBhvr>
                                      <p:to>
                                        <p:strVal val="visible"/>
                                      </p:to>
                                    </p:set>
                                    <p:anim calcmode="discrete" valueType="clr">
                                      <p:cBhvr override="childStyle">
                                        <p:cTn id="48" dur="80"/>
                                        <p:tgtEl>
                                          <p:spTgt spid="286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8683">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28683">
                                            <p:txEl>
                                              <p:pRg st="0" end="0"/>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9" presetClass="exit" presetSubtype="0" fill="hold" grpId="0" nodeType="clickEffect">
                                  <p:stCondLst>
                                    <p:cond delay="0"/>
                                  </p:stCondLst>
                                  <p:childTnLst>
                                    <p:anim calcmode="lin" valueType="num">
                                      <p:cBhvr>
                                        <p:cTn id="54" dur="1000"/>
                                        <p:tgtEl>
                                          <p:spTgt spid="28676">
                                            <p:txEl>
                                              <p:pRg st="0" end="0"/>
                                            </p:txEl>
                                          </p:spTgt>
                                        </p:tgtEl>
                                        <p:attrNameLst>
                                          <p:attrName>ppt_x</p:attrName>
                                        </p:attrNameLst>
                                      </p:cBhvr>
                                      <p:tavLst>
                                        <p:tav tm="0">
                                          <p:val>
                                            <p:strVal val="ppt_x"/>
                                          </p:val>
                                        </p:tav>
                                        <p:tav tm="100000">
                                          <p:val>
                                            <p:strVal val="ppt_x-.2"/>
                                          </p:val>
                                        </p:tav>
                                      </p:tavLst>
                                    </p:anim>
                                    <p:anim calcmode="lin" valueType="num">
                                      <p:cBhvr>
                                        <p:cTn id="55" dur="1000"/>
                                        <p:tgtEl>
                                          <p:spTgt spid="28676">
                                            <p:txEl>
                                              <p:pRg st="0" end="0"/>
                                            </p:txEl>
                                          </p:spTgt>
                                        </p:tgtEl>
                                        <p:attrNameLst>
                                          <p:attrName>ppt_y</p:attrName>
                                        </p:attrNameLst>
                                      </p:cBhvr>
                                      <p:tavLst>
                                        <p:tav tm="0">
                                          <p:val>
                                            <p:strVal val="ppt_y"/>
                                          </p:val>
                                        </p:tav>
                                        <p:tav tm="100000">
                                          <p:val>
                                            <p:strVal val="ppt_y"/>
                                          </p:val>
                                        </p:tav>
                                      </p:tavLst>
                                    </p:anim>
                                    <p:animEffect transition="out" filter="fade">
                                      <p:cBhvr>
                                        <p:cTn id="56" dur="1000"/>
                                        <p:tgtEl>
                                          <p:spTgt spid="28676">
                                            <p:txEl>
                                              <p:pRg st="0" end="0"/>
                                            </p:txEl>
                                          </p:spTgt>
                                        </p:tgtEl>
                                      </p:cBhvr>
                                    </p:animEffect>
                                    <p:set>
                                      <p:cBhvr>
                                        <p:cTn id="57" dur="1" fill="hold">
                                          <p:stCondLst>
                                            <p:cond delay="999"/>
                                          </p:stCondLst>
                                        </p:cTn>
                                        <p:tgtEl>
                                          <p:spTgt spid="28676">
                                            <p:txEl>
                                              <p:pRg st="0" end="0"/>
                                            </p:txEl>
                                          </p:spTgt>
                                        </p:tgtEl>
                                        <p:attrNameLst>
                                          <p:attrName>style.visibility</p:attrName>
                                        </p:attrNameLst>
                                      </p:cBhvr>
                                      <p:to>
                                        <p:strVal val="hidden"/>
                                      </p:to>
                                    </p:set>
                                  </p:childTnLst>
                                </p:cTn>
                              </p:par>
                              <p:par>
                                <p:cTn id="58" presetID="29" presetClass="exit" presetSubtype="0" fill="hold" grpId="0" nodeType="withEffect">
                                  <p:stCondLst>
                                    <p:cond delay="0"/>
                                  </p:stCondLst>
                                  <p:iterate type="lt">
                                    <p:tmPct val="0"/>
                                  </p:iterate>
                                  <p:childTnLst>
                                    <p:anim calcmode="lin" valueType="num">
                                      <p:cBhvr>
                                        <p:cTn id="59" dur="1000"/>
                                        <p:tgtEl>
                                          <p:spTgt spid="28676">
                                            <p:txEl>
                                              <p:pRg st="1" end="1"/>
                                            </p:txEl>
                                          </p:spTgt>
                                        </p:tgtEl>
                                        <p:attrNameLst>
                                          <p:attrName>ppt_x</p:attrName>
                                        </p:attrNameLst>
                                      </p:cBhvr>
                                      <p:tavLst>
                                        <p:tav tm="0">
                                          <p:val>
                                            <p:strVal val="ppt_x"/>
                                          </p:val>
                                        </p:tav>
                                        <p:tav tm="100000">
                                          <p:val>
                                            <p:strVal val="ppt_x-.2"/>
                                          </p:val>
                                        </p:tav>
                                      </p:tavLst>
                                    </p:anim>
                                    <p:anim calcmode="lin" valueType="num">
                                      <p:cBhvr>
                                        <p:cTn id="60" dur="1000"/>
                                        <p:tgtEl>
                                          <p:spTgt spid="28676">
                                            <p:txEl>
                                              <p:pRg st="1" end="1"/>
                                            </p:txEl>
                                          </p:spTgt>
                                        </p:tgtEl>
                                        <p:attrNameLst>
                                          <p:attrName>ppt_y</p:attrName>
                                        </p:attrNameLst>
                                      </p:cBhvr>
                                      <p:tavLst>
                                        <p:tav tm="0">
                                          <p:val>
                                            <p:strVal val="ppt_y"/>
                                          </p:val>
                                        </p:tav>
                                        <p:tav tm="100000">
                                          <p:val>
                                            <p:strVal val="ppt_y"/>
                                          </p:val>
                                        </p:tav>
                                      </p:tavLst>
                                    </p:anim>
                                    <p:animEffect transition="out" filter="fade">
                                      <p:cBhvr>
                                        <p:cTn id="61" dur="1000"/>
                                        <p:tgtEl>
                                          <p:spTgt spid="28676">
                                            <p:txEl>
                                              <p:pRg st="1" end="1"/>
                                            </p:txEl>
                                          </p:spTgt>
                                        </p:tgtEl>
                                      </p:cBhvr>
                                    </p:animEffect>
                                    <p:set>
                                      <p:cBhvr>
                                        <p:cTn id="62" dur="1" fill="hold">
                                          <p:stCondLst>
                                            <p:cond delay="999"/>
                                          </p:stCondLst>
                                        </p:cTn>
                                        <p:tgtEl>
                                          <p:spTgt spid="28676">
                                            <p:txEl>
                                              <p:pRg st="1" end="1"/>
                                            </p:txEl>
                                          </p:spTgt>
                                        </p:tgtEl>
                                        <p:attrNameLst>
                                          <p:attrName>style.visibility</p:attrName>
                                        </p:attrNameLst>
                                      </p:cBhvr>
                                      <p:to>
                                        <p:strVal val="hidden"/>
                                      </p:to>
                                    </p:set>
                                  </p:childTnLst>
                                </p:cTn>
                              </p:par>
                              <p:par>
                                <p:cTn id="63" presetID="29" presetClass="exit" presetSubtype="0" fill="hold" grpId="0" nodeType="withEffect">
                                  <p:stCondLst>
                                    <p:cond delay="0"/>
                                  </p:stCondLst>
                                  <p:iterate type="lt">
                                    <p:tmPct val="0"/>
                                  </p:iterate>
                                  <p:childTnLst>
                                    <p:anim calcmode="lin" valueType="num">
                                      <p:cBhvr>
                                        <p:cTn id="64" dur="1000"/>
                                        <p:tgtEl>
                                          <p:spTgt spid="28676">
                                            <p:txEl>
                                              <p:pRg st="2" end="2"/>
                                            </p:txEl>
                                          </p:spTgt>
                                        </p:tgtEl>
                                        <p:attrNameLst>
                                          <p:attrName>ppt_x</p:attrName>
                                        </p:attrNameLst>
                                      </p:cBhvr>
                                      <p:tavLst>
                                        <p:tav tm="0">
                                          <p:val>
                                            <p:strVal val="ppt_x"/>
                                          </p:val>
                                        </p:tav>
                                        <p:tav tm="100000">
                                          <p:val>
                                            <p:strVal val="ppt_x-.2"/>
                                          </p:val>
                                        </p:tav>
                                      </p:tavLst>
                                    </p:anim>
                                    <p:anim calcmode="lin" valueType="num">
                                      <p:cBhvr>
                                        <p:cTn id="65" dur="1000"/>
                                        <p:tgtEl>
                                          <p:spTgt spid="28676">
                                            <p:txEl>
                                              <p:pRg st="2" end="2"/>
                                            </p:txEl>
                                          </p:spTgt>
                                        </p:tgtEl>
                                        <p:attrNameLst>
                                          <p:attrName>ppt_y</p:attrName>
                                        </p:attrNameLst>
                                      </p:cBhvr>
                                      <p:tavLst>
                                        <p:tav tm="0">
                                          <p:val>
                                            <p:strVal val="ppt_y"/>
                                          </p:val>
                                        </p:tav>
                                        <p:tav tm="100000">
                                          <p:val>
                                            <p:strVal val="ppt_y"/>
                                          </p:val>
                                        </p:tav>
                                      </p:tavLst>
                                    </p:anim>
                                    <p:animEffect transition="out" filter="fade">
                                      <p:cBhvr>
                                        <p:cTn id="66" dur="1000"/>
                                        <p:tgtEl>
                                          <p:spTgt spid="28676">
                                            <p:txEl>
                                              <p:pRg st="2" end="2"/>
                                            </p:txEl>
                                          </p:spTgt>
                                        </p:tgtEl>
                                      </p:cBhvr>
                                    </p:animEffect>
                                    <p:set>
                                      <p:cBhvr>
                                        <p:cTn id="67" dur="1" fill="hold">
                                          <p:stCondLst>
                                            <p:cond delay="999"/>
                                          </p:stCondLst>
                                        </p:cTn>
                                        <p:tgtEl>
                                          <p:spTgt spid="28676">
                                            <p:txEl>
                                              <p:pRg st="2" end="2"/>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5" presetClass="exit" presetSubtype="0" fill="hold" grpId="1" nodeType="clickEffect">
                                  <p:stCondLst>
                                    <p:cond delay="0"/>
                                  </p:stCondLst>
                                  <p:childTnLst>
                                    <p:anim calcmode="lin" valueType="num">
                                      <p:cBhvr>
                                        <p:cTn id="71" dur="1000"/>
                                        <p:tgtEl>
                                          <p:spTgt spid="28682"/>
                                        </p:tgtEl>
                                        <p:attrNameLst>
                                          <p:attrName>ppt_w</p:attrName>
                                        </p:attrNameLst>
                                      </p:cBhvr>
                                      <p:tavLst>
                                        <p:tav tm="0">
                                          <p:val>
                                            <p:strVal val="ppt_w"/>
                                          </p:val>
                                        </p:tav>
                                        <p:tav tm="100000">
                                          <p:val>
                                            <p:fltVal val="0"/>
                                          </p:val>
                                        </p:tav>
                                      </p:tavLst>
                                    </p:anim>
                                    <p:anim calcmode="lin" valueType="num">
                                      <p:cBhvr>
                                        <p:cTn id="72" dur="1000"/>
                                        <p:tgtEl>
                                          <p:spTgt spid="28682"/>
                                        </p:tgtEl>
                                        <p:attrNameLst>
                                          <p:attrName>ppt_h</p:attrName>
                                        </p:attrNameLst>
                                      </p:cBhvr>
                                      <p:tavLst>
                                        <p:tav tm="0">
                                          <p:val>
                                            <p:strVal val="ppt_h"/>
                                          </p:val>
                                        </p:tav>
                                        <p:tav tm="100000">
                                          <p:val>
                                            <p:fltVal val="0"/>
                                          </p:val>
                                        </p:tav>
                                      </p:tavLst>
                                    </p:anim>
                                    <p:anim calcmode="lin" valueType="num">
                                      <p:cBhvr>
                                        <p:cTn id="73" dur="1000"/>
                                        <p:tgtEl>
                                          <p:spTgt spid="2868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4" dur="1000"/>
                                        <p:tgtEl>
                                          <p:spTgt spid="2868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5" dur="1" fill="hold">
                                          <p:stCondLst>
                                            <p:cond delay="999"/>
                                          </p:stCondLst>
                                        </p:cTn>
                                        <p:tgtEl>
                                          <p:spTgt spid="2868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5" presetClass="exit" presetSubtype="0" fill="hold" nodeType="clickEffect">
                                  <p:stCondLst>
                                    <p:cond delay="0"/>
                                  </p:stCondLst>
                                  <p:childTnLst>
                                    <p:anim calcmode="lin" valueType="num">
                                      <p:cBhvr>
                                        <p:cTn id="79" dur="1000"/>
                                        <p:tgtEl>
                                          <p:spTgt spid="28677"/>
                                        </p:tgtEl>
                                        <p:attrNameLst>
                                          <p:attrName>ppt_w</p:attrName>
                                        </p:attrNameLst>
                                      </p:cBhvr>
                                      <p:tavLst>
                                        <p:tav tm="0">
                                          <p:val>
                                            <p:strVal val="ppt_w"/>
                                          </p:val>
                                        </p:tav>
                                        <p:tav tm="100000">
                                          <p:val>
                                            <p:fltVal val="0"/>
                                          </p:val>
                                        </p:tav>
                                      </p:tavLst>
                                    </p:anim>
                                    <p:anim calcmode="lin" valueType="num">
                                      <p:cBhvr>
                                        <p:cTn id="80" dur="1000"/>
                                        <p:tgtEl>
                                          <p:spTgt spid="28677"/>
                                        </p:tgtEl>
                                        <p:attrNameLst>
                                          <p:attrName>ppt_h</p:attrName>
                                        </p:attrNameLst>
                                      </p:cBhvr>
                                      <p:tavLst>
                                        <p:tav tm="0">
                                          <p:val>
                                            <p:strVal val="ppt_h"/>
                                          </p:val>
                                        </p:tav>
                                        <p:tav tm="100000">
                                          <p:val>
                                            <p:fltVal val="0"/>
                                          </p:val>
                                        </p:tav>
                                      </p:tavLst>
                                    </p:anim>
                                    <p:anim calcmode="lin" valueType="num">
                                      <p:cBhvr>
                                        <p:cTn id="81" dur="1000"/>
                                        <p:tgtEl>
                                          <p:spTgt spid="2867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2" dur="1000"/>
                                        <p:tgtEl>
                                          <p:spTgt spid="2867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3" dur="1" fill="hold">
                                          <p:stCondLst>
                                            <p:cond delay="999"/>
                                          </p:stCondLst>
                                        </p:cTn>
                                        <p:tgtEl>
                                          <p:spTgt spid="2867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5" presetClass="exit" presetSubtype="0" fill="hold" grpId="0" nodeType="clickEffect">
                                  <p:stCondLst>
                                    <p:cond delay="0"/>
                                  </p:stCondLst>
                                  <p:iterate type="lt">
                                    <p:tmPct val="0"/>
                                  </p:iterate>
                                  <p:childTnLst>
                                    <p:anim calcmode="lin" valueType="num">
                                      <p:cBhvr>
                                        <p:cTn id="87" dur="1000"/>
                                        <p:tgtEl>
                                          <p:spTgt spid="28683">
                                            <p:txEl>
                                              <p:pRg st="0" end="0"/>
                                            </p:txEl>
                                          </p:spTgt>
                                        </p:tgtEl>
                                        <p:attrNameLst>
                                          <p:attrName>ppt_w</p:attrName>
                                        </p:attrNameLst>
                                      </p:cBhvr>
                                      <p:tavLst>
                                        <p:tav tm="0">
                                          <p:val>
                                            <p:strVal val="ppt_w"/>
                                          </p:val>
                                        </p:tav>
                                        <p:tav tm="100000">
                                          <p:val>
                                            <p:fltVal val="0"/>
                                          </p:val>
                                        </p:tav>
                                      </p:tavLst>
                                    </p:anim>
                                    <p:anim calcmode="lin" valueType="num">
                                      <p:cBhvr>
                                        <p:cTn id="88" dur="1000"/>
                                        <p:tgtEl>
                                          <p:spTgt spid="28683">
                                            <p:txEl>
                                              <p:pRg st="0" end="0"/>
                                            </p:txEl>
                                          </p:spTgt>
                                        </p:tgtEl>
                                        <p:attrNameLst>
                                          <p:attrName>ppt_h</p:attrName>
                                        </p:attrNameLst>
                                      </p:cBhvr>
                                      <p:tavLst>
                                        <p:tav tm="0">
                                          <p:val>
                                            <p:strVal val="ppt_h"/>
                                          </p:val>
                                        </p:tav>
                                        <p:tav tm="100000">
                                          <p:val>
                                            <p:fltVal val="0"/>
                                          </p:val>
                                        </p:tav>
                                      </p:tavLst>
                                    </p:anim>
                                    <p:anim calcmode="lin" valueType="num">
                                      <p:cBhvr>
                                        <p:cTn id="89" dur="1000"/>
                                        <p:tgtEl>
                                          <p:spTgt spid="28683">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0" dur="1000"/>
                                        <p:tgtEl>
                                          <p:spTgt spid="28683">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1" dur="1" fill="hold">
                                          <p:stCondLst>
                                            <p:cond delay="999"/>
                                          </p:stCondLst>
                                        </p:cTn>
                                        <p:tgtEl>
                                          <p:spTgt spid="28683">
                                            <p:txEl>
                                              <p:pRg st="0" end="0"/>
                                            </p:txEl>
                                          </p:spTgt>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7" presetClass="entr" presetSubtype="0" fill="hold" nodeType="clickEffect">
                                  <p:stCondLst>
                                    <p:cond delay="0"/>
                                  </p:stCondLst>
                                  <p:iterate type="lt">
                                    <p:tmPct val="50000"/>
                                  </p:iterate>
                                  <p:childTnLst>
                                    <p:set>
                                      <p:cBhvr>
                                        <p:cTn id="95" dur="1" fill="hold">
                                          <p:stCondLst>
                                            <p:cond delay="0"/>
                                          </p:stCondLst>
                                        </p:cTn>
                                        <p:tgtEl>
                                          <p:spTgt spid="28684">
                                            <p:txEl>
                                              <p:pRg st="0" end="0"/>
                                            </p:txEl>
                                          </p:spTgt>
                                        </p:tgtEl>
                                        <p:attrNameLst>
                                          <p:attrName>style.visibility</p:attrName>
                                        </p:attrNameLst>
                                      </p:cBhvr>
                                      <p:to>
                                        <p:strVal val="visible"/>
                                      </p:to>
                                    </p:set>
                                    <p:anim calcmode="discrete" valueType="clr">
                                      <p:cBhvr override="childStyle">
                                        <p:cTn id="96" dur="80"/>
                                        <p:tgtEl>
                                          <p:spTgt spid="2868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28684">
                                            <p:txEl>
                                              <p:pRg st="0" end="0"/>
                                            </p:txEl>
                                          </p:spTgt>
                                        </p:tgtEl>
                                        <p:attrNameLst>
                                          <p:attrName>fillcolor</p:attrName>
                                        </p:attrNameLst>
                                      </p:cBhvr>
                                      <p:tavLst>
                                        <p:tav tm="0">
                                          <p:val>
                                            <p:clrVal>
                                              <a:schemeClr val="accent2"/>
                                            </p:clrVal>
                                          </p:val>
                                        </p:tav>
                                        <p:tav tm="50000">
                                          <p:val>
                                            <p:clrVal>
                                              <a:schemeClr val="hlink"/>
                                            </p:clrVal>
                                          </p:val>
                                        </p:tav>
                                      </p:tavLst>
                                    </p:anim>
                                    <p:set>
                                      <p:cBhvr>
                                        <p:cTn id="98" dur="80"/>
                                        <p:tgtEl>
                                          <p:spTgt spid="28684">
                                            <p:txEl>
                                              <p:pRg st="0" end="0"/>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51" presetClass="entr" presetSubtype="0" fill="hold" nodeType="clickEffect">
                                  <p:stCondLst>
                                    <p:cond delay="0"/>
                                  </p:stCondLst>
                                  <p:childTnLst>
                                    <p:set>
                                      <p:cBhvr>
                                        <p:cTn id="102" dur="1" fill="hold">
                                          <p:stCondLst>
                                            <p:cond delay="0"/>
                                          </p:stCondLst>
                                        </p:cTn>
                                        <p:tgtEl>
                                          <p:spTgt spid="28694"/>
                                        </p:tgtEl>
                                        <p:attrNameLst>
                                          <p:attrName>style.visibility</p:attrName>
                                        </p:attrNameLst>
                                      </p:cBhvr>
                                      <p:to>
                                        <p:strVal val="visible"/>
                                      </p:to>
                                    </p:set>
                                    <p:animEffect transition="in" filter="fade">
                                      <p:cBhvr>
                                        <p:cTn id="103" dur="770" decel="100000"/>
                                        <p:tgtEl>
                                          <p:spTgt spid="28694"/>
                                        </p:tgtEl>
                                      </p:cBhvr>
                                    </p:animEffect>
                                    <p:animScale>
                                      <p:cBhvr>
                                        <p:cTn id="104" dur="770" decel="100000"/>
                                        <p:tgtEl>
                                          <p:spTgt spid="28694"/>
                                        </p:tgtEl>
                                      </p:cBhvr>
                                      <p:from x="10000" y="10000"/>
                                      <p:to x="200000" y="450000"/>
                                    </p:animScale>
                                    <p:animScale>
                                      <p:cBhvr>
                                        <p:cTn id="105" dur="1230" accel="100000" fill="hold">
                                          <p:stCondLst>
                                            <p:cond delay="770"/>
                                          </p:stCondLst>
                                        </p:cTn>
                                        <p:tgtEl>
                                          <p:spTgt spid="28694"/>
                                        </p:tgtEl>
                                      </p:cBhvr>
                                      <p:from x="200000" y="450000"/>
                                      <p:to x="100000" y="100000"/>
                                    </p:animScale>
                                    <p:set>
                                      <p:cBhvr>
                                        <p:cTn id="106" dur="770" fill="hold"/>
                                        <p:tgtEl>
                                          <p:spTgt spid="28694"/>
                                        </p:tgtEl>
                                        <p:attrNameLst>
                                          <p:attrName>ppt_x</p:attrName>
                                        </p:attrNameLst>
                                      </p:cBhvr>
                                      <p:to>
                                        <p:strVal val="(0.5)"/>
                                      </p:to>
                                    </p:set>
                                    <p:anim from="(0.5)" to="(#ppt_x)" calcmode="lin" valueType="num">
                                      <p:cBhvr>
                                        <p:cTn id="107" dur="1230" accel="100000" fill="hold">
                                          <p:stCondLst>
                                            <p:cond delay="770"/>
                                          </p:stCondLst>
                                        </p:cTn>
                                        <p:tgtEl>
                                          <p:spTgt spid="28694"/>
                                        </p:tgtEl>
                                        <p:attrNameLst>
                                          <p:attrName>ppt_x</p:attrName>
                                        </p:attrNameLst>
                                      </p:cBhvr>
                                    </p:anim>
                                    <p:set>
                                      <p:cBhvr>
                                        <p:cTn id="108" dur="770" fill="hold"/>
                                        <p:tgtEl>
                                          <p:spTgt spid="28694"/>
                                        </p:tgtEl>
                                        <p:attrNameLst>
                                          <p:attrName>ppt_y</p:attrName>
                                        </p:attrNameLst>
                                      </p:cBhvr>
                                      <p:to>
                                        <p:strVal val="(#ppt_y+0.4)"/>
                                      </p:to>
                                    </p:set>
                                    <p:anim from="(#ppt_y+0.4)" to="(#ppt_y)" calcmode="lin" valueType="num">
                                      <p:cBhvr>
                                        <p:cTn id="109" dur="1230" accel="100000" fill="hold">
                                          <p:stCondLst>
                                            <p:cond delay="770"/>
                                          </p:stCondLst>
                                        </p:cTn>
                                        <p:tgtEl>
                                          <p:spTgt spid="28694"/>
                                        </p:tgtEl>
                                        <p:attrNameLst>
                                          <p:attrName>ppt_y</p:attrName>
                                        </p:attrNameLst>
                                      </p:cBhvr>
                                    </p:anim>
                                  </p:childTnLst>
                                </p:cTn>
                              </p:par>
                            </p:childTnLst>
                          </p:cTn>
                        </p:par>
                      </p:childTnLst>
                    </p:cTn>
                  </p:par>
                  <p:par>
                    <p:cTn id="110" fill="hold">
                      <p:stCondLst>
                        <p:cond delay="indefinite"/>
                      </p:stCondLst>
                      <p:childTnLst>
                        <p:par>
                          <p:cTn id="111" fill="hold">
                            <p:stCondLst>
                              <p:cond delay="0"/>
                            </p:stCondLst>
                            <p:childTnLst>
                              <p:par>
                                <p:cTn id="112" presetID="19" presetClass="entr" presetSubtype="10" fill="hold" grpId="0" nodeType="clickEffect">
                                  <p:stCondLst>
                                    <p:cond delay="0"/>
                                  </p:stCondLst>
                                  <p:childTnLst>
                                    <p:set>
                                      <p:cBhvr>
                                        <p:cTn id="113" dur="1" fill="hold">
                                          <p:stCondLst>
                                            <p:cond delay="0"/>
                                          </p:stCondLst>
                                        </p:cTn>
                                        <p:tgtEl>
                                          <p:spTgt spid="28692"/>
                                        </p:tgtEl>
                                        <p:attrNameLst>
                                          <p:attrName>style.visibility</p:attrName>
                                        </p:attrNameLst>
                                      </p:cBhvr>
                                      <p:to>
                                        <p:strVal val="visible"/>
                                      </p:to>
                                    </p:set>
                                    <p:anim calcmode="lin" valueType="num">
                                      <p:cBhvr>
                                        <p:cTn id="114" dur="5000" fill="hold"/>
                                        <p:tgtEl>
                                          <p:spTgt spid="28692"/>
                                        </p:tgtEl>
                                        <p:attrNameLst>
                                          <p:attrName>ppt_w</p:attrName>
                                        </p:attrNameLst>
                                      </p:cBhvr>
                                      <p:tavLst>
                                        <p:tav tm="0" fmla="#ppt_w*sin(2.5*pi*$)">
                                          <p:val>
                                            <p:fltVal val="0"/>
                                          </p:val>
                                        </p:tav>
                                        <p:tav tm="100000">
                                          <p:val>
                                            <p:fltVal val="1"/>
                                          </p:val>
                                        </p:tav>
                                      </p:tavLst>
                                    </p:anim>
                                    <p:anim calcmode="lin" valueType="num">
                                      <p:cBhvr>
                                        <p:cTn id="115" dur="5000" fill="hold"/>
                                        <p:tgtEl>
                                          <p:spTgt spid="28692"/>
                                        </p:tgtEl>
                                        <p:attrNameLst>
                                          <p:attrName>ppt_h</p:attrName>
                                        </p:attrNameLst>
                                      </p:cBhvr>
                                      <p:tavLst>
                                        <p:tav tm="0">
                                          <p:val>
                                            <p:strVal val="#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9" presetClass="entr" presetSubtype="10" fill="hold" grpId="0" nodeType="clickEffect">
                                  <p:stCondLst>
                                    <p:cond delay="0"/>
                                  </p:stCondLst>
                                  <p:childTnLst>
                                    <p:set>
                                      <p:cBhvr>
                                        <p:cTn id="119" dur="1" fill="hold">
                                          <p:stCondLst>
                                            <p:cond delay="0"/>
                                          </p:stCondLst>
                                        </p:cTn>
                                        <p:tgtEl>
                                          <p:spTgt spid="28693"/>
                                        </p:tgtEl>
                                        <p:attrNameLst>
                                          <p:attrName>style.visibility</p:attrName>
                                        </p:attrNameLst>
                                      </p:cBhvr>
                                      <p:to>
                                        <p:strVal val="visible"/>
                                      </p:to>
                                    </p:set>
                                    <p:anim calcmode="lin" valueType="num">
                                      <p:cBhvr>
                                        <p:cTn id="120" dur="5000" fill="hold"/>
                                        <p:tgtEl>
                                          <p:spTgt spid="28693"/>
                                        </p:tgtEl>
                                        <p:attrNameLst>
                                          <p:attrName>ppt_w</p:attrName>
                                        </p:attrNameLst>
                                      </p:cBhvr>
                                      <p:tavLst>
                                        <p:tav tm="0" fmla="#ppt_w*sin(2.5*pi*$)">
                                          <p:val>
                                            <p:fltVal val="0"/>
                                          </p:val>
                                        </p:tav>
                                        <p:tav tm="100000">
                                          <p:val>
                                            <p:fltVal val="1"/>
                                          </p:val>
                                        </p:tav>
                                      </p:tavLst>
                                    </p:anim>
                                    <p:anim calcmode="lin" valueType="num">
                                      <p:cBhvr>
                                        <p:cTn id="121" dur="5000" fill="hold"/>
                                        <p:tgtEl>
                                          <p:spTgt spid="28693"/>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xit" presetSubtype="4" fill="hold" nodeType="clickEffect">
                                  <p:stCondLst>
                                    <p:cond delay="0"/>
                                  </p:stCondLst>
                                  <p:childTnLst>
                                    <p:anim calcmode="lin" valueType="num">
                                      <p:cBhvr additive="base">
                                        <p:cTn id="125" dur="500"/>
                                        <p:tgtEl>
                                          <p:spTgt spid="28694"/>
                                        </p:tgtEl>
                                        <p:attrNameLst>
                                          <p:attrName>ppt_x</p:attrName>
                                        </p:attrNameLst>
                                      </p:cBhvr>
                                      <p:tavLst>
                                        <p:tav tm="0">
                                          <p:val>
                                            <p:strVal val="ppt_x"/>
                                          </p:val>
                                        </p:tav>
                                        <p:tav tm="100000">
                                          <p:val>
                                            <p:strVal val="ppt_x"/>
                                          </p:val>
                                        </p:tav>
                                      </p:tavLst>
                                    </p:anim>
                                    <p:anim calcmode="lin" valueType="num">
                                      <p:cBhvr additive="base">
                                        <p:cTn id="126" dur="500"/>
                                        <p:tgtEl>
                                          <p:spTgt spid="28694"/>
                                        </p:tgtEl>
                                        <p:attrNameLst>
                                          <p:attrName>ppt_y</p:attrName>
                                        </p:attrNameLst>
                                      </p:cBhvr>
                                      <p:tavLst>
                                        <p:tav tm="0">
                                          <p:val>
                                            <p:strVal val="ppt_y"/>
                                          </p:val>
                                        </p:tav>
                                        <p:tav tm="100000">
                                          <p:val>
                                            <p:strVal val="1+ppt_h/2"/>
                                          </p:val>
                                        </p:tav>
                                      </p:tavLst>
                                    </p:anim>
                                    <p:set>
                                      <p:cBhvr>
                                        <p:cTn id="127" dur="1" fill="hold">
                                          <p:stCondLst>
                                            <p:cond delay="499"/>
                                          </p:stCondLst>
                                        </p:cTn>
                                        <p:tgtEl>
                                          <p:spTgt spid="28694"/>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5" presetClass="exit" presetSubtype="0" fill="hold" grpId="0" nodeType="clickEffect">
                                  <p:stCondLst>
                                    <p:cond delay="0"/>
                                  </p:stCondLst>
                                  <p:iterate type="lt">
                                    <p:tmPct val="0"/>
                                  </p:iterate>
                                  <p:childTnLst>
                                    <p:anim calcmode="lin" valueType="num">
                                      <p:cBhvr>
                                        <p:cTn id="131" dur="1000"/>
                                        <p:tgtEl>
                                          <p:spTgt spid="28684">
                                            <p:txEl>
                                              <p:pRg st="0" end="0"/>
                                            </p:txEl>
                                          </p:spTgt>
                                        </p:tgtEl>
                                        <p:attrNameLst>
                                          <p:attrName>ppt_w</p:attrName>
                                        </p:attrNameLst>
                                      </p:cBhvr>
                                      <p:tavLst>
                                        <p:tav tm="0">
                                          <p:val>
                                            <p:strVal val="ppt_w"/>
                                          </p:val>
                                        </p:tav>
                                        <p:tav tm="100000">
                                          <p:val>
                                            <p:fltVal val="0"/>
                                          </p:val>
                                        </p:tav>
                                      </p:tavLst>
                                    </p:anim>
                                    <p:anim calcmode="lin" valueType="num">
                                      <p:cBhvr>
                                        <p:cTn id="132" dur="1000"/>
                                        <p:tgtEl>
                                          <p:spTgt spid="28684">
                                            <p:txEl>
                                              <p:pRg st="0" end="0"/>
                                            </p:txEl>
                                          </p:spTgt>
                                        </p:tgtEl>
                                        <p:attrNameLst>
                                          <p:attrName>ppt_h</p:attrName>
                                        </p:attrNameLst>
                                      </p:cBhvr>
                                      <p:tavLst>
                                        <p:tav tm="0">
                                          <p:val>
                                            <p:strVal val="ppt_h"/>
                                          </p:val>
                                        </p:tav>
                                        <p:tav tm="100000">
                                          <p:val>
                                            <p:fltVal val="0"/>
                                          </p:val>
                                        </p:tav>
                                      </p:tavLst>
                                    </p:anim>
                                    <p:anim calcmode="lin" valueType="num">
                                      <p:cBhvr>
                                        <p:cTn id="133" dur="1000"/>
                                        <p:tgtEl>
                                          <p:spTgt spid="28684">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4" dur="1000"/>
                                        <p:tgtEl>
                                          <p:spTgt spid="28684">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5" dur="1" fill="hold">
                                          <p:stCondLst>
                                            <p:cond delay="999"/>
                                          </p:stCondLst>
                                        </p:cTn>
                                        <p:tgtEl>
                                          <p:spTgt spid="28684">
                                            <p:txEl>
                                              <p:pRg st="0" end="0"/>
                                            </p:txEl>
                                          </p:spTgt>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5" presetClass="exit" presetSubtype="0" fill="hold" grpId="1" nodeType="clickEffect">
                                  <p:stCondLst>
                                    <p:cond delay="0"/>
                                  </p:stCondLst>
                                  <p:childTnLst>
                                    <p:anim calcmode="lin" valueType="num">
                                      <p:cBhvr>
                                        <p:cTn id="139" dur="1000"/>
                                        <p:tgtEl>
                                          <p:spTgt spid="28692"/>
                                        </p:tgtEl>
                                        <p:attrNameLst>
                                          <p:attrName>ppt_w</p:attrName>
                                        </p:attrNameLst>
                                      </p:cBhvr>
                                      <p:tavLst>
                                        <p:tav tm="0">
                                          <p:val>
                                            <p:strVal val="ppt_w"/>
                                          </p:val>
                                        </p:tav>
                                        <p:tav tm="100000">
                                          <p:val>
                                            <p:fltVal val="0"/>
                                          </p:val>
                                        </p:tav>
                                      </p:tavLst>
                                    </p:anim>
                                    <p:anim calcmode="lin" valueType="num">
                                      <p:cBhvr>
                                        <p:cTn id="140" dur="1000"/>
                                        <p:tgtEl>
                                          <p:spTgt spid="28692"/>
                                        </p:tgtEl>
                                        <p:attrNameLst>
                                          <p:attrName>ppt_h</p:attrName>
                                        </p:attrNameLst>
                                      </p:cBhvr>
                                      <p:tavLst>
                                        <p:tav tm="0">
                                          <p:val>
                                            <p:strVal val="ppt_h"/>
                                          </p:val>
                                        </p:tav>
                                        <p:tav tm="100000">
                                          <p:val>
                                            <p:fltVal val="0"/>
                                          </p:val>
                                        </p:tav>
                                      </p:tavLst>
                                    </p:anim>
                                    <p:anim calcmode="lin" valueType="num">
                                      <p:cBhvr>
                                        <p:cTn id="141" dur="1000"/>
                                        <p:tgtEl>
                                          <p:spTgt spid="2869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2" dur="1000"/>
                                        <p:tgtEl>
                                          <p:spTgt spid="2869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3" dur="1" fill="hold">
                                          <p:stCondLst>
                                            <p:cond delay="999"/>
                                          </p:stCondLst>
                                        </p:cTn>
                                        <p:tgtEl>
                                          <p:spTgt spid="2869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 presetClass="exit" presetSubtype="4" fill="hold" grpId="1" nodeType="clickEffect">
                                  <p:stCondLst>
                                    <p:cond delay="0"/>
                                  </p:stCondLst>
                                  <p:childTnLst>
                                    <p:anim calcmode="lin" valueType="num">
                                      <p:cBhvr additive="base">
                                        <p:cTn id="147" dur="500"/>
                                        <p:tgtEl>
                                          <p:spTgt spid="28693"/>
                                        </p:tgtEl>
                                        <p:attrNameLst>
                                          <p:attrName>ppt_x</p:attrName>
                                        </p:attrNameLst>
                                      </p:cBhvr>
                                      <p:tavLst>
                                        <p:tav tm="0">
                                          <p:val>
                                            <p:strVal val="ppt_x"/>
                                          </p:val>
                                        </p:tav>
                                        <p:tav tm="100000">
                                          <p:val>
                                            <p:strVal val="ppt_x"/>
                                          </p:val>
                                        </p:tav>
                                      </p:tavLst>
                                    </p:anim>
                                    <p:anim calcmode="lin" valueType="num">
                                      <p:cBhvr additive="base">
                                        <p:cTn id="148" dur="500"/>
                                        <p:tgtEl>
                                          <p:spTgt spid="28693"/>
                                        </p:tgtEl>
                                        <p:attrNameLst>
                                          <p:attrName>ppt_y</p:attrName>
                                        </p:attrNameLst>
                                      </p:cBhvr>
                                      <p:tavLst>
                                        <p:tav tm="0">
                                          <p:val>
                                            <p:strVal val="ppt_y"/>
                                          </p:val>
                                        </p:tav>
                                        <p:tav tm="100000">
                                          <p:val>
                                            <p:strVal val="1+ppt_h/2"/>
                                          </p:val>
                                        </p:tav>
                                      </p:tavLst>
                                    </p:anim>
                                    <p:set>
                                      <p:cBhvr>
                                        <p:cTn id="149" dur="1" fill="hold">
                                          <p:stCondLst>
                                            <p:cond delay="499"/>
                                          </p:stCondLst>
                                        </p:cTn>
                                        <p:tgtEl>
                                          <p:spTgt spid="286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allAtOnce"/>
      <p:bldP spid="28682" grpId="0" animBg="1"/>
      <p:bldP spid="28682" grpId="1" animBg="1"/>
      <p:bldP spid="28683" grpId="0" build="allAtOnce"/>
      <p:bldP spid="28684" grpId="0" build="allAtOnce"/>
      <p:bldP spid="28692" grpId="0"/>
      <p:bldP spid="28692" grpId="1"/>
      <p:bldP spid="28693" grpId="0"/>
      <p:bldP spid="2869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fld id="{A3426912-0D7A-4327-8DF7-6A4BC9E2F3F5}" type="datetime1">
              <a:rPr lang="en-US"/>
              <a:pPr/>
              <a:t>5/15/2017</a:t>
            </a:fld>
            <a:endParaRPr lang="en-US"/>
          </a:p>
        </p:txBody>
      </p:sp>
      <p:sp>
        <p:nvSpPr>
          <p:cNvPr id="17" name="Slide Number Placeholder 3"/>
          <p:cNvSpPr>
            <a:spLocks noGrp="1"/>
          </p:cNvSpPr>
          <p:nvPr>
            <p:ph type="sldNum" sz="quarter" idx="12"/>
          </p:nvPr>
        </p:nvSpPr>
        <p:spPr/>
        <p:txBody>
          <a:bodyPr/>
          <a:lstStyle/>
          <a:p>
            <a:fld id="{6C21D2B5-C2D6-4D10-A32D-05F13F158A54}" type="slidenum">
              <a:rPr lang="en-US"/>
              <a:pPr/>
              <a:t>44</a:t>
            </a:fld>
            <a:endParaRPr lang="en-US"/>
          </a:p>
        </p:txBody>
      </p:sp>
      <p:sp>
        <p:nvSpPr>
          <p:cNvPr id="29700" name="Rectangle 4"/>
          <p:cNvSpPr>
            <a:spLocks noChangeArrowheads="1"/>
          </p:cNvSpPr>
          <p:nvPr/>
        </p:nvSpPr>
        <p:spPr bwMode="auto">
          <a:xfrm>
            <a:off x="0" y="0"/>
            <a:ext cx="3257550" cy="366713"/>
          </a:xfrm>
          <a:prstGeom prst="rect">
            <a:avLst/>
          </a:prstGeom>
          <a:noFill/>
          <a:ln w="9525">
            <a:noFill/>
            <a:miter lim="800000"/>
            <a:headEnd/>
            <a:tailEnd/>
          </a:ln>
          <a:effectLst/>
        </p:spPr>
        <p:txBody>
          <a:bodyPr wrap="none" anchor="ctr">
            <a:spAutoFit/>
          </a:bodyPr>
          <a:lstStyle/>
          <a:p>
            <a:r>
              <a:rPr lang="en-US"/>
              <a:t>PERHATIKAN SPL BERIKUT </a:t>
            </a:r>
          </a:p>
        </p:txBody>
      </p:sp>
      <p:sp>
        <p:nvSpPr>
          <p:cNvPr id="29702" name="Rectangle 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9701" name="Object 5"/>
          <p:cNvGraphicFramePr>
            <a:graphicFrameLocks noChangeAspect="1"/>
          </p:cNvGraphicFramePr>
          <p:nvPr/>
        </p:nvGraphicFramePr>
        <p:xfrm>
          <a:off x="688975" y="404813"/>
          <a:ext cx="3449638" cy="1160462"/>
        </p:xfrm>
        <a:graphic>
          <a:graphicData uri="http://schemas.openxmlformats.org/presentationml/2006/ole">
            <mc:AlternateContent xmlns:mc="http://schemas.openxmlformats.org/markup-compatibility/2006">
              <mc:Choice xmlns:v="urn:schemas-microsoft-com:vml" Requires="v">
                <p:oleObj spid="_x0000_s102406" name="Equation" r:id="rId3" imgW="1358900" imgH="457200" progId="Equation.3">
                  <p:embed/>
                </p:oleObj>
              </mc:Choice>
              <mc:Fallback>
                <p:oleObj name="Equation" r:id="rId3" imgW="1358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404813"/>
                        <a:ext cx="3449638" cy="1160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3" name="Rectangle 7"/>
          <p:cNvSpPr>
            <a:spLocks noChangeArrowheads="1"/>
          </p:cNvSpPr>
          <p:nvPr/>
        </p:nvSpPr>
        <p:spPr bwMode="auto">
          <a:xfrm>
            <a:off x="0" y="1484313"/>
            <a:ext cx="1924050" cy="366712"/>
          </a:xfrm>
          <a:prstGeom prst="rect">
            <a:avLst/>
          </a:prstGeom>
          <a:noFill/>
          <a:ln w="9525">
            <a:noFill/>
            <a:miter lim="800000"/>
            <a:headEnd/>
            <a:tailEnd/>
          </a:ln>
          <a:effectLst/>
        </p:spPr>
        <p:txBody>
          <a:bodyPr wrap="none" anchor="ctr">
            <a:spAutoFit/>
          </a:bodyPr>
          <a:lstStyle/>
          <a:p>
            <a:pPr algn="just"/>
            <a:r>
              <a:rPr lang="en-US"/>
              <a:t>PENYELESAIAN</a:t>
            </a:r>
          </a:p>
        </p:txBody>
      </p:sp>
      <p:sp>
        <p:nvSpPr>
          <p:cNvPr id="29705" name="Rectangle 9"/>
          <p:cNvSpPr>
            <a:spLocks noChangeArrowheads="1"/>
          </p:cNvSpPr>
          <p:nvPr/>
        </p:nvSpPr>
        <p:spPr bwMode="auto">
          <a:xfrm>
            <a:off x="0" y="29860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9704" name="Object 8"/>
          <p:cNvGraphicFramePr>
            <a:graphicFrameLocks noChangeAspect="1"/>
          </p:cNvGraphicFramePr>
          <p:nvPr/>
        </p:nvGraphicFramePr>
        <p:xfrm>
          <a:off x="477838" y="1916113"/>
          <a:ext cx="3363912" cy="2030412"/>
        </p:xfrm>
        <a:graphic>
          <a:graphicData uri="http://schemas.openxmlformats.org/presentationml/2006/ole">
            <mc:AlternateContent xmlns:mc="http://schemas.openxmlformats.org/markup-compatibility/2006">
              <mc:Choice xmlns:v="urn:schemas-microsoft-com:vml" Requires="v">
                <p:oleObj spid="_x0000_s102407" name="Equation" r:id="rId5" imgW="1473200" imgH="889000" progId="Equation.3">
                  <p:embed/>
                </p:oleObj>
              </mc:Choice>
              <mc:Fallback>
                <p:oleObj name="Equation" r:id="rId5" imgW="14732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838" y="1916113"/>
                        <a:ext cx="3363912" cy="203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6" name="Rectangle 10"/>
          <p:cNvSpPr>
            <a:spLocks noChangeArrowheads="1"/>
          </p:cNvSpPr>
          <p:nvPr/>
        </p:nvSpPr>
        <p:spPr bwMode="auto">
          <a:xfrm>
            <a:off x="4191000" y="0"/>
            <a:ext cx="5060950" cy="366713"/>
          </a:xfrm>
          <a:prstGeom prst="rect">
            <a:avLst/>
          </a:prstGeom>
          <a:noFill/>
          <a:ln w="9525">
            <a:noFill/>
            <a:miter lim="800000"/>
            <a:headEnd/>
            <a:tailEnd/>
          </a:ln>
          <a:effectLst/>
        </p:spPr>
        <p:txBody>
          <a:bodyPr wrap="none" anchor="ctr">
            <a:spAutoFit/>
          </a:bodyPr>
          <a:lstStyle/>
          <a:p>
            <a:r>
              <a:rPr lang="en-US"/>
              <a:t>BILAMANA PERSAMAAN DIRUBAH MENJADI </a:t>
            </a:r>
          </a:p>
        </p:txBody>
      </p:sp>
      <p:sp>
        <p:nvSpPr>
          <p:cNvPr id="29708" name="Rectangle 12"/>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9707" name="Object 11"/>
          <p:cNvGraphicFramePr>
            <a:graphicFrameLocks noChangeAspect="1"/>
          </p:cNvGraphicFramePr>
          <p:nvPr/>
        </p:nvGraphicFramePr>
        <p:xfrm>
          <a:off x="4643438" y="404813"/>
          <a:ext cx="3527425" cy="1182687"/>
        </p:xfrm>
        <a:graphic>
          <a:graphicData uri="http://schemas.openxmlformats.org/presentationml/2006/ole">
            <mc:AlternateContent xmlns:mc="http://schemas.openxmlformats.org/markup-compatibility/2006">
              <mc:Choice xmlns:v="urn:schemas-microsoft-com:vml" Requires="v">
                <p:oleObj spid="_x0000_s102408" name="Equation" r:id="rId7" imgW="1358900" imgH="457200" progId="Equation.3">
                  <p:embed/>
                </p:oleObj>
              </mc:Choice>
              <mc:Fallback>
                <p:oleObj name="Equation" r:id="rId7" imgW="13589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404813"/>
                        <a:ext cx="3527425" cy="118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9" name="Rectangle 13"/>
          <p:cNvSpPr>
            <a:spLocks noChangeArrowheads="1"/>
          </p:cNvSpPr>
          <p:nvPr/>
        </p:nvSpPr>
        <p:spPr bwMode="auto">
          <a:xfrm>
            <a:off x="4173538" y="1484313"/>
            <a:ext cx="2990850" cy="366712"/>
          </a:xfrm>
          <a:prstGeom prst="rect">
            <a:avLst/>
          </a:prstGeom>
          <a:noFill/>
          <a:ln w="9525">
            <a:noFill/>
            <a:miter lim="800000"/>
            <a:headEnd/>
            <a:tailEnd/>
          </a:ln>
          <a:effectLst/>
        </p:spPr>
        <p:txBody>
          <a:bodyPr wrap="none" anchor="ctr">
            <a:spAutoFit/>
          </a:bodyPr>
          <a:lstStyle/>
          <a:p>
            <a:pPr algn="just"/>
            <a:r>
              <a:rPr lang="en-US"/>
              <a:t>PENYELESAIAN MENJADI</a:t>
            </a:r>
          </a:p>
        </p:txBody>
      </p:sp>
      <p:sp>
        <p:nvSpPr>
          <p:cNvPr id="29711" name="Rectangle 15"/>
          <p:cNvSpPr>
            <a:spLocks noChangeArrowheads="1"/>
          </p:cNvSpPr>
          <p:nvPr/>
        </p:nvSpPr>
        <p:spPr bwMode="auto">
          <a:xfrm>
            <a:off x="0" y="29860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9710" name="Object 14"/>
          <p:cNvGraphicFramePr>
            <a:graphicFrameLocks noChangeAspect="1"/>
          </p:cNvGraphicFramePr>
          <p:nvPr/>
        </p:nvGraphicFramePr>
        <p:xfrm>
          <a:off x="4075113" y="1916113"/>
          <a:ext cx="3262312" cy="2003425"/>
        </p:xfrm>
        <a:graphic>
          <a:graphicData uri="http://schemas.openxmlformats.org/presentationml/2006/ole">
            <mc:AlternateContent xmlns:mc="http://schemas.openxmlformats.org/markup-compatibility/2006">
              <mc:Choice xmlns:v="urn:schemas-microsoft-com:vml" Requires="v">
                <p:oleObj spid="_x0000_s102409" name="Equation" r:id="rId9" imgW="1447800" imgH="889000" progId="Equation.3">
                  <p:embed/>
                </p:oleObj>
              </mc:Choice>
              <mc:Fallback>
                <p:oleObj name="Equation" r:id="rId9" imgW="1447800" imgH="889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5113" y="1916113"/>
                        <a:ext cx="3262312" cy="200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2" name="Rectangle 16"/>
          <p:cNvSpPr>
            <a:spLocks noChangeArrowheads="1"/>
          </p:cNvSpPr>
          <p:nvPr/>
        </p:nvSpPr>
        <p:spPr bwMode="auto">
          <a:xfrm>
            <a:off x="0" y="4083050"/>
            <a:ext cx="9144000" cy="2135188"/>
          </a:xfrm>
          <a:prstGeom prst="rect">
            <a:avLst/>
          </a:prstGeom>
          <a:noFill/>
          <a:ln w="9525">
            <a:noFill/>
            <a:miter lim="800000"/>
            <a:headEnd/>
            <a:tailEnd/>
          </a:ln>
          <a:effectLst/>
        </p:spPr>
        <p:txBody>
          <a:bodyPr anchor="ctr">
            <a:spAutoFit/>
          </a:bodyPr>
          <a:lstStyle/>
          <a:p>
            <a:pPr algn="just"/>
            <a:r>
              <a:rPr lang="en-US" sz="2400" b="1"/>
              <a:t>2. 2. 4. 2  PERBAIKAN-PERBAIKAN</a:t>
            </a:r>
          </a:p>
          <a:p>
            <a:pPr algn="just"/>
            <a:r>
              <a:rPr lang="en-US" sz="2000"/>
              <a:t>A.  1  PIVOTING PARSIAL</a:t>
            </a:r>
          </a:p>
          <a:p>
            <a:pPr algn="just"/>
            <a:r>
              <a:rPr lang="en-US"/>
              <a:t>STRATEGI PEMILIHAN ELEMEN PIVOT PADA AWAL ELIMINASI BAIK DARI ELEMEN BARIS ATAU KOLOM (PIVOTING TOTAL), ATAU HANYA PADA ELEMEN BARIS ATAU ELEMEN KOLOM SAJA (PIVOTING PARSIAL) DENGAN MEMILIH ELEMEN YANG MEMILIKI NILAI MUTLAK PADA KOLOM YANG BERSANGKUTAN, DENGAN CARA SEBAGAIMANA ILUSTRASI BERIKUT :</a:t>
            </a:r>
          </a:p>
        </p:txBody>
      </p:sp>
    </p:spTree>
    <p:extLst>
      <p:ext uri="{BB962C8B-B14F-4D97-AF65-F5344CB8AC3E}">
        <p14:creationId xmlns:p14="http://schemas.microsoft.com/office/powerpoint/2010/main" val="14546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770" decel="100000"/>
                                        <p:tgtEl>
                                          <p:spTgt spid="29700">
                                            <p:txEl>
                                              <p:pRg st="0" end="0"/>
                                            </p:txEl>
                                          </p:spTgt>
                                        </p:tgtEl>
                                      </p:cBhvr>
                                    </p:animEffect>
                                    <p:animScale>
                                      <p:cBhvr>
                                        <p:cTn id="8" dur="770" decel="100000"/>
                                        <p:tgtEl>
                                          <p:spTgt spid="29700">
                                            <p:txEl>
                                              <p:pRg st="0" end="0"/>
                                            </p:txEl>
                                          </p:spTgt>
                                        </p:tgtEl>
                                      </p:cBhvr>
                                      <p:from x="10000" y="10000"/>
                                      <p:to x="200000" y="450000"/>
                                    </p:animScale>
                                    <p:animScale>
                                      <p:cBhvr>
                                        <p:cTn id="9" dur="1230" accel="100000" fill="hold">
                                          <p:stCondLst>
                                            <p:cond delay="770"/>
                                          </p:stCondLst>
                                        </p:cTn>
                                        <p:tgtEl>
                                          <p:spTgt spid="29700">
                                            <p:txEl>
                                              <p:pRg st="0" end="0"/>
                                            </p:txEl>
                                          </p:spTgt>
                                        </p:tgtEl>
                                      </p:cBhvr>
                                      <p:from x="200000" y="450000"/>
                                      <p:to x="100000" y="100000"/>
                                    </p:animScale>
                                    <p:set>
                                      <p:cBhvr>
                                        <p:cTn id="10" dur="770" fill="hold"/>
                                        <p:tgtEl>
                                          <p:spTgt spid="29700">
                                            <p:txEl>
                                              <p:pRg st="0" end="0"/>
                                            </p:txEl>
                                          </p:spTgt>
                                        </p:tgtEl>
                                        <p:attrNameLst>
                                          <p:attrName>ppt_x</p:attrName>
                                        </p:attrNameLst>
                                      </p:cBhvr>
                                      <p:to>
                                        <p:strVal val="(0.5)"/>
                                      </p:to>
                                    </p:set>
                                    <p:anim from="(0.5)" to="(#ppt_x)" calcmode="lin" valueType="num">
                                      <p:cBhvr>
                                        <p:cTn id="11" dur="1230" accel="100000" fill="hold">
                                          <p:stCondLst>
                                            <p:cond delay="770"/>
                                          </p:stCondLst>
                                        </p:cTn>
                                        <p:tgtEl>
                                          <p:spTgt spid="29700">
                                            <p:txEl>
                                              <p:pRg st="0" end="0"/>
                                            </p:txEl>
                                          </p:spTgt>
                                        </p:tgtEl>
                                        <p:attrNameLst>
                                          <p:attrName>ppt_x</p:attrName>
                                        </p:attrNameLst>
                                      </p:cBhvr>
                                    </p:anim>
                                    <p:set>
                                      <p:cBhvr>
                                        <p:cTn id="12" dur="770" fill="hold"/>
                                        <p:tgtEl>
                                          <p:spTgt spid="2970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9700">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29701"/>
                                        </p:tgtEl>
                                        <p:attrNameLst>
                                          <p:attrName>style.visibility</p:attrName>
                                        </p:attrNameLst>
                                      </p:cBhvr>
                                      <p:to>
                                        <p:strVal val="visible"/>
                                      </p:to>
                                    </p:set>
                                    <p:anim calcmode="lin" valueType="num">
                                      <p:cBhvr>
                                        <p:cTn id="18" dur="5000" fill="hold"/>
                                        <p:tgtEl>
                                          <p:spTgt spid="29701"/>
                                        </p:tgtEl>
                                        <p:attrNameLst>
                                          <p:attrName>ppt_w</p:attrName>
                                        </p:attrNameLst>
                                      </p:cBhvr>
                                      <p:tavLst>
                                        <p:tav tm="0" fmla="#ppt_w*sin(2.5*pi*$)">
                                          <p:val>
                                            <p:fltVal val="0"/>
                                          </p:val>
                                        </p:tav>
                                        <p:tav tm="100000">
                                          <p:val>
                                            <p:fltVal val="1"/>
                                          </p:val>
                                        </p:tav>
                                      </p:tavLst>
                                    </p:anim>
                                    <p:anim calcmode="lin" valueType="num">
                                      <p:cBhvr>
                                        <p:cTn id="19" dur="5000" fill="hold"/>
                                        <p:tgtEl>
                                          <p:spTgt spid="2970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29703">
                                            <p:txEl>
                                              <p:pRg st="0" end="0"/>
                                            </p:txEl>
                                          </p:spTgt>
                                        </p:tgtEl>
                                        <p:attrNameLst>
                                          <p:attrName>style.visibility</p:attrName>
                                        </p:attrNameLst>
                                      </p:cBhvr>
                                      <p:to>
                                        <p:strVal val="visible"/>
                                      </p:to>
                                    </p:set>
                                    <p:animEffect transition="in" filter="fade">
                                      <p:cBhvr>
                                        <p:cTn id="24" dur="770" decel="100000"/>
                                        <p:tgtEl>
                                          <p:spTgt spid="29703">
                                            <p:txEl>
                                              <p:pRg st="0" end="0"/>
                                            </p:txEl>
                                          </p:spTgt>
                                        </p:tgtEl>
                                      </p:cBhvr>
                                    </p:animEffect>
                                    <p:animScale>
                                      <p:cBhvr>
                                        <p:cTn id="25" dur="770" decel="100000"/>
                                        <p:tgtEl>
                                          <p:spTgt spid="29703">
                                            <p:txEl>
                                              <p:pRg st="0" end="0"/>
                                            </p:txEl>
                                          </p:spTgt>
                                        </p:tgtEl>
                                      </p:cBhvr>
                                      <p:from x="10000" y="10000"/>
                                      <p:to x="200000" y="450000"/>
                                    </p:animScale>
                                    <p:animScale>
                                      <p:cBhvr>
                                        <p:cTn id="26" dur="1230" accel="100000" fill="hold">
                                          <p:stCondLst>
                                            <p:cond delay="770"/>
                                          </p:stCondLst>
                                        </p:cTn>
                                        <p:tgtEl>
                                          <p:spTgt spid="29703">
                                            <p:txEl>
                                              <p:pRg st="0" end="0"/>
                                            </p:txEl>
                                          </p:spTgt>
                                        </p:tgtEl>
                                      </p:cBhvr>
                                      <p:from x="200000" y="450000"/>
                                      <p:to x="100000" y="100000"/>
                                    </p:animScale>
                                    <p:set>
                                      <p:cBhvr>
                                        <p:cTn id="27" dur="770" fill="hold"/>
                                        <p:tgtEl>
                                          <p:spTgt spid="29703">
                                            <p:txEl>
                                              <p:pRg st="0" end="0"/>
                                            </p:txEl>
                                          </p:spTgt>
                                        </p:tgtEl>
                                        <p:attrNameLst>
                                          <p:attrName>ppt_x</p:attrName>
                                        </p:attrNameLst>
                                      </p:cBhvr>
                                      <p:to>
                                        <p:strVal val="(0.5)"/>
                                      </p:to>
                                    </p:set>
                                    <p:anim from="(0.5)" to="(#ppt_x)" calcmode="lin" valueType="num">
                                      <p:cBhvr>
                                        <p:cTn id="28" dur="1230" accel="100000" fill="hold">
                                          <p:stCondLst>
                                            <p:cond delay="770"/>
                                          </p:stCondLst>
                                        </p:cTn>
                                        <p:tgtEl>
                                          <p:spTgt spid="29703">
                                            <p:txEl>
                                              <p:pRg st="0" end="0"/>
                                            </p:txEl>
                                          </p:spTgt>
                                        </p:tgtEl>
                                        <p:attrNameLst>
                                          <p:attrName>ppt_x</p:attrName>
                                        </p:attrNameLst>
                                      </p:cBhvr>
                                    </p:anim>
                                    <p:set>
                                      <p:cBhvr>
                                        <p:cTn id="29" dur="770" fill="hold"/>
                                        <p:tgtEl>
                                          <p:spTgt spid="29703">
                                            <p:txEl>
                                              <p:pRg st="0" end="0"/>
                                            </p:txEl>
                                          </p:spTgt>
                                        </p:tgtEl>
                                        <p:attrNameLst>
                                          <p:attrName>ppt_y</p:attrName>
                                        </p:attrNameLst>
                                      </p:cBhvr>
                                      <p:to>
                                        <p:strVal val="(#ppt_y+0.4)"/>
                                      </p:to>
                                    </p:set>
                                    <p:anim from="(#ppt_y+0.4)" to="(#ppt_y)" calcmode="lin" valueType="num">
                                      <p:cBhvr>
                                        <p:cTn id="30" dur="1230" accel="100000" fill="hold">
                                          <p:stCondLst>
                                            <p:cond delay="770"/>
                                          </p:stCondLst>
                                        </p:cTn>
                                        <p:tgtEl>
                                          <p:spTgt spid="29703">
                                            <p:txEl>
                                              <p:pRg st="0" end="0"/>
                                            </p:txEl>
                                          </p:spTgt>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29704"/>
                                        </p:tgtEl>
                                        <p:attrNameLst>
                                          <p:attrName>style.visibility</p:attrName>
                                        </p:attrNameLst>
                                      </p:cBhvr>
                                      <p:to>
                                        <p:strVal val="visible"/>
                                      </p:to>
                                    </p:set>
                                    <p:animEffect transition="in" filter="fade">
                                      <p:cBhvr>
                                        <p:cTn id="35" dur="770" decel="100000"/>
                                        <p:tgtEl>
                                          <p:spTgt spid="29704"/>
                                        </p:tgtEl>
                                      </p:cBhvr>
                                    </p:animEffect>
                                    <p:animScale>
                                      <p:cBhvr>
                                        <p:cTn id="36" dur="770" decel="100000"/>
                                        <p:tgtEl>
                                          <p:spTgt spid="29704"/>
                                        </p:tgtEl>
                                      </p:cBhvr>
                                      <p:from x="10000" y="10000"/>
                                      <p:to x="200000" y="450000"/>
                                    </p:animScale>
                                    <p:animScale>
                                      <p:cBhvr>
                                        <p:cTn id="37" dur="1230" accel="100000" fill="hold">
                                          <p:stCondLst>
                                            <p:cond delay="770"/>
                                          </p:stCondLst>
                                        </p:cTn>
                                        <p:tgtEl>
                                          <p:spTgt spid="29704"/>
                                        </p:tgtEl>
                                      </p:cBhvr>
                                      <p:from x="200000" y="450000"/>
                                      <p:to x="100000" y="100000"/>
                                    </p:animScale>
                                    <p:set>
                                      <p:cBhvr>
                                        <p:cTn id="38" dur="770" fill="hold"/>
                                        <p:tgtEl>
                                          <p:spTgt spid="29704"/>
                                        </p:tgtEl>
                                        <p:attrNameLst>
                                          <p:attrName>ppt_x</p:attrName>
                                        </p:attrNameLst>
                                      </p:cBhvr>
                                      <p:to>
                                        <p:strVal val="(0.5)"/>
                                      </p:to>
                                    </p:set>
                                    <p:anim from="(0.5)" to="(#ppt_x)" calcmode="lin" valueType="num">
                                      <p:cBhvr>
                                        <p:cTn id="39" dur="1230" accel="100000" fill="hold">
                                          <p:stCondLst>
                                            <p:cond delay="770"/>
                                          </p:stCondLst>
                                        </p:cTn>
                                        <p:tgtEl>
                                          <p:spTgt spid="29704"/>
                                        </p:tgtEl>
                                        <p:attrNameLst>
                                          <p:attrName>ppt_x</p:attrName>
                                        </p:attrNameLst>
                                      </p:cBhvr>
                                    </p:anim>
                                    <p:set>
                                      <p:cBhvr>
                                        <p:cTn id="40" dur="770" fill="hold"/>
                                        <p:tgtEl>
                                          <p:spTgt spid="29704"/>
                                        </p:tgtEl>
                                        <p:attrNameLst>
                                          <p:attrName>ppt_y</p:attrName>
                                        </p:attrNameLst>
                                      </p:cBhvr>
                                      <p:to>
                                        <p:strVal val="(#ppt_y+0.4)"/>
                                      </p:to>
                                    </p:set>
                                    <p:anim from="(#ppt_y+0.4)" to="(#ppt_y)" calcmode="lin" valueType="num">
                                      <p:cBhvr>
                                        <p:cTn id="41" dur="1230" accel="100000" fill="hold">
                                          <p:stCondLst>
                                            <p:cond delay="770"/>
                                          </p:stCondLst>
                                        </p:cTn>
                                        <p:tgtEl>
                                          <p:spTgt spid="29704"/>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childTnLst>
                                    <p:set>
                                      <p:cBhvr>
                                        <p:cTn id="45" dur="1" fill="hold">
                                          <p:stCondLst>
                                            <p:cond delay="0"/>
                                          </p:stCondLst>
                                        </p:cTn>
                                        <p:tgtEl>
                                          <p:spTgt spid="29706">
                                            <p:txEl>
                                              <p:pRg st="0" end="0"/>
                                            </p:txEl>
                                          </p:spTgt>
                                        </p:tgtEl>
                                        <p:attrNameLst>
                                          <p:attrName>style.visibility</p:attrName>
                                        </p:attrNameLst>
                                      </p:cBhvr>
                                      <p:to>
                                        <p:strVal val="visible"/>
                                      </p:to>
                                    </p:set>
                                    <p:animEffect transition="in" filter="fade">
                                      <p:cBhvr>
                                        <p:cTn id="46" dur="770" decel="100000"/>
                                        <p:tgtEl>
                                          <p:spTgt spid="29706">
                                            <p:txEl>
                                              <p:pRg st="0" end="0"/>
                                            </p:txEl>
                                          </p:spTgt>
                                        </p:tgtEl>
                                      </p:cBhvr>
                                    </p:animEffect>
                                    <p:animScale>
                                      <p:cBhvr>
                                        <p:cTn id="47" dur="770" decel="100000"/>
                                        <p:tgtEl>
                                          <p:spTgt spid="29706">
                                            <p:txEl>
                                              <p:pRg st="0" end="0"/>
                                            </p:txEl>
                                          </p:spTgt>
                                        </p:tgtEl>
                                      </p:cBhvr>
                                      <p:from x="10000" y="10000"/>
                                      <p:to x="200000" y="450000"/>
                                    </p:animScale>
                                    <p:animScale>
                                      <p:cBhvr>
                                        <p:cTn id="48" dur="1230" accel="100000" fill="hold">
                                          <p:stCondLst>
                                            <p:cond delay="770"/>
                                          </p:stCondLst>
                                        </p:cTn>
                                        <p:tgtEl>
                                          <p:spTgt spid="29706">
                                            <p:txEl>
                                              <p:pRg st="0" end="0"/>
                                            </p:txEl>
                                          </p:spTgt>
                                        </p:tgtEl>
                                      </p:cBhvr>
                                      <p:from x="200000" y="450000"/>
                                      <p:to x="100000" y="100000"/>
                                    </p:animScale>
                                    <p:set>
                                      <p:cBhvr>
                                        <p:cTn id="49" dur="770" fill="hold"/>
                                        <p:tgtEl>
                                          <p:spTgt spid="29706">
                                            <p:txEl>
                                              <p:pRg st="0" end="0"/>
                                            </p:txEl>
                                          </p:spTgt>
                                        </p:tgtEl>
                                        <p:attrNameLst>
                                          <p:attrName>ppt_x</p:attrName>
                                        </p:attrNameLst>
                                      </p:cBhvr>
                                      <p:to>
                                        <p:strVal val="(0.5)"/>
                                      </p:to>
                                    </p:set>
                                    <p:anim from="(0.5)" to="(#ppt_x)" calcmode="lin" valueType="num">
                                      <p:cBhvr>
                                        <p:cTn id="50" dur="1230" accel="100000" fill="hold">
                                          <p:stCondLst>
                                            <p:cond delay="770"/>
                                          </p:stCondLst>
                                        </p:cTn>
                                        <p:tgtEl>
                                          <p:spTgt spid="29706">
                                            <p:txEl>
                                              <p:pRg st="0" end="0"/>
                                            </p:txEl>
                                          </p:spTgt>
                                        </p:tgtEl>
                                        <p:attrNameLst>
                                          <p:attrName>ppt_x</p:attrName>
                                        </p:attrNameLst>
                                      </p:cBhvr>
                                    </p:anim>
                                    <p:set>
                                      <p:cBhvr>
                                        <p:cTn id="51" dur="770" fill="hold"/>
                                        <p:tgtEl>
                                          <p:spTgt spid="29706">
                                            <p:txEl>
                                              <p:pRg st="0" end="0"/>
                                            </p:txEl>
                                          </p:spTgt>
                                        </p:tgtEl>
                                        <p:attrNameLst>
                                          <p:attrName>ppt_y</p:attrName>
                                        </p:attrNameLst>
                                      </p:cBhvr>
                                      <p:to>
                                        <p:strVal val="(#ppt_y+0.4)"/>
                                      </p:to>
                                    </p:set>
                                    <p:anim from="(#ppt_y+0.4)" to="(#ppt_y)" calcmode="lin" valueType="num">
                                      <p:cBhvr>
                                        <p:cTn id="52" dur="1230" accel="100000" fill="hold">
                                          <p:stCondLst>
                                            <p:cond delay="770"/>
                                          </p:stCondLst>
                                        </p:cTn>
                                        <p:tgtEl>
                                          <p:spTgt spid="29706">
                                            <p:txEl>
                                              <p:pRg st="0" end="0"/>
                                            </p:txEl>
                                          </p:spTgt>
                                        </p:tgtEl>
                                        <p:attrNameLst>
                                          <p:attrName>ppt_y</p:attrName>
                                        </p:attrNameLst>
                                      </p:cBhvr>
                                    </p:anim>
                                  </p:childTnLst>
                                </p:cTn>
                              </p:par>
                            </p:childTnLst>
                          </p:cTn>
                        </p:par>
                      </p:childTnLst>
                    </p:cTn>
                  </p:par>
                  <p:par>
                    <p:cTn id="53" fill="hold">
                      <p:stCondLst>
                        <p:cond delay="indefinite"/>
                      </p:stCondLst>
                      <p:childTnLst>
                        <p:par>
                          <p:cTn id="54" fill="hold">
                            <p:stCondLst>
                              <p:cond delay="0"/>
                            </p:stCondLst>
                            <p:childTnLst>
                              <p:par>
                                <p:cTn id="55" presetID="19" presetClass="entr" presetSubtype="10" fill="hold" nodeType="clickEffect">
                                  <p:stCondLst>
                                    <p:cond delay="0"/>
                                  </p:stCondLst>
                                  <p:childTnLst>
                                    <p:set>
                                      <p:cBhvr>
                                        <p:cTn id="56" dur="1" fill="hold">
                                          <p:stCondLst>
                                            <p:cond delay="0"/>
                                          </p:stCondLst>
                                        </p:cTn>
                                        <p:tgtEl>
                                          <p:spTgt spid="29707"/>
                                        </p:tgtEl>
                                        <p:attrNameLst>
                                          <p:attrName>style.visibility</p:attrName>
                                        </p:attrNameLst>
                                      </p:cBhvr>
                                      <p:to>
                                        <p:strVal val="visible"/>
                                      </p:to>
                                    </p:set>
                                    <p:anim calcmode="lin" valueType="num">
                                      <p:cBhvr>
                                        <p:cTn id="57" dur="5000" fill="hold"/>
                                        <p:tgtEl>
                                          <p:spTgt spid="29707"/>
                                        </p:tgtEl>
                                        <p:attrNameLst>
                                          <p:attrName>ppt_w</p:attrName>
                                        </p:attrNameLst>
                                      </p:cBhvr>
                                      <p:tavLst>
                                        <p:tav tm="0" fmla="#ppt_w*sin(2.5*pi*$)">
                                          <p:val>
                                            <p:fltVal val="0"/>
                                          </p:val>
                                        </p:tav>
                                        <p:tav tm="100000">
                                          <p:val>
                                            <p:fltVal val="1"/>
                                          </p:val>
                                        </p:tav>
                                      </p:tavLst>
                                    </p:anim>
                                    <p:anim calcmode="lin" valueType="num">
                                      <p:cBhvr>
                                        <p:cTn id="58" dur="5000" fill="hold"/>
                                        <p:tgtEl>
                                          <p:spTgt spid="2970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1" presetClass="entr" presetSubtype="0" fill="hold" nodeType="clickEffect">
                                  <p:stCondLst>
                                    <p:cond delay="0"/>
                                  </p:stCondLst>
                                  <p:childTnLst>
                                    <p:set>
                                      <p:cBhvr>
                                        <p:cTn id="62" dur="1" fill="hold">
                                          <p:stCondLst>
                                            <p:cond delay="0"/>
                                          </p:stCondLst>
                                        </p:cTn>
                                        <p:tgtEl>
                                          <p:spTgt spid="29709">
                                            <p:txEl>
                                              <p:pRg st="0" end="0"/>
                                            </p:txEl>
                                          </p:spTgt>
                                        </p:tgtEl>
                                        <p:attrNameLst>
                                          <p:attrName>style.visibility</p:attrName>
                                        </p:attrNameLst>
                                      </p:cBhvr>
                                      <p:to>
                                        <p:strVal val="visible"/>
                                      </p:to>
                                    </p:set>
                                    <p:animEffect transition="in" filter="fade">
                                      <p:cBhvr>
                                        <p:cTn id="63" dur="770" decel="100000"/>
                                        <p:tgtEl>
                                          <p:spTgt spid="29709">
                                            <p:txEl>
                                              <p:pRg st="0" end="0"/>
                                            </p:txEl>
                                          </p:spTgt>
                                        </p:tgtEl>
                                      </p:cBhvr>
                                    </p:animEffect>
                                    <p:animScale>
                                      <p:cBhvr>
                                        <p:cTn id="64" dur="770" decel="100000"/>
                                        <p:tgtEl>
                                          <p:spTgt spid="29709">
                                            <p:txEl>
                                              <p:pRg st="0" end="0"/>
                                            </p:txEl>
                                          </p:spTgt>
                                        </p:tgtEl>
                                      </p:cBhvr>
                                      <p:from x="10000" y="10000"/>
                                      <p:to x="200000" y="450000"/>
                                    </p:animScale>
                                    <p:animScale>
                                      <p:cBhvr>
                                        <p:cTn id="65" dur="1230" accel="100000" fill="hold">
                                          <p:stCondLst>
                                            <p:cond delay="770"/>
                                          </p:stCondLst>
                                        </p:cTn>
                                        <p:tgtEl>
                                          <p:spTgt spid="29709">
                                            <p:txEl>
                                              <p:pRg st="0" end="0"/>
                                            </p:txEl>
                                          </p:spTgt>
                                        </p:tgtEl>
                                      </p:cBhvr>
                                      <p:from x="200000" y="450000"/>
                                      <p:to x="100000" y="100000"/>
                                    </p:animScale>
                                    <p:set>
                                      <p:cBhvr>
                                        <p:cTn id="66" dur="770" fill="hold"/>
                                        <p:tgtEl>
                                          <p:spTgt spid="29709">
                                            <p:txEl>
                                              <p:pRg st="0" end="0"/>
                                            </p:txEl>
                                          </p:spTgt>
                                        </p:tgtEl>
                                        <p:attrNameLst>
                                          <p:attrName>ppt_x</p:attrName>
                                        </p:attrNameLst>
                                      </p:cBhvr>
                                      <p:to>
                                        <p:strVal val="(0.5)"/>
                                      </p:to>
                                    </p:set>
                                    <p:anim from="(0.5)" to="(#ppt_x)" calcmode="lin" valueType="num">
                                      <p:cBhvr>
                                        <p:cTn id="67" dur="1230" accel="100000" fill="hold">
                                          <p:stCondLst>
                                            <p:cond delay="770"/>
                                          </p:stCondLst>
                                        </p:cTn>
                                        <p:tgtEl>
                                          <p:spTgt spid="29709">
                                            <p:txEl>
                                              <p:pRg st="0" end="0"/>
                                            </p:txEl>
                                          </p:spTgt>
                                        </p:tgtEl>
                                        <p:attrNameLst>
                                          <p:attrName>ppt_x</p:attrName>
                                        </p:attrNameLst>
                                      </p:cBhvr>
                                    </p:anim>
                                    <p:set>
                                      <p:cBhvr>
                                        <p:cTn id="68" dur="770" fill="hold"/>
                                        <p:tgtEl>
                                          <p:spTgt spid="29709">
                                            <p:txEl>
                                              <p:pRg st="0" end="0"/>
                                            </p:txEl>
                                          </p:spTgt>
                                        </p:tgtEl>
                                        <p:attrNameLst>
                                          <p:attrName>ppt_y</p:attrName>
                                        </p:attrNameLst>
                                      </p:cBhvr>
                                      <p:to>
                                        <p:strVal val="(#ppt_y+0.4)"/>
                                      </p:to>
                                    </p:set>
                                    <p:anim from="(#ppt_y+0.4)" to="(#ppt_y)" calcmode="lin" valueType="num">
                                      <p:cBhvr>
                                        <p:cTn id="69" dur="1230" accel="100000" fill="hold">
                                          <p:stCondLst>
                                            <p:cond delay="770"/>
                                          </p:stCondLst>
                                        </p:cTn>
                                        <p:tgtEl>
                                          <p:spTgt spid="29709">
                                            <p:txEl>
                                              <p:pRg st="0" end="0"/>
                                            </p:txEl>
                                          </p:spTgt>
                                        </p:tgtEl>
                                        <p:attrNameLst>
                                          <p:attrName>ppt_y</p:attrName>
                                        </p:attrNameLst>
                                      </p:cBhvr>
                                    </p:anim>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nodeType="clickEffect">
                                  <p:stCondLst>
                                    <p:cond delay="0"/>
                                  </p:stCondLst>
                                  <p:childTnLst>
                                    <p:set>
                                      <p:cBhvr>
                                        <p:cTn id="73" dur="1" fill="hold">
                                          <p:stCondLst>
                                            <p:cond delay="0"/>
                                          </p:stCondLst>
                                        </p:cTn>
                                        <p:tgtEl>
                                          <p:spTgt spid="29710"/>
                                        </p:tgtEl>
                                        <p:attrNameLst>
                                          <p:attrName>style.visibility</p:attrName>
                                        </p:attrNameLst>
                                      </p:cBhvr>
                                      <p:to>
                                        <p:strVal val="visible"/>
                                      </p:to>
                                    </p:set>
                                    <p:animEffect transition="in" filter="fade">
                                      <p:cBhvr>
                                        <p:cTn id="74" dur="770" decel="100000"/>
                                        <p:tgtEl>
                                          <p:spTgt spid="29710"/>
                                        </p:tgtEl>
                                      </p:cBhvr>
                                    </p:animEffect>
                                    <p:animScale>
                                      <p:cBhvr>
                                        <p:cTn id="75" dur="770" decel="100000"/>
                                        <p:tgtEl>
                                          <p:spTgt spid="29710"/>
                                        </p:tgtEl>
                                      </p:cBhvr>
                                      <p:from x="10000" y="10000"/>
                                      <p:to x="200000" y="450000"/>
                                    </p:animScale>
                                    <p:animScale>
                                      <p:cBhvr>
                                        <p:cTn id="76" dur="1230" accel="100000" fill="hold">
                                          <p:stCondLst>
                                            <p:cond delay="770"/>
                                          </p:stCondLst>
                                        </p:cTn>
                                        <p:tgtEl>
                                          <p:spTgt spid="29710"/>
                                        </p:tgtEl>
                                      </p:cBhvr>
                                      <p:from x="200000" y="450000"/>
                                      <p:to x="100000" y="100000"/>
                                    </p:animScale>
                                    <p:set>
                                      <p:cBhvr>
                                        <p:cTn id="77" dur="770" fill="hold"/>
                                        <p:tgtEl>
                                          <p:spTgt spid="29710"/>
                                        </p:tgtEl>
                                        <p:attrNameLst>
                                          <p:attrName>ppt_x</p:attrName>
                                        </p:attrNameLst>
                                      </p:cBhvr>
                                      <p:to>
                                        <p:strVal val="(0.5)"/>
                                      </p:to>
                                    </p:set>
                                    <p:anim from="(0.5)" to="(#ppt_x)" calcmode="lin" valueType="num">
                                      <p:cBhvr>
                                        <p:cTn id="78" dur="1230" accel="100000" fill="hold">
                                          <p:stCondLst>
                                            <p:cond delay="770"/>
                                          </p:stCondLst>
                                        </p:cTn>
                                        <p:tgtEl>
                                          <p:spTgt spid="29710"/>
                                        </p:tgtEl>
                                        <p:attrNameLst>
                                          <p:attrName>ppt_x</p:attrName>
                                        </p:attrNameLst>
                                      </p:cBhvr>
                                    </p:anim>
                                    <p:set>
                                      <p:cBhvr>
                                        <p:cTn id="79" dur="770" fill="hold"/>
                                        <p:tgtEl>
                                          <p:spTgt spid="29710"/>
                                        </p:tgtEl>
                                        <p:attrNameLst>
                                          <p:attrName>ppt_y</p:attrName>
                                        </p:attrNameLst>
                                      </p:cBhvr>
                                      <p:to>
                                        <p:strVal val="(#ppt_y+0.4)"/>
                                      </p:to>
                                    </p:set>
                                    <p:anim from="(#ppt_y+0.4)" to="(#ppt_y)" calcmode="lin" valueType="num">
                                      <p:cBhvr>
                                        <p:cTn id="80" dur="1230" accel="100000" fill="hold">
                                          <p:stCondLst>
                                            <p:cond delay="770"/>
                                          </p:stCondLst>
                                        </p:cTn>
                                        <p:tgtEl>
                                          <p:spTgt spid="29710"/>
                                        </p:tgtEl>
                                        <p:attrNameLst>
                                          <p:attrName>ppt_y</p:attrName>
                                        </p:attrNameLst>
                                      </p:cBhvr>
                                    </p:anim>
                                  </p:childTnLst>
                                </p:cTn>
                              </p:par>
                            </p:childTnLst>
                          </p:cTn>
                        </p:par>
                      </p:childTnLst>
                    </p:cTn>
                  </p:par>
                  <p:par>
                    <p:cTn id="81" fill="hold">
                      <p:stCondLst>
                        <p:cond delay="indefinite"/>
                      </p:stCondLst>
                      <p:childTnLst>
                        <p:par>
                          <p:cTn id="82" fill="hold">
                            <p:stCondLst>
                              <p:cond delay="0"/>
                            </p:stCondLst>
                            <p:childTnLst>
                              <p:par>
                                <p:cTn id="83" presetID="15" presetClass="exit" presetSubtype="0" fill="hold" grpId="0" nodeType="clickEffect">
                                  <p:stCondLst>
                                    <p:cond delay="0"/>
                                  </p:stCondLst>
                                  <p:childTnLst>
                                    <p:anim calcmode="lin" valueType="num">
                                      <p:cBhvr>
                                        <p:cTn id="84" dur="1000"/>
                                        <p:tgtEl>
                                          <p:spTgt spid="29700">
                                            <p:txEl>
                                              <p:pRg st="0" end="0"/>
                                            </p:txEl>
                                          </p:spTgt>
                                        </p:tgtEl>
                                        <p:attrNameLst>
                                          <p:attrName>ppt_w</p:attrName>
                                        </p:attrNameLst>
                                      </p:cBhvr>
                                      <p:tavLst>
                                        <p:tav tm="0">
                                          <p:val>
                                            <p:strVal val="ppt_w"/>
                                          </p:val>
                                        </p:tav>
                                        <p:tav tm="100000">
                                          <p:val>
                                            <p:fltVal val="0"/>
                                          </p:val>
                                        </p:tav>
                                      </p:tavLst>
                                    </p:anim>
                                    <p:anim calcmode="lin" valueType="num">
                                      <p:cBhvr>
                                        <p:cTn id="85" dur="1000"/>
                                        <p:tgtEl>
                                          <p:spTgt spid="29700">
                                            <p:txEl>
                                              <p:pRg st="0" end="0"/>
                                            </p:txEl>
                                          </p:spTgt>
                                        </p:tgtEl>
                                        <p:attrNameLst>
                                          <p:attrName>ppt_h</p:attrName>
                                        </p:attrNameLst>
                                      </p:cBhvr>
                                      <p:tavLst>
                                        <p:tav tm="0">
                                          <p:val>
                                            <p:strVal val="ppt_h"/>
                                          </p:val>
                                        </p:tav>
                                        <p:tav tm="100000">
                                          <p:val>
                                            <p:fltVal val="0"/>
                                          </p:val>
                                        </p:tav>
                                      </p:tavLst>
                                    </p:anim>
                                    <p:anim calcmode="lin" valueType="num">
                                      <p:cBhvr>
                                        <p:cTn id="86" dur="1000"/>
                                        <p:tgtEl>
                                          <p:spTgt spid="29700">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7" dur="1000"/>
                                        <p:tgtEl>
                                          <p:spTgt spid="29700">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8" dur="1" fill="hold">
                                          <p:stCondLst>
                                            <p:cond delay="999"/>
                                          </p:stCondLst>
                                        </p:cTn>
                                        <p:tgtEl>
                                          <p:spTgt spid="29700">
                                            <p:txEl>
                                              <p:pRg st="0" end="0"/>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5" presetClass="exit" presetSubtype="0" fill="hold" nodeType="clickEffect">
                                  <p:stCondLst>
                                    <p:cond delay="0"/>
                                  </p:stCondLst>
                                  <p:childTnLst>
                                    <p:anim calcmode="lin" valueType="num">
                                      <p:cBhvr>
                                        <p:cTn id="92" dur="1000"/>
                                        <p:tgtEl>
                                          <p:spTgt spid="29701"/>
                                        </p:tgtEl>
                                        <p:attrNameLst>
                                          <p:attrName>ppt_w</p:attrName>
                                        </p:attrNameLst>
                                      </p:cBhvr>
                                      <p:tavLst>
                                        <p:tav tm="0">
                                          <p:val>
                                            <p:strVal val="ppt_w"/>
                                          </p:val>
                                        </p:tav>
                                        <p:tav tm="100000">
                                          <p:val>
                                            <p:fltVal val="0"/>
                                          </p:val>
                                        </p:tav>
                                      </p:tavLst>
                                    </p:anim>
                                    <p:anim calcmode="lin" valueType="num">
                                      <p:cBhvr>
                                        <p:cTn id="93" dur="1000"/>
                                        <p:tgtEl>
                                          <p:spTgt spid="29701"/>
                                        </p:tgtEl>
                                        <p:attrNameLst>
                                          <p:attrName>ppt_h</p:attrName>
                                        </p:attrNameLst>
                                      </p:cBhvr>
                                      <p:tavLst>
                                        <p:tav tm="0">
                                          <p:val>
                                            <p:strVal val="ppt_h"/>
                                          </p:val>
                                        </p:tav>
                                        <p:tav tm="100000">
                                          <p:val>
                                            <p:fltVal val="0"/>
                                          </p:val>
                                        </p:tav>
                                      </p:tavLst>
                                    </p:anim>
                                    <p:anim calcmode="lin" valueType="num">
                                      <p:cBhvr>
                                        <p:cTn id="94" dur="1000"/>
                                        <p:tgtEl>
                                          <p:spTgt spid="2970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5" dur="1000"/>
                                        <p:tgtEl>
                                          <p:spTgt spid="2970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6" dur="1" fill="hold">
                                          <p:stCondLst>
                                            <p:cond delay="999"/>
                                          </p:stCondLst>
                                        </p:cTn>
                                        <p:tgtEl>
                                          <p:spTgt spid="2970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5" presetClass="exit" presetSubtype="0" fill="hold" grpId="0" nodeType="clickEffect">
                                  <p:stCondLst>
                                    <p:cond delay="0"/>
                                  </p:stCondLst>
                                  <p:childTnLst>
                                    <p:anim calcmode="lin" valueType="num">
                                      <p:cBhvr>
                                        <p:cTn id="100" dur="1000"/>
                                        <p:tgtEl>
                                          <p:spTgt spid="29706">
                                            <p:txEl>
                                              <p:pRg st="0" end="0"/>
                                            </p:txEl>
                                          </p:spTgt>
                                        </p:tgtEl>
                                        <p:attrNameLst>
                                          <p:attrName>ppt_w</p:attrName>
                                        </p:attrNameLst>
                                      </p:cBhvr>
                                      <p:tavLst>
                                        <p:tav tm="0">
                                          <p:val>
                                            <p:strVal val="ppt_w"/>
                                          </p:val>
                                        </p:tav>
                                        <p:tav tm="100000">
                                          <p:val>
                                            <p:fltVal val="0"/>
                                          </p:val>
                                        </p:tav>
                                      </p:tavLst>
                                    </p:anim>
                                    <p:anim calcmode="lin" valueType="num">
                                      <p:cBhvr>
                                        <p:cTn id="101" dur="1000"/>
                                        <p:tgtEl>
                                          <p:spTgt spid="29706">
                                            <p:txEl>
                                              <p:pRg st="0" end="0"/>
                                            </p:txEl>
                                          </p:spTgt>
                                        </p:tgtEl>
                                        <p:attrNameLst>
                                          <p:attrName>ppt_h</p:attrName>
                                        </p:attrNameLst>
                                      </p:cBhvr>
                                      <p:tavLst>
                                        <p:tav tm="0">
                                          <p:val>
                                            <p:strVal val="ppt_h"/>
                                          </p:val>
                                        </p:tav>
                                        <p:tav tm="100000">
                                          <p:val>
                                            <p:fltVal val="0"/>
                                          </p:val>
                                        </p:tav>
                                      </p:tavLst>
                                    </p:anim>
                                    <p:anim calcmode="lin" valueType="num">
                                      <p:cBhvr>
                                        <p:cTn id="102" dur="1000"/>
                                        <p:tgtEl>
                                          <p:spTgt spid="29706">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3" dur="1000"/>
                                        <p:tgtEl>
                                          <p:spTgt spid="29706">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4" dur="1" fill="hold">
                                          <p:stCondLst>
                                            <p:cond delay="999"/>
                                          </p:stCondLst>
                                        </p:cTn>
                                        <p:tgtEl>
                                          <p:spTgt spid="29706">
                                            <p:txEl>
                                              <p:pRg st="0" end="0"/>
                                            </p:tx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5" presetClass="exit" presetSubtype="0" fill="hold" nodeType="clickEffect">
                                  <p:stCondLst>
                                    <p:cond delay="0"/>
                                  </p:stCondLst>
                                  <p:childTnLst>
                                    <p:anim calcmode="lin" valueType="num">
                                      <p:cBhvr>
                                        <p:cTn id="108" dur="1000"/>
                                        <p:tgtEl>
                                          <p:spTgt spid="29707"/>
                                        </p:tgtEl>
                                        <p:attrNameLst>
                                          <p:attrName>ppt_w</p:attrName>
                                        </p:attrNameLst>
                                      </p:cBhvr>
                                      <p:tavLst>
                                        <p:tav tm="0">
                                          <p:val>
                                            <p:strVal val="ppt_w"/>
                                          </p:val>
                                        </p:tav>
                                        <p:tav tm="100000">
                                          <p:val>
                                            <p:fltVal val="0"/>
                                          </p:val>
                                        </p:tav>
                                      </p:tavLst>
                                    </p:anim>
                                    <p:anim calcmode="lin" valueType="num">
                                      <p:cBhvr>
                                        <p:cTn id="109" dur="1000"/>
                                        <p:tgtEl>
                                          <p:spTgt spid="29707"/>
                                        </p:tgtEl>
                                        <p:attrNameLst>
                                          <p:attrName>ppt_h</p:attrName>
                                        </p:attrNameLst>
                                      </p:cBhvr>
                                      <p:tavLst>
                                        <p:tav tm="0">
                                          <p:val>
                                            <p:strVal val="ppt_h"/>
                                          </p:val>
                                        </p:tav>
                                        <p:tav tm="100000">
                                          <p:val>
                                            <p:fltVal val="0"/>
                                          </p:val>
                                        </p:tav>
                                      </p:tavLst>
                                    </p:anim>
                                    <p:anim calcmode="lin" valueType="num">
                                      <p:cBhvr>
                                        <p:cTn id="110" dur="1000"/>
                                        <p:tgtEl>
                                          <p:spTgt spid="2970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1" dur="1000"/>
                                        <p:tgtEl>
                                          <p:spTgt spid="2970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2" dur="1" fill="hold">
                                          <p:stCondLst>
                                            <p:cond delay="999"/>
                                          </p:stCondLst>
                                        </p:cTn>
                                        <p:tgtEl>
                                          <p:spTgt spid="29707"/>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5" presetClass="exit" presetSubtype="0" fill="hold" grpId="0" nodeType="clickEffect">
                                  <p:stCondLst>
                                    <p:cond delay="0"/>
                                  </p:stCondLst>
                                  <p:childTnLst>
                                    <p:anim calcmode="lin" valueType="num">
                                      <p:cBhvr>
                                        <p:cTn id="116" dur="1000"/>
                                        <p:tgtEl>
                                          <p:spTgt spid="29703">
                                            <p:txEl>
                                              <p:pRg st="0" end="0"/>
                                            </p:txEl>
                                          </p:spTgt>
                                        </p:tgtEl>
                                        <p:attrNameLst>
                                          <p:attrName>ppt_w</p:attrName>
                                        </p:attrNameLst>
                                      </p:cBhvr>
                                      <p:tavLst>
                                        <p:tav tm="0">
                                          <p:val>
                                            <p:strVal val="ppt_w"/>
                                          </p:val>
                                        </p:tav>
                                        <p:tav tm="100000">
                                          <p:val>
                                            <p:fltVal val="0"/>
                                          </p:val>
                                        </p:tav>
                                      </p:tavLst>
                                    </p:anim>
                                    <p:anim calcmode="lin" valueType="num">
                                      <p:cBhvr>
                                        <p:cTn id="117" dur="1000"/>
                                        <p:tgtEl>
                                          <p:spTgt spid="29703">
                                            <p:txEl>
                                              <p:pRg st="0" end="0"/>
                                            </p:txEl>
                                          </p:spTgt>
                                        </p:tgtEl>
                                        <p:attrNameLst>
                                          <p:attrName>ppt_h</p:attrName>
                                        </p:attrNameLst>
                                      </p:cBhvr>
                                      <p:tavLst>
                                        <p:tav tm="0">
                                          <p:val>
                                            <p:strVal val="ppt_h"/>
                                          </p:val>
                                        </p:tav>
                                        <p:tav tm="100000">
                                          <p:val>
                                            <p:fltVal val="0"/>
                                          </p:val>
                                        </p:tav>
                                      </p:tavLst>
                                    </p:anim>
                                    <p:anim calcmode="lin" valueType="num">
                                      <p:cBhvr>
                                        <p:cTn id="118" dur="1000"/>
                                        <p:tgtEl>
                                          <p:spTgt spid="29703">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9" dur="1000"/>
                                        <p:tgtEl>
                                          <p:spTgt spid="29703">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0" dur="1" fill="hold">
                                          <p:stCondLst>
                                            <p:cond delay="999"/>
                                          </p:stCondLst>
                                        </p:cTn>
                                        <p:tgtEl>
                                          <p:spTgt spid="29703">
                                            <p:txEl>
                                              <p:pRg st="0" end="0"/>
                                            </p:txEl>
                                          </p:spTgt>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5" presetClass="exit" presetSubtype="0" fill="hold" nodeType="clickEffect">
                                  <p:stCondLst>
                                    <p:cond delay="0"/>
                                  </p:stCondLst>
                                  <p:childTnLst>
                                    <p:anim calcmode="lin" valueType="num">
                                      <p:cBhvr>
                                        <p:cTn id="124" dur="1000"/>
                                        <p:tgtEl>
                                          <p:spTgt spid="29704"/>
                                        </p:tgtEl>
                                        <p:attrNameLst>
                                          <p:attrName>ppt_w</p:attrName>
                                        </p:attrNameLst>
                                      </p:cBhvr>
                                      <p:tavLst>
                                        <p:tav tm="0">
                                          <p:val>
                                            <p:strVal val="ppt_w"/>
                                          </p:val>
                                        </p:tav>
                                        <p:tav tm="100000">
                                          <p:val>
                                            <p:fltVal val="0"/>
                                          </p:val>
                                        </p:tav>
                                      </p:tavLst>
                                    </p:anim>
                                    <p:anim calcmode="lin" valueType="num">
                                      <p:cBhvr>
                                        <p:cTn id="125" dur="1000"/>
                                        <p:tgtEl>
                                          <p:spTgt spid="29704"/>
                                        </p:tgtEl>
                                        <p:attrNameLst>
                                          <p:attrName>ppt_h</p:attrName>
                                        </p:attrNameLst>
                                      </p:cBhvr>
                                      <p:tavLst>
                                        <p:tav tm="0">
                                          <p:val>
                                            <p:strVal val="ppt_h"/>
                                          </p:val>
                                        </p:tav>
                                        <p:tav tm="100000">
                                          <p:val>
                                            <p:fltVal val="0"/>
                                          </p:val>
                                        </p:tav>
                                      </p:tavLst>
                                    </p:anim>
                                    <p:anim calcmode="lin" valueType="num">
                                      <p:cBhvr>
                                        <p:cTn id="126" dur="1000"/>
                                        <p:tgtEl>
                                          <p:spTgt spid="2970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7" dur="1000"/>
                                        <p:tgtEl>
                                          <p:spTgt spid="2970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8" dur="1" fill="hold">
                                          <p:stCondLst>
                                            <p:cond delay="999"/>
                                          </p:stCondLst>
                                        </p:cTn>
                                        <p:tgtEl>
                                          <p:spTgt spid="2970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5" presetClass="exit" presetSubtype="0" fill="hold" grpId="0" nodeType="clickEffect">
                                  <p:stCondLst>
                                    <p:cond delay="0"/>
                                  </p:stCondLst>
                                  <p:childTnLst>
                                    <p:anim calcmode="lin" valueType="num">
                                      <p:cBhvr>
                                        <p:cTn id="132" dur="1000"/>
                                        <p:tgtEl>
                                          <p:spTgt spid="29709">
                                            <p:txEl>
                                              <p:pRg st="0" end="0"/>
                                            </p:txEl>
                                          </p:spTgt>
                                        </p:tgtEl>
                                        <p:attrNameLst>
                                          <p:attrName>ppt_w</p:attrName>
                                        </p:attrNameLst>
                                      </p:cBhvr>
                                      <p:tavLst>
                                        <p:tav tm="0">
                                          <p:val>
                                            <p:strVal val="ppt_w"/>
                                          </p:val>
                                        </p:tav>
                                        <p:tav tm="100000">
                                          <p:val>
                                            <p:fltVal val="0"/>
                                          </p:val>
                                        </p:tav>
                                      </p:tavLst>
                                    </p:anim>
                                    <p:anim calcmode="lin" valueType="num">
                                      <p:cBhvr>
                                        <p:cTn id="133" dur="1000"/>
                                        <p:tgtEl>
                                          <p:spTgt spid="29709">
                                            <p:txEl>
                                              <p:pRg st="0" end="0"/>
                                            </p:txEl>
                                          </p:spTgt>
                                        </p:tgtEl>
                                        <p:attrNameLst>
                                          <p:attrName>ppt_h</p:attrName>
                                        </p:attrNameLst>
                                      </p:cBhvr>
                                      <p:tavLst>
                                        <p:tav tm="0">
                                          <p:val>
                                            <p:strVal val="ppt_h"/>
                                          </p:val>
                                        </p:tav>
                                        <p:tav tm="100000">
                                          <p:val>
                                            <p:fltVal val="0"/>
                                          </p:val>
                                        </p:tav>
                                      </p:tavLst>
                                    </p:anim>
                                    <p:anim calcmode="lin" valueType="num">
                                      <p:cBhvr>
                                        <p:cTn id="134" dur="1000"/>
                                        <p:tgtEl>
                                          <p:spTgt spid="29709">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5" dur="1000"/>
                                        <p:tgtEl>
                                          <p:spTgt spid="29709">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6" dur="1" fill="hold">
                                          <p:stCondLst>
                                            <p:cond delay="999"/>
                                          </p:stCondLst>
                                        </p:cTn>
                                        <p:tgtEl>
                                          <p:spTgt spid="29709">
                                            <p:txEl>
                                              <p:pRg st="0" end="0"/>
                                            </p:txEl>
                                          </p:spTgt>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5" presetClass="exit" presetSubtype="0" fill="hold" nodeType="clickEffect">
                                  <p:stCondLst>
                                    <p:cond delay="0"/>
                                  </p:stCondLst>
                                  <p:childTnLst>
                                    <p:anim calcmode="lin" valueType="num">
                                      <p:cBhvr>
                                        <p:cTn id="140" dur="1000"/>
                                        <p:tgtEl>
                                          <p:spTgt spid="29710"/>
                                        </p:tgtEl>
                                        <p:attrNameLst>
                                          <p:attrName>ppt_w</p:attrName>
                                        </p:attrNameLst>
                                      </p:cBhvr>
                                      <p:tavLst>
                                        <p:tav tm="0">
                                          <p:val>
                                            <p:strVal val="ppt_w"/>
                                          </p:val>
                                        </p:tav>
                                        <p:tav tm="100000">
                                          <p:val>
                                            <p:fltVal val="0"/>
                                          </p:val>
                                        </p:tav>
                                      </p:tavLst>
                                    </p:anim>
                                    <p:anim calcmode="lin" valueType="num">
                                      <p:cBhvr>
                                        <p:cTn id="141" dur="1000"/>
                                        <p:tgtEl>
                                          <p:spTgt spid="29710"/>
                                        </p:tgtEl>
                                        <p:attrNameLst>
                                          <p:attrName>ppt_h</p:attrName>
                                        </p:attrNameLst>
                                      </p:cBhvr>
                                      <p:tavLst>
                                        <p:tav tm="0">
                                          <p:val>
                                            <p:strVal val="ppt_h"/>
                                          </p:val>
                                        </p:tav>
                                        <p:tav tm="100000">
                                          <p:val>
                                            <p:fltVal val="0"/>
                                          </p:val>
                                        </p:tav>
                                      </p:tavLst>
                                    </p:anim>
                                    <p:anim calcmode="lin" valueType="num">
                                      <p:cBhvr>
                                        <p:cTn id="142" dur="1000"/>
                                        <p:tgtEl>
                                          <p:spTgt spid="297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3" dur="1000"/>
                                        <p:tgtEl>
                                          <p:spTgt spid="297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4" dur="1" fill="hold">
                                          <p:stCondLst>
                                            <p:cond delay="999"/>
                                          </p:stCondLst>
                                        </p:cTn>
                                        <p:tgtEl>
                                          <p:spTgt spid="29710"/>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51" presetClass="entr" presetSubtype="0" fill="hold" nodeType="clickEffect">
                                  <p:stCondLst>
                                    <p:cond delay="0"/>
                                  </p:stCondLst>
                                  <p:childTnLst>
                                    <p:set>
                                      <p:cBhvr>
                                        <p:cTn id="148" dur="1" fill="hold">
                                          <p:stCondLst>
                                            <p:cond delay="0"/>
                                          </p:stCondLst>
                                        </p:cTn>
                                        <p:tgtEl>
                                          <p:spTgt spid="29712">
                                            <p:txEl>
                                              <p:pRg st="0" end="0"/>
                                            </p:txEl>
                                          </p:spTgt>
                                        </p:tgtEl>
                                        <p:attrNameLst>
                                          <p:attrName>style.visibility</p:attrName>
                                        </p:attrNameLst>
                                      </p:cBhvr>
                                      <p:to>
                                        <p:strVal val="visible"/>
                                      </p:to>
                                    </p:set>
                                    <p:animEffect transition="in" filter="fade">
                                      <p:cBhvr>
                                        <p:cTn id="149" dur="770" decel="100000"/>
                                        <p:tgtEl>
                                          <p:spTgt spid="29712">
                                            <p:txEl>
                                              <p:pRg st="0" end="0"/>
                                            </p:txEl>
                                          </p:spTgt>
                                        </p:tgtEl>
                                      </p:cBhvr>
                                    </p:animEffect>
                                    <p:animScale>
                                      <p:cBhvr>
                                        <p:cTn id="150" dur="770" decel="100000"/>
                                        <p:tgtEl>
                                          <p:spTgt spid="29712">
                                            <p:txEl>
                                              <p:pRg st="0" end="0"/>
                                            </p:txEl>
                                          </p:spTgt>
                                        </p:tgtEl>
                                      </p:cBhvr>
                                      <p:from x="10000" y="10000"/>
                                      <p:to x="200000" y="450000"/>
                                    </p:animScale>
                                    <p:animScale>
                                      <p:cBhvr>
                                        <p:cTn id="151" dur="1230" accel="100000" fill="hold">
                                          <p:stCondLst>
                                            <p:cond delay="770"/>
                                          </p:stCondLst>
                                        </p:cTn>
                                        <p:tgtEl>
                                          <p:spTgt spid="29712">
                                            <p:txEl>
                                              <p:pRg st="0" end="0"/>
                                            </p:txEl>
                                          </p:spTgt>
                                        </p:tgtEl>
                                      </p:cBhvr>
                                      <p:from x="200000" y="450000"/>
                                      <p:to x="100000" y="100000"/>
                                    </p:animScale>
                                    <p:set>
                                      <p:cBhvr>
                                        <p:cTn id="152" dur="770" fill="hold"/>
                                        <p:tgtEl>
                                          <p:spTgt spid="29712">
                                            <p:txEl>
                                              <p:pRg st="0" end="0"/>
                                            </p:txEl>
                                          </p:spTgt>
                                        </p:tgtEl>
                                        <p:attrNameLst>
                                          <p:attrName>ppt_x</p:attrName>
                                        </p:attrNameLst>
                                      </p:cBhvr>
                                      <p:to>
                                        <p:strVal val="(0.5)"/>
                                      </p:to>
                                    </p:set>
                                    <p:anim from="(0.5)" to="(#ppt_x)" calcmode="lin" valueType="num">
                                      <p:cBhvr>
                                        <p:cTn id="153" dur="1230" accel="100000" fill="hold">
                                          <p:stCondLst>
                                            <p:cond delay="770"/>
                                          </p:stCondLst>
                                        </p:cTn>
                                        <p:tgtEl>
                                          <p:spTgt spid="29712">
                                            <p:txEl>
                                              <p:pRg st="0" end="0"/>
                                            </p:txEl>
                                          </p:spTgt>
                                        </p:tgtEl>
                                        <p:attrNameLst>
                                          <p:attrName>ppt_x</p:attrName>
                                        </p:attrNameLst>
                                      </p:cBhvr>
                                    </p:anim>
                                    <p:set>
                                      <p:cBhvr>
                                        <p:cTn id="154" dur="770" fill="hold"/>
                                        <p:tgtEl>
                                          <p:spTgt spid="29712">
                                            <p:txEl>
                                              <p:pRg st="0" end="0"/>
                                            </p:txEl>
                                          </p:spTgt>
                                        </p:tgtEl>
                                        <p:attrNameLst>
                                          <p:attrName>ppt_y</p:attrName>
                                        </p:attrNameLst>
                                      </p:cBhvr>
                                      <p:to>
                                        <p:strVal val="(#ppt_y+0.4)"/>
                                      </p:to>
                                    </p:set>
                                    <p:anim from="(#ppt_y+0.4)" to="(#ppt_y)" calcmode="lin" valueType="num">
                                      <p:cBhvr>
                                        <p:cTn id="155" dur="1230" accel="100000" fill="hold">
                                          <p:stCondLst>
                                            <p:cond delay="770"/>
                                          </p:stCondLst>
                                        </p:cTn>
                                        <p:tgtEl>
                                          <p:spTgt spid="29712">
                                            <p:txEl>
                                              <p:pRg st="0" end="0"/>
                                            </p:txEl>
                                          </p:spTgt>
                                        </p:tgtEl>
                                        <p:attrNameLst>
                                          <p:attrName>ppt_y</p:attrName>
                                        </p:attrNameLst>
                                      </p:cBhvr>
                                    </p:anim>
                                  </p:childTnLst>
                                </p:cTn>
                              </p:par>
                            </p:childTnLst>
                          </p:cTn>
                        </p:par>
                      </p:childTnLst>
                    </p:cTn>
                  </p:par>
                  <p:par>
                    <p:cTn id="156" fill="hold">
                      <p:stCondLst>
                        <p:cond delay="indefinite"/>
                      </p:stCondLst>
                      <p:childTnLst>
                        <p:par>
                          <p:cTn id="157" fill="hold">
                            <p:stCondLst>
                              <p:cond delay="0"/>
                            </p:stCondLst>
                            <p:childTnLst>
                              <p:par>
                                <p:cTn id="158" presetID="51" presetClass="entr" presetSubtype="0" fill="hold" nodeType="clickEffect">
                                  <p:stCondLst>
                                    <p:cond delay="0"/>
                                  </p:stCondLst>
                                  <p:childTnLst>
                                    <p:set>
                                      <p:cBhvr>
                                        <p:cTn id="159" dur="1" fill="hold">
                                          <p:stCondLst>
                                            <p:cond delay="0"/>
                                          </p:stCondLst>
                                        </p:cTn>
                                        <p:tgtEl>
                                          <p:spTgt spid="29712">
                                            <p:txEl>
                                              <p:pRg st="1" end="1"/>
                                            </p:txEl>
                                          </p:spTgt>
                                        </p:tgtEl>
                                        <p:attrNameLst>
                                          <p:attrName>style.visibility</p:attrName>
                                        </p:attrNameLst>
                                      </p:cBhvr>
                                      <p:to>
                                        <p:strVal val="visible"/>
                                      </p:to>
                                    </p:set>
                                    <p:animEffect transition="in" filter="fade">
                                      <p:cBhvr>
                                        <p:cTn id="160" dur="770" decel="100000"/>
                                        <p:tgtEl>
                                          <p:spTgt spid="29712">
                                            <p:txEl>
                                              <p:pRg st="1" end="1"/>
                                            </p:txEl>
                                          </p:spTgt>
                                        </p:tgtEl>
                                      </p:cBhvr>
                                    </p:animEffect>
                                    <p:animScale>
                                      <p:cBhvr>
                                        <p:cTn id="161" dur="770" decel="100000"/>
                                        <p:tgtEl>
                                          <p:spTgt spid="29712">
                                            <p:txEl>
                                              <p:pRg st="1" end="1"/>
                                            </p:txEl>
                                          </p:spTgt>
                                        </p:tgtEl>
                                      </p:cBhvr>
                                      <p:from x="10000" y="10000"/>
                                      <p:to x="200000" y="450000"/>
                                    </p:animScale>
                                    <p:animScale>
                                      <p:cBhvr>
                                        <p:cTn id="162" dur="1230" accel="100000" fill="hold">
                                          <p:stCondLst>
                                            <p:cond delay="770"/>
                                          </p:stCondLst>
                                        </p:cTn>
                                        <p:tgtEl>
                                          <p:spTgt spid="29712">
                                            <p:txEl>
                                              <p:pRg st="1" end="1"/>
                                            </p:txEl>
                                          </p:spTgt>
                                        </p:tgtEl>
                                      </p:cBhvr>
                                      <p:from x="200000" y="450000"/>
                                      <p:to x="100000" y="100000"/>
                                    </p:animScale>
                                    <p:set>
                                      <p:cBhvr>
                                        <p:cTn id="163" dur="770" fill="hold"/>
                                        <p:tgtEl>
                                          <p:spTgt spid="29712">
                                            <p:txEl>
                                              <p:pRg st="1" end="1"/>
                                            </p:txEl>
                                          </p:spTgt>
                                        </p:tgtEl>
                                        <p:attrNameLst>
                                          <p:attrName>ppt_x</p:attrName>
                                        </p:attrNameLst>
                                      </p:cBhvr>
                                      <p:to>
                                        <p:strVal val="(0.5)"/>
                                      </p:to>
                                    </p:set>
                                    <p:anim from="(0.5)" to="(#ppt_x)" calcmode="lin" valueType="num">
                                      <p:cBhvr>
                                        <p:cTn id="164" dur="1230" accel="100000" fill="hold">
                                          <p:stCondLst>
                                            <p:cond delay="770"/>
                                          </p:stCondLst>
                                        </p:cTn>
                                        <p:tgtEl>
                                          <p:spTgt spid="29712">
                                            <p:txEl>
                                              <p:pRg st="1" end="1"/>
                                            </p:txEl>
                                          </p:spTgt>
                                        </p:tgtEl>
                                        <p:attrNameLst>
                                          <p:attrName>ppt_x</p:attrName>
                                        </p:attrNameLst>
                                      </p:cBhvr>
                                    </p:anim>
                                    <p:set>
                                      <p:cBhvr>
                                        <p:cTn id="165" dur="770" fill="hold"/>
                                        <p:tgtEl>
                                          <p:spTgt spid="29712">
                                            <p:txEl>
                                              <p:pRg st="1" end="1"/>
                                            </p:txEl>
                                          </p:spTgt>
                                        </p:tgtEl>
                                        <p:attrNameLst>
                                          <p:attrName>ppt_y</p:attrName>
                                        </p:attrNameLst>
                                      </p:cBhvr>
                                      <p:to>
                                        <p:strVal val="(#ppt_y+0.4)"/>
                                      </p:to>
                                    </p:set>
                                    <p:anim from="(#ppt_y+0.4)" to="(#ppt_y)" calcmode="lin" valueType="num">
                                      <p:cBhvr>
                                        <p:cTn id="166" dur="1230" accel="100000" fill="hold">
                                          <p:stCondLst>
                                            <p:cond delay="770"/>
                                          </p:stCondLst>
                                        </p:cTn>
                                        <p:tgtEl>
                                          <p:spTgt spid="29712">
                                            <p:txEl>
                                              <p:pRg st="1" end="1"/>
                                            </p:txEl>
                                          </p:spTgt>
                                        </p:tgtEl>
                                        <p:attrNameLst>
                                          <p:attrName>ppt_y</p:attrName>
                                        </p:attrNameLst>
                                      </p:cBhvr>
                                    </p:anim>
                                  </p:childTnLst>
                                </p:cTn>
                              </p:par>
                            </p:childTnLst>
                          </p:cTn>
                        </p:par>
                      </p:childTnLst>
                    </p:cTn>
                  </p:par>
                  <p:par>
                    <p:cTn id="167" fill="hold">
                      <p:stCondLst>
                        <p:cond delay="indefinite"/>
                      </p:stCondLst>
                      <p:childTnLst>
                        <p:par>
                          <p:cTn id="168" fill="hold">
                            <p:stCondLst>
                              <p:cond delay="0"/>
                            </p:stCondLst>
                            <p:childTnLst>
                              <p:par>
                                <p:cTn id="169" presetID="27" presetClass="entr" presetSubtype="0" fill="hold" nodeType="clickEffect">
                                  <p:stCondLst>
                                    <p:cond delay="0"/>
                                  </p:stCondLst>
                                  <p:iterate type="lt">
                                    <p:tmPct val="50000"/>
                                  </p:iterate>
                                  <p:childTnLst>
                                    <p:set>
                                      <p:cBhvr>
                                        <p:cTn id="170" dur="1" fill="hold">
                                          <p:stCondLst>
                                            <p:cond delay="0"/>
                                          </p:stCondLst>
                                        </p:cTn>
                                        <p:tgtEl>
                                          <p:spTgt spid="29712">
                                            <p:txEl>
                                              <p:pRg st="2" end="2"/>
                                            </p:txEl>
                                          </p:spTgt>
                                        </p:tgtEl>
                                        <p:attrNameLst>
                                          <p:attrName>style.visibility</p:attrName>
                                        </p:attrNameLst>
                                      </p:cBhvr>
                                      <p:to>
                                        <p:strVal val="visible"/>
                                      </p:to>
                                    </p:set>
                                    <p:anim calcmode="discrete" valueType="clr">
                                      <p:cBhvr override="childStyle">
                                        <p:cTn id="171" dur="80"/>
                                        <p:tgtEl>
                                          <p:spTgt spid="2971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29712">
                                            <p:txEl>
                                              <p:pRg st="2" end="2"/>
                                            </p:txEl>
                                          </p:spTgt>
                                        </p:tgtEl>
                                        <p:attrNameLst>
                                          <p:attrName>fillcolor</p:attrName>
                                        </p:attrNameLst>
                                      </p:cBhvr>
                                      <p:tavLst>
                                        <p:tav tm="0">
                                          <p:val>
                                            <p:clrVal>
                                              <a:schemeClr val="accent2"/>
                                            </p:clrVal>
                                          </p:val>
                                        </p:tav>
                                        <p:tav tm="50000">
                                          <p:val>
                                            <p:clrVal>
                                              <a:schemeClr val="hlink"/>
                                            </p:clrVal>
                                          </p:val>
                                        </p:tav>
                                      </p:tavLst>
                                    </p:anim>
                                    <p:set>
                                      <p:cBhvr>
                                        <p:cTn id="173" dur="80"/>
                                        <p:tgtEl>
                                          <p:spTgt spid="2971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allAtOnce"/>
      <p:bldP spid="29703" grpId="0" build="allAtOnce"/>
      <p:bldP spid="29706" grpId="0" build="allAtOnce"/>
      <p:bldP spid="29709"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half" idx="10"/>
          </p:nvPr>
        </p:nvSpPr>
        <p:spPr/>
        <p:txBody>
          <a:bodyPr/>
          <a:lstStyle/>
          <a:p>
            <a:fld id="{67ECBC26-01AA-47AE-A80B-FFAF20282A8B}" type="datetime1">
              <a:rPr lang="en-US"/>
              <a:pPr/>
              <a:t>5/15/2017</a:t>
            </a:fld>
            <a:endParaRPr lang="en-US"/>
          </a:p>
        </p:txBody>
      </p:sp>
      <p:sp>
        <p:nvSpPr>
          <p:cNvPr id="19" name="Slide Number Placeholder 3"/>
          <p:cNvSpPr>
            <a:spLocks noGrp="1"/>
          </p:cNvSpPr>
          <p:nvPr>
            <p:ph type="sldNum" sz="quarter" idx="12"/>
          </p:nvPr>
        </p:nvSpPr>
        <p:spPr/>
        <p:txBody>
          <a:bodyPr/>
          <a:lstStyle/>
          <a:p>
            <a:fld id="{BBA1B672-D2C5-4427-B357-DDE2C54808B0}" type="slidenum">
              <a:rPr lang="en-US"/>
              <a:pPr/>
              <a:t>45</a:t>
            </a:fld>
            <a:endParaRPr lang="en-US"/>
          </a:p>
        </p:txBody>
      </p:sp>
      <p:sp>
        <p:nvSpPr>
          <p:cNvPr id="11268" name="Rectangle 4"/>
          <p:cNvSpPr>
            <a:spLocks noChangeArrowheads="1"/>
          </p:cNvSpPr>
          <p:nvPr/>
        </p:nvSpPr>
        <p:spPr bwMode="auto">
          <a:xfrm>
            <a:off x="0" y="-25400"/>
            <a:ext cx="1085850" cy="396875"/>
          </a:xfrm>
          <a:prstGeom prst="rect">
            <a:avLst/>
          </a:prstGeom>
          <a:noFill/>
          <a:ln w="9525">
            <a:noFill/>
            <a:miter lim="800000"/>
            <a:headEnd/>
            <a:tailEnd/>
          </a:ln>
          <a:effectLst/>
        </p:spPr>
        <p:txBody>
          <a:bodyPr wrap="none">
            <a:spAutoFit/>
          </a:bodyPr>
          <a:lstStyle/>
          <a:p>
            <a:r>
              <a:rPr lang="en-US" sz="2000"/>
              <a:t>MISAL :</a:t>
            </a:r>
          </a:p>
        </p:txBody>
      </p:sp>
      <p:sp>
        <p:nvSpPr>
          <p:cNvPr id="11270" name="Rectangle 6"/>
          <p:cNvSpPr>
            <a:spLocks noChangeArrowheads="1"/>
          </p:cNvSpPr>
          <p:nvPr/>
        </p:nvSpPr>
        <p:spPr bwMode="auto">
          <a:xfrm>
            <a:off x="0" y="29575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1269" name="Object 5"/>
          <p:cNvGraphicFramePr>
            <a:graphicFrameLocks noChangeAspect="1"/>
          </p:cNvGraphicFramePr>
          <p:nvPr/>
        </p:nvGraphicFramePr>
        <p:xfrm>
          <a:off x="534988" y="476250"/>
          <a:ext cx="3359150" cy="1882775"/>
        </p:xfrm>
        <a:graphic>
          <a:graphicData uri="http://schemas.openxmlformats.org/presentationml/2006/ole">
            <mc:AlternateContent xmlns:mc="http://schemas.openxmlformats.org/markup-compatibility/2006">
              <mc:Choice xmlns:v="urn:schemas-microsoft-com:vml" Requires="v">
                <p:oleObj spid="_x0000_s103431" name="Equation" r:id="rId3" imgW="1676400" imgH="939800" progId="Equation.3">
                  <p:embed/>
                </p:oleObj>
              </mc:Choice>
              <mc:Fallback>
                <p:oleObj name="Equation" r:id="rId3" imgW="1676400" imgH="93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476250"/>
                        <a:ext cx="3359150" cy="188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7"/>
          <p:cNvSpPr>
            <a:spLocks noChangeArrowheads="1"/>
          </p:cNvSpPr>
          <p:nvPr/>
        </p:nvSpPr>
        <p:spPr bwMode="auto">
          <a:xfrm>
            <a:off x="0" y="2492375"/>
            <a:ext cx="9144000" cy="641350"/>
          </a:xfrm>
          <a:prstGeom prst="rect">
            <a:avLst/>
          </a:prstGeom>
          <a:noFill/>
          <a:ln w="9525">
            <a:noFill/>
            <a:miter lim="800000"/>
            <a:headEnd/>
            <a:tailEnd/>
          </a:ln>
          <a:effectLst/>
        </p:spPr>
        <p:txBody>
          <a:bodyPr anchor="ctr">
            <a:spAutoFit/>
          </a:bodyPr>
          <a:lstStyle/>
          <a:p>
            <a:r>
              <a:rPr lang="en-US"/>
              <a:t>Langkah 1: Memilih elemen pivot dari {a</a:t>
            </a:r>
            <a:r>
              <a:rPr lang="en-US" baseline="-25000"/>
              <a:t>11</a:t>
            </a:r>
            <a:r>
              <a:rPr lang="en-US"/>
              <a:t>, a</a:t>
            </a:r>
            <a:r>
              <a:rPr lang="en-US" baseline="-25000"/>
              <a:t>21</a:t>
            </a:r>
            <a:r>
              <a:rPr lang="en-US"/>
              <a:t>,………a</a:t>
            </a:r>
            <a:r>
              <a:rPr lang="en-US" baseline="-25000"/>
              <a:t>n-11</a:t>
            </a:r>
            <a:r>
              <a:rPr lang="en-US"/>
              <a:t>, a</a:t>
            </a:r>
            <a:r>
              <a:rPr lang="en-US" baseline="-25000"/>
              <a:t>n1</a:t>
            </a:r>
            <a:r>
              <a:rPr lang="en-US"/>
              <a:t>}. Misal terpilih a</a:t>
            </a:r>
            <a:r>
              <a:rPr lang="en-US" baseline="-25000"/>
              <a:t>11</a:t>
            </a:r>
            <a:r>
              <a:rPr lang="en-US"/>
              <a:t> tidak dibutuhkan pertukaran baris. Langkah berikut mengeliminasi x</a:t>
            </a:r>
            <a:r>
              <a:rPr lang="en-US" baseline="-25000"/>
              <a:t>1</a:t>
            </a:r>
            <a:r>
              <a:rPr lang="en-US"/>
              <a:t> dari pers baris ke 2 -  n, </a:t>
            </a:r>
          </a:p>
        </p:txBody>
      </p:sp>
      <p:sp>
        <p:nvSpPr>
          <p:cNvPr id="11273" name="Rectangle 9"/>
          <p:cNvSpPr>
            <a:spLocks noChangeArrowheads="1"/>
          </p:cNvSpPr>
          <p:nvPr/>
        </p:nvSpPr>
        <p:spPr bwMode="auto">
          <a:xfrm>
            <a:off x="0" y="29575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1272" name="Object 8"/>
          <p:cNvGraphicFramePr>
            <a:graphicFrameLocks noChangeAspect="1"/>
          </p:cNvGraphicFramePr>
          <p:nvPr/>
        </p:nvGraphicFramePr>
        <p:xfrm>
          <a:off x="-258763" y="3284538"/>
          <a:ext cx="3470276" cy="1944687"/>
        </p:xfrm>
        <a:graphic>
          <a:graphicData uri="http://schemas.openxmlformats.org/presentationml/2006/ole">
            <mc:AlternateContent xmlns:mc="http://schemas.openxmlformats.org/markup-compatibility/2006">
              <mc:Choice xmlns:v="urn:schemas-microsoft-com:vml" Requires="v">
                <p:oleObj spid="_x0000_s103432" name="Equation" r:id="rId5" imgW="1676400" imgH="939800" progId="Equation.3">
                  <p:embed/>
                </p:oleObj>
              </mc:Choice>
              <mc:Fallback>
                <p:oleObj name="Equation" r:id="rId5" imgW="1676400" imgH="93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763" y="3284538"/>
                        <a:ext cx="3470276" cy="194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5" name="AutoShape 11"/>
          <p:cNvSpPr>
            <a:spLocks noChangeArrowheads="1"/>
          </p:cNvSpPr>
          <p:nvPr/>
        </p:nvSpPr>
        <p:spPr bwMode="auto">
          <a:xfrm>
            <a:off x="1693863" y="5013325"/>
            <a:ext cx="141287" cy="1079500"/>
          </a:xfrm>
          <a:prstGeom prst="upArrow">
            <a:avLst>
              <a:gd name="adj1" fmla="val 50000"/>
              <a:gd name="adj2" fmla="val 191012"/>
            </a:avLst>
          </a:prstGeom>
          <a:solidFill>
            <a:schemeClr val="accent1"/>
          </a:solidFill>
          <a:ln w="9525">
            <a:solidFill>
              <a:schemeClr val="tx1"/>
            </a:solidFill>
            <a:miter lim="800000"/>
            <a:headEnd/>
            <a:tailEnd/>
          </a:ln>
          <a:effectLst/>
        </p:spPr>
        <p:txBody>
          <a:bodyPr vert="eaVert" wrap="none" anchor="ctr"/>
          <a:lstStyle/>
          <a:p>
            <a:endParaRPr lang="id-ID"/>
          </a:p>
        </p:txBody>
      </p:sp>
      <p:sp>
        <p:nvSpPr>
          <p:cNvPr id="11276" name="Rectangle 12"/>
          <p:cNvSpPr>
            <a:spLocks noChangeArrowheads="1"/>
          </p:cNvSpPr>
          <p:nvPr/>
        </p:nvSpPr>
        <p:spPr bwMode="auto">
          <a:xfrm>
            <a:off x="0" y="5365750"/>
            <a:ext cx="9144000" cy="641350"/>
          </a:xfrm>
          <a:prstGeom prst="rect">
            <a:avLst/>
          </a:prstGeom>
          <a:noFill/>
          <a:ln w="9525">
            <a:noFill/>
            <a:miter lim="800000"/>
            <a:headEnd/>
            <a:tailEnd/>
          </a:ln>
          <a:effectLst/>
        </p:spPr>
        <p:txBody>
          <a:bodyPr anchor="ctr">
            <a:spAutoFit/>
          </a:bodyPr>
          <a:lstStyle/>
          <a:p>
            <a:pPr algn="just">
              <a:buFont typeface="Courier New" pitchFamily="49" charset="0"/>
              <a:buChar char="o"/>
              <a:tabLst>
                <a:tab pos="228600" algn="l"/>
              </a:tabLst>
            </a:pPr>
            <a:r>
              <a:rPr lang="en-US"/>
              <a:t>Langkah 2: Memilih elemen pivot dari {a</a:t>
            </a:r>
            <a:r>
              <a:rPr lang="en-US" baseline="-25000"/>
              <a:t>22</a:t>
            </a:r>
            <a:r>
              <a:rPr lang="en-US"/>
              <a:t>, a</a:t>
            </a:r>
            <a:r>
              <a:rPr lang="en-US" baseline="-25000"/>
              <a:t>32</a:t>
            </a:r>
            <a:r>
              <a:rPr lang="en-US"/>
              <a:t>,…………,a</a:t>
            </a:r>
            <a:r>
              <a:rPr lang="en-US" baseline="-25000"/>
              <a:t>n-12</a:t>
            </a:r>
            <a:r>
              <a:rPr lang="en-US"/>
              <a:t>, a</a:t>
            </a:r>
            <a:r>
              <a:rPr lang="en-US" baseline="-25000"/>
              <a:t>n2</a:t>
            </a:r>
            <a:r>
              <a:rPr lang="en-US"/>
              <a:t>}. Misal a</a:t>
            </a:r>
            <a:r>
              <a:rPr lang="en-US" baseline="-25000"/>
              <a:t>32 ,</a:t>
            </a:r>
            <a:r>
              <a:rPr lang="en-US"/>
              <a:t>diperlukan pertukaran antara baris 2 dan 3, sehingga matriks menjadi:</a:t>
            </a:r>
          </a:p>
        </p:txBody>
      </p:sp>
      <p:sp>
        <p:nvSpPr>
          <p:cNvPr id="11278" name="Rectangle 14"/>
          <p:cNvSpPr>
            <a:spLocks noChangeArrowheads="1"/>
          </p:cNvSpPr>
          <p:nvPr/>
        </p:nvSpPr>
        <p:spPr bwMode="auto">
          <a:xfrm>
            <a:off x="0" y="29575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1277" name="Object 13"/>
          <p:cNvGraphicFramePr>
            <a:graphicFrameLocks noChangeAspect="1"/>
          </p:cNvGraphicFramePr>
          <p:nvPr/>
        </p:nvGraphicFramePr>
        <p:xfrm>
          <a:off x="4638675" y="404813"/>
          <a:ext cx="3613150" cy="2025650"/>
        </p:xfrm>
        <a:graphic>
          <a:graphicData uri="http://schemas.openxmlformats.org/presentationml/2006/ole">
            <mc:AlternateContent xmlns:mc="http://schemas.openxmlformats.org/markup-compatibility/2006">
              <mc:Choice xmlns:v="urn:schemas-microsoft-com:vml" Requires="v">
                <p:oleObj spid="_x0000_s103433" name="Equation" r:id="rId7" imgW="1676400" imgH="939800" progId="Equation.3">
                  <p:embed/>
                </p:oleObj>
              </mc:Choice>
              <mc:Fallback>
                <p:oleObj name="Equation" r:id="rId7" imgW="1676400" imgH="93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8675" y="404813"/>
                        <a:ext cx="3613150" cy="202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9" name="Rectangle 15"/>
          <p:cNvSpPr>
            <a:spLocks noChangeArrowheads="1"/>
          </p:cNvSpPr>
          <p:nvPr/>
        </p:nvSpPr>
        <p:spPr bwMode="auto">
          <a:xfrm>
            <a:off x="0" y="6276975"/>
            <a:ext cx="8820150" cy="581025"/>
          </a:xfrm>
          <a:prstGeom prst="rect">
            <a:avLst/>
          </a:prstGeom>
          <a:noFill/>
          <a:ln w="9525">
            <a:noFill/>
            <a:miter lim="800000"/>
            <a:headEnd/>
            <a:tailEnd/>
          </a:ln>
          <a:effectLst/>
        </p:spPr>
        <p:txBody>
          <a:bodyPr anchor="ctr">
            <a:spAutoFit/>
          </a:bodyPr>
          <a:lstStyle/>
          <a:p>
            <a:pPr algn="just"/>
            <a:r>
              <a:rPr lang="en-US" sz="1600"/>
              <a:t>BERIKUTNYA ADALAH MENGELIMINASI x2 DARI PERSAMAAN BARIS KE 3 SAMPAI KE n, SEHINGGA MATRIKS MENJADI:</a:t>
            </a:r>
          </a:p>
        </p:txBody>
      </p:sp>
      <p:sp>
        <p:nvSpPr>
          <p:cNvPr id="11281" name="Rectangle 1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1280" name="Object 16"/>
          <p:cNvGraphicFramePr>
            <a:graphicFrameLocks noChangeAspect="1"/>
          </p:cNvGraphicFramePr>
          <p:nvPr/>
        </p:nvGraphicFramePr>
        <p:xfrm>
          <a:off x="3346450" y="3284538"/>
          <a:ext cx="3228975" cy="1852612"/>
        </p:xfrm>
        <a:graphic>
          <a:graphicData uri="http://schemas.openxmlformats.org/presentationml/2006/ole">
            <mc:AlternateContent xmlns:mc="http://schemas.openxmlformats.org/markup-compatibility/2006">
              <mc:Choice xmlns:v="urn:schemas-microsoft-com:vml" Requires="v">
                <p:oleObj spid="_x0000_s103434" name="Equation" r:id="rId9" imgW="1638000" imgH="939600" progId="Equation.3">
                  <p:embed/>
                </p:oleObj>
              </mc:Choice>
              <mc:Fallback>
                <p:oleObj name="Equation" r:id="rId9" imgW="1638000" imgH="939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6450" y="3284538"/>
                        <a:ext cx="3228975" cy="185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3" name="Rectangle 19"/>
          <p:cNvSpPr>
            <a:spLocks noChangeArrowheads="1"/>
          </p:cNvSpPr>
          <p:nvPr/>
        </p:nvSpPr>
        <p:spPr bwMode="auto">
          <a:xfrm>
            <a:off x="0" y="299085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1282" name="Object 18"/>
          <p:cNvGraphicFramePr>
            <a:graphicFrameLocks noChangeAspect="1"/>
          </p:cNvGraphicFramePr>
          <p:nvPr/>
        </p:nvGraphicFramePr>
        <p:xfrm>
          <a:off x="5432425" y="3284538"/>
          <a:ext cx="3327400" cy="1865312"/>
        </p:xfrm>
        <a:graphic>
          <a:graphicData uri="http://schemas.openxmlformats.org/presentationml/2006/ole">
            <mc:AlternateContent xmlns:mc="http://schemas.openxmlformats.org/markup-compatibility/2006">
              <mc:Choice xmlns:v="urn:schemas-microsoft-com:vml" Requires="v">
                <p:oleObj spid="_x0000_s103435" name="Equation" r:id="rId11" imgW="1676160" imgH="939600" progId="Equation.3">
                  <p:embed/>
                </p:oleObj>
              </mc:Choice>
              <mc:Fallback>
                <p:oleObj name="Equation" r:id="rId11" imgW="1676160" imgH="939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2425" y="3284538"/>
                        <a:ext cx="3327400" cy="186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07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770" decel="100000"/>
                                        <p:tgtEl>
                                          <p:spTgt spid="11268">
                                            <p:txEl>
                                              <p:pRg st="0" end="0"/>
                                            </p:txEl>
                                          </p:spTgt>
                                        </p:tgtEl>
                                      </p:cBhvr>
                                    </p:animEffect>
                                    <p:animScale>
                                      <p:cBhvr>
                                        <p:cTn id="8" dur="770" decel="100000"/>
                                        <p:tgtEl>
                                          <p:spTgt spid="11268">
                                            <p:txEl>
                                              <p:pRg st="0" end="0"/>
                                            </p:txEl>
                                          </p:spTgt>
                                        </p:tgtEl>
                                      </p:cBhvr>
                                      <p:from x="10000" y="10000"/>
                                      <p:to x="200000" y="450000"/>
                                    </p:animScale>
                                    <p:animScale>
                                      <p:cBhvr>
                                        <p:cTn id="9" dur="1230" accel="100000" fill="hold">
                                          <p:stCondLst>
                                            <p:cond delay="770"/>
                                          </p:stCondLst>
                                        </p:cTn>
                                        <p:tgtEl>
                                          <p:spTgt spid="11268">
                                            <p:txEl>
                                              <p:pRg st="0" end="0"/>
                                            </p:txEl>
                                          </p:spTgt>
                                        </p:tgtEl>
                                      </p:cBhvr>
                                      <p:from x="200000" y="450000"/>
                                      <p:to x="100000" y="100000"/>
                                    </p:animScale>
                                    <p:set>
                                      <p:cBhvr>
                                        <p:cTn id="10" dur="770" fill="hold"/>
                                        <p:tgtEl>
                                          <p:spTgt spid="11268">
                                            <p:txEl>
                                              <p:pRg st="0" end="0"/>
                                            </p:txEl>
                                          </p:spTgt>
                                        </p:tgtEl>
                                        <p:attrNameLst>
                                          <p:attrName>ppt_x</p:attrName>
                                        </p:attrNameLst>
                                      </p:cBhvr>
                                      <p:to>
                                        <p:strVal val="(0.5)"/>
                                      </p:to>
                                    </p:set>
                                    <p:anim from="(0.5)" to="(#ppt_x)" calcmode="lin" valueType="num">
                                      <p:cBhvr>
                                        <p:cTn id="11" dur="1230" accel="100000" fill="hold">
                                          <p:stCondLst>
                                            <p:cond delay="770"/>
                                          </p:stCondLst>
                                        </p:cTn>
                                        <p:tgtEl>
                                          <p:spTgt spid="11268">
                                            <p:txEl>
                                              <p:pRg st="0" end="0"/>
                                            </p:txEl>
                                          </p:spTgt>
                                        </p:tgtEl>
                                        <p:attrNameLst>
                                          <p:attrName>ppt_x</p:attrName>
                                        </p:attrNameLst>
                                      </p:cBhvr>
                                    </p:anim>
                                    <p:set>
                                      <p:cBhvr>
                                        <p:cTn id="12" dur="770" fill="hold"/>
                                        <p:tgtEl>
                                          <p:spTgt spid="1126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1268">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6125D8AD-3162-458D-9EA4-B5887C4FBFFC}" type="datetime1">
              <a:rPr lang="en-US"/>
              <a:pPr/>
              <a:t>5/15/2017</a:t>
            </a:fld>
            <a:endParaRPr lang="en-US"/>
          </a:p>
        </p:txBody>
      </p:sp>
      <p:sp>
        <p:nvSpPr>
          <p:cNvPr id="6" name="Slide Number Placeholder 3"/>
          <p:cNvSpPr>
            <a:spLocks noGrp="1"/>
          </p:cNvSpPr>
          <p:nvPr>
            <p:ph type="sldNum" sz="quarter" idx="12"/>
          </p:nvPr>
        </p:nvSpPr>
        <p:spPr/>
        <p:txBody>
          <a:bodyPr/>
          <a:lstStyle/>
          <a:p>
            <a:fld id="{5B30BF66-4047-4130-B595-6CDDE497E8B6}" type="slidenum">
              <a:rPr lang="en-US"/>
              <a:pPr/>
              <a:t>46</a:t>
            </a:fld>
            <a:endParaRPr lang="en-US"/>
          </a:p>
        </p:txBody>
      </p:sp>
      <p:sp>
        <p:nvSpPr>
          <p:cNvPr id="12292" name="Rectangle 4"/>
          <p:cNvSpPr>
            <a:spLocks noChangeArrowheads="1"/>
          </p:cNvSpPr>
          <p:nvPr/>
        </p:nvSpPr>
        <p:spPr bwMode="auto">
          <a:xfrm>
            <a:off x="0" y="273050"/>
            <a:ext cx="9144000" cy="366713"/>
          </a:xfrm>
          <a:prstGeom prst="rect">
            <a:avLst/>
          </a:prstGeom>
          <a:noFill/>
          <a:ln w="9525">
            <a:noFill/>
            <a:miter lim="800000"/>
            <a:headEnd/>
            <a:tailEnd/>
          </a:ln>
          <a:effectLst/>
        </p:spPr>
        <p:txBody>
          <a:bodyPr anchor="ctr">
            <a:spAutoFit/>
          </a:bodyPr>
          <a:lstStyle/>
          <a:p>
            <a:pPr algn="just">
              <a:buFont typeface="Courier New" pitchFamily="49" charset="0"/>
              <a:buNone/>
              <a:tabLst>
                <a:tab pos="228600" algn="l"/>
              </a:tabLst>
            </a:pPr>
            <a:r>
              <a:rPr lang="en-US"/>
              <a:t>PROGRAM PIVOTING PARSIAL DISAJIKAN DALAM GAMBAR II-5 BERIKUT.</a:t>
            </a:r>
          </a:p>
        </p:txBody>
      </p:sp>
      <p:sp>
        <p:nvSpPr>
          <p:cNvPr id="12293" name="Rectangle 5"/>
          <p:cNvSpPr>
            <a:spLocks noChangeArrowheads="1"/>
          </p:cNvSpPr>
          <p:nvPr/>
        </p:nvSpPr>
        <p:spPr bwMode="auto">
          <a:xfrm>
            <a:off x="1973263" y="665163"/>
            <a:ext cx="5200650" cy="5530850"/>
          </a:xfrm>
          <a:prstGeom prst="rect">
            <a:avLst/>
          </a:prstGeom>
          <a:noFill/>
          <a:ln w="9525">
            <a:noFill/>
            <a:miter lim="800000"/>
            <a:headEnd/>
            <a:tailEnd/>
          </a:ln>
          <a:effectLst/>
        </p:spPr>
        <p:txBody>
          <a:bodyPr wrap="none" anchor="ctr">
            <a:spAutoFit/>
          </a:bodyPr>
          <a:lstStyle/>
          <a:p>
            <a:pPr indent="457200" algn="just">
              <a:tabLst>
                <a:tab pos="914400" algn="l"/>
              </a:tabLst>
            </a:pPr>
            <a:r>
              <a:rPr lang="en-US"/>
              <a:t>	</a:t>
            </a:r>
            <a:r>
              <a:rPr lang="en-US" sz="1600"/>
              <a:t>L = K</a:t>
            </a:r>
          </a:p>
          <a:p>
            <a:pPr indent="457200" algn="just">
              <a:tabLst>
                <a:tab pos="914400" algn="l"/>
              </a:tabLst>
            </a:pPr>
            <a:r>
              <a:rPr lang="en-US" sz="1600"/>
              <a:t>	DO 10 I = K+1, N</a:t>
            </a:r>
          </a:p>
          <a:p>
            <a:pPr indent="457200" algn="just">
              <a:tabLst>
                <a:tab pos="914400" algn="l"/>
              </a:tabLst>
            </a:pPr>
            <a:r>
              <a:rPr lang="en-US" sz="1600"/>
              <a:t>	       IF(ABS(A(I,K)).GT.(ABS(A(L,K))) THEN</a:t>
            </a:r>
          </a:p>
          <a:p>
            <a:pPr indent="457200" algn="just">
              <a:tabLst>
                <a:tab pos="914400" algn="l"/>
              </a:tabLst>
            </a:pPr>
            <a:r>
              <a:rPr lang="en-US" sz="1600"/>
              <a:t>		L = I</a:t>
            </a:r>
          </a:p>
          <a:p>
            <a:pPr indent="457200" algn="just">
              <a:tabLst>
                <a:tab pos="914400" algn="l"/>
              </a:tabLst>
            </a:pPr>
            <a:r>
              <a:rPr lang="en-US" sz="1600"/>
              <a:t>	       ENDIF</a:t>
            </a:r>
          </a:p>
          <a:p>
            <a:pPr indent="457200" algn="just">
              <a:tabLst>
                <a:tab pos="914400" algn="l"/>
              </a:tabLst>
            </a:pPr>
            <a:r>
              <a:rPr lang="en-US" sz="1600"/>
              <a:t>10	CONTINUE</a:t>
            </a:r>
          </a:p>
          <a:p>
            <a:pPr indent="457200" algn="just">
              <a:tabLst>
                <a:tab pos="914400" algn="l"/>
              </a:tabLst>
            </a:pPr>
            <a:r>
              <a:rPr lang="en-US" sz="1600"/>
              <a:t>	IF(ABS(A(L,K)).LE.EPSILON)THEN</a:t>
            </a:r>
          </a:p>
          <a:p>
            <a:pPr indent="457200" algn="just">
              <a:tabLst>
                <a:tab pos="914400" algn="l"/>
              </a:tabLst>
            </a:pPr>
            <a:r>
              <a:rPr lang="en-US" sz="1600"/>
              <a:t> 	       WRITE(*,*)’PROSES GAGAL’</a:t>
            </a:r>
          </a:p>
          <a:p>
            <a:pPr indent="457200" algn="just">
              <a:tabLst>
                <a:tab pos="914400" algn="l"/>
              </a:tabLst>
            </a:pPr>
            <a:r>
              <a:rPr lang="en-US" sz="1600"/>
              <a:t>    	       GOTO 30</a:t>
            </a:r>
          </a:p>
          <a:p>
            <a:pPr indent="457200" algn="just">
              <a:tabLst>
                <a:tab pos="914400" algn="l"/>
              </a:tabLst>
            </a:pPr>
            <a:r>
              <a:rPr lang="en-US" sz="1600"/>
              <a:t>	ENDIF</a:t>
            </a:r>
          </a:p>
          <a:p>
            <a:pPr indent="457200" algn="just">
              <a:tabLst>
                <a:tab pos="914400" algn="l"/>
              </a:tabLst>
            </a:pPr>
            <a:r>
              <a:rPr lang="en-US" sz="1600"/>
              <a:t>	IF(L.NE.K)THEN</a:t>
            </a:r>
          </a:p>
          <a:p>
            <a:pPr indent="457200" algn="just">
              <a:tabLst>
                <a:tab pos="914400" algn="l"/>
              </a:tabLst>
            </a:pPr>
            <a:r>
              <a:rPr lang="en-US" sz="1600"/>
              <a:t>	     DO 20 J = K, N</a:t>
            </a:r>
          </a:p>
          <a:p>
            <a:pPr indent="457200" algn="just">
              <a:tabLst>
                <a:tab pos="914400" algn="l"/>
              </a:tabLst>
            </a:pPr>
            <a:r>
              <a:rPr lang="en-US" sz="1600"/>
              <a:t>	             DUMMY = A(L,J)</a:t>
            </a:r>
          </a:p>
          <a:p>
            <a:pPr indent="457200" algn="just">
              <a:tabLst>
                <a:tab pos="914400" algn="l"/>
              </a:tabLst>
            </a:pPr>
            <a:r>
              <a:rPr lang="en-US" sz="1600"/>
              <a:t>	             A(L,J) = A(K,J)</a:t>
            </a:r>
          </a:p>
          <a:p>
            <a:pPr indent="457200" algn="just">
              <a:tabLst>
                <a:tab pos="914400" algn="l"/>
              </a:tabLst>
            </a:pPr>
            <a:r>
              <a:rPr lang="en-US" sz="1600"/>
              <a:t>	             A(K,J) = DUMMY </a:t>
            </a:r>
          </a:p>
          <a:p>
            <a:pPr indent="457200" algn="just">
              <a:tabLst>
                <a:tab pos="914400" algn="l"/>
              </a:tabLst>
            </a:pPr>
            <a:r>
              <a:rPr lang="en-US" sz="1600"/>
              <a:t>20                CONTINUE</a:t>
            </a:r>
          </a:p>
          <a:p>
            <a:pPr indent="457200" algn="just">
              <a:tabLst>
                <a:tab pos="914400" algn="l"/>
              </a:tabLst>
            </a:pPr>
            <a:r>
              <a:rPr lang="en-US" sz="1600"/>
              <a:t>	ENDIF</a:t>
            </a:r>
          </a:p>
          <a:p>
            <a:pPr indent="457200" algn="just">
              <a:tabLst>
                <a:tab pos="914400" algn="l"/>
              </a:tabLst>
            </a:pPr>
            <a:r>
              <a:rPr lang="en-US" sz="1600"/>
              <a:t>	DUMMY = C(L)</a:t>
            </a:r>
          </a:p>
          <a:p>
            <a:pPr indent="457200" algn="just">
              <a:tabLst>
                <a:tab pos="914400" algn="l"/>
              </a:tabLst>
            </a:pPr>
            <a:r>
              <a:rPr lang="en-US" sz="1600"/>
              <a:t>	C(L) = C(K)</a:t>
            </a:r>
          </a:p>
          <a:p>
            <a:pPr indent="457200" algn="just">
              <a:tabLst>
                <a:tab pos="914400" algn="l"/>
              </a:tabLst>
            </a:pPr>
            <a:r>
              <a:rPr lang="en-US" sz="1600"/>
              <a:t>	C(K) = DUMMY</a:t>
            </a:r>
          </a:p>
          <a:p>
            <a:pPr indent="457200" algn="just">
              <a:tabLst>
                <a:tab pos="914400" algn="l"/>
              </a:tabLst>
            </a:pPr>
            <a:endParaRPr lang="en-US" sz="1600"/>
          </a:p>
          <a:p>
            <a:pPr indent="457200" algn="just">
              <a:tabLst>
                <a:tab pos="914400" algn="l"/>
              </a:tabLst>
            </a:pPr>
            <a:r>
              <a:rPr lang="en-US"/>
              <a:t>Gambar II-5.  Program sederhana pivoting parsial</a:t>
            </a:r>
          </a:p>
        </p:txBody>
      </p:sp>
    </p:spTree>
    <p:extLst>
      <p:ext uri="{BB962C8B-B14F-4D97-AF65-F5344CB8AC3E}">
        <p14:creationId xmlns:p14="http://schemas.microsoft.com/office/powerpoint/2010/main" val="517608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45899B59-CF1A-48D1-8873-9397BA3BF78F}" type="datetime1">
              <a:rPr lang="en-US"/>
              <a:pPr/>
              <a:t>5/15/2017</a:t>
            </a:fld>
            <a:endParaRPr lang="en-US"/>
          </a:p>
        </p:txBody>
      </p:sp>
      <p:sp>
        <p:nvSpPr>
          <p:cNvPr id="5" name="Slide Number Placeholder 3"/>
          <p:cNvSpPr>
            <a:spLocks noGrp="1"/>
          </p:cNvSpPr>
          <p:nvPr>
            <p:ph type="sldNum" sz="quarter" idx="12"/>
          </p:nvPr>
        </p:nvSpPr>
        <p:spPr/>
        <p:txBody>
          <a:bodyPr/>
          <a:lstStyle/>
          <a:p>
            <a:fld id="{375B554A-F5E3-4EFC-98E6-EA830BD90B1E}" type="slidenum">
              <a:rPr lang="en-US"/>
              <a:pPr/>
              <a:t>47</a:t>
            </a:fld>
            <a:endParaRPr lang="en-US"/>
          </a:p>
        </p:txBody>
      </p:sp>
      <p:sp>
        <p:nvSpPr>
          <p:cNvPr id="13316" name="Rectangle 4"/>
          <p:cNvSpPr>
            <a:spLocks noChangeArrowheads="1"/>
          </p:cNvSpPr>
          <p:nvPr/>
        </p:nvSpPr>
        <p:spPr bwMode="auto">
          <a:xfrm>
            <a:off x="0" y="84138"/>
            <a:ext cx="9144000" cy="6694487"/>
          </a:xfrm>
          <a:prstGeom prst="rect">
            <a:avLst/>
          </a:prstGeom>
          <a:noFill/>
          <a:ln w="9525">
            <a:noFill/>
            <a:miter lim="800000"/>
            <a:headEnd/>
            <a:tailEnd/>
          </a:ln>
          <a:effectLst/>
        </p:spPr>
        <p:txBody>
          <a:bodyPr anchor="ctr">
            <a:spAutoFit/>
          </a:bodyPr>
          <a:lstStyle/>
          <a:p>
            <a:pPr indent="457200" algn="just"/>
            <a:r>
              <a:rPr lang="en-US" sz="1200"/>
              <a:t>		L = K</a:t>
            </a:r>
          </a:p>
          <a:p>
            <a:pPr indent="457200" algn="just"/>
            <a:r>
              <a:rPr lang="en-US" sz="1200"/>
              <a:t>		DO 10 I = K+1, N</a:t>
            </a:r>
          </a:p>
          <a:p>
            <a:pPr indent="457200" algn="just"/>
            <a:r>
              <a:rPr lang="en-US" sz="1200"/>
              <a:t>		         IF(ABS(A(I,K)).GT.(ABS(A(L,K))) THEN</a:t>
            </a:r>
          </a:p>
          <a:p>
            <a:pPr indent="457200" algn="just"/>
            <a:r>
              <a:rPr lang="en-US" sz="1200"/>
              <a:t>		              L = I</a:t>
            </a:r>
          </a:p>
          <a:p>
            <a:pPr indent="457200" algn="just"/>
            <a:r>
              <a:rPr lang="en-US" sz="1200"/>
              <a:t>	      	         ENDIF</a:t>
            </a:r>
          </a:p>
          <a:p>
            <a:pPr indent="457200" algn="just"/>
            <a:r>
              <a:rPr lang="en-US" sz="1200"/>
              <a:t>            10	CONTINUE</a:t>
            </a:r>
          </a:p>
          <a:p>
            <a:pPr indent="457200" algn="just"/>
            <a:r>
              <a:rPr lang="en-US" sz="1200"/>
              <a:t>		IF(ABS(A(L,K)).LE.EPSILON)THEN</a:t>
            </a:r>
          </a:p>
          <a:p>
            <a:pPr indent="457200" algn="just"/>
            <a:r>
              <a:rPr lang="en-US" sz="1200"/>
              <a:t> 		       WRITE(*,*)’PROSES GAGAL’</a:t>
            </a:r>
          </a:p>
          <a:p>
            <a:pPr indent="457200" algn="just"/>
            <a:r>
              <a:rPr lang="en-US" sz="1200"/>
              <a:t>    		      GOTO 90</a:t>
            </a:r>
          </a:p>
          <a:p>
            <a:pPr indent="457200" algn="just"/>
            <a:r>
              <a:rPr lang="en-US" sz="1200"/>
              <a:t>		ENDIF</a:t>
            </a:r>
          </a:p>
          <a:p>
            <a:pPr indent="457200" algn="just"/>
            <a:r>
              <a:rPr lang="en-US" sz="1200"/>
              <a:t>                                IF(L.NE.K)THEN</a:t>
            </a:r>
          </a:p>
          <a:p>
            <a:pPr indent="457200" algn="just"/>
            <a:r>
              <a:rPr lang="en-US" sz="1200"/>
              <a:t>		       DO 20 J = K, N</a:t>
            </a:r>
          </a:p>
          <a:p>
            <a:pPr indent="457200" algn="just"/>
            <a:r>
              <a:rPr lang="en-US" sz="1200"/>
              <a:t>		              DUMMY = A(L,J)</a:t>
            </a:r>
          </a:p>
          <a:p>
            <a:pPr indent="457200" algn="just"/>
            <a:r>
              <a:rPr lang="en-US" sz="1200"/>
              <a:t>		              A(L,J) = A(K,J)</a:t>
            </a:r>
          </a:p>
          <a:p>
            <a:pPr indent="457200" algn="just"/>
            <a:r>
              <a:rPr lang="en-US" sz="1200"/>
              <a:t>		              A(K,J) = DUMMY </a:t>
            </a:r>
          </a:p>
          <a:p>
            <a:pPr indent="457200" algn="just"/>
            <a:r>
              <a:rPr lang="en-US" sz="1200"/>
              <a:t>	20             	        CONTINUE</a:t>
            </a:r>
          </a:p>
          <a:p>
            <a:pPr indent="457200" algn="just"/>
            <a:r>
              <a:rPr lang="en-US" sz="1200"/>
              <a:t>		ENDIF</a:t>
            </a:r>
          </a:p>
          <a:p>
            <a:pPr indent="457200" algn="just"/>
            <a:r>
              <a:rPr lang="en-US" sz="1200"/>
              <a:t>		DUMMY = C(L)</a:t>
            </a:r>
          </a:p>
          <a:p>
            <a:pPr indent="457200" algn="just"/>
            <a:r>
              <a:rPr lang="en-US" sz="1200"/>
              <a:t>		C(L) = C(K)</a:t>
            </a:r>
          </a:p>
          <a:p>
            <a:pPr indent="457200" algn="just"/>
            <a:r>
              <a:rPr lang="en-US" sz="1200"/>
              <a:t>		C(K) = DUMMY</a:t>
            </a:r>
          </a:p>
          <a:p>
            <a:pPr indent="457200" algn="just"/>
            <a:r>
              <a:rPr lang="en-US" sz="1200" b="1"/>
              <a:t>                                DO 50 K = 1, N-1</a:t>
            </a:r>
            <a:endParaRPr lang="en-US" sz="1200"/>
          </a:p>
          <a:p>
            <a:pPr indent="457200" algn="just"/>
            <a:r>
              <a:rPr lang="en-US" sz="1200" b="1"/>
              <a:t>	                           DO 40 I = K+1, N</a:t>
            </a:r>
            <a:endParaRPr lang="en-US" sz="1200"/>
          </a:p>
          <a:p>
            <a:pPr indent="457200" algn="just"/>
            <a:r>
              <a:rPr lang="en-US" sz="1200" b="1"/>
              <a:t>	                                  P = A(I,K)/A(K,K)</a:t>
            </a:r>
            <a:endParaRPr lang="en-US" sz="1200"/>
          </a:p>
          <a:p>
            <a:pPr indent="457200" algn="just"/>
            <a:r>
              <a:rPr lang="en-US" sz="1200" b="1"/>
              <a:t>	                                  DO 30 J = K+1, N</a:t>
            </a:r>
            <a:endParaRPr lang="en-US" sz="1200"/>
          </a:p>
          <a:p>
            <a:pPr indent="457200" algn="just"/>
            <a:r>
              <a:rPr lang="en-US" sz="1200" b="1"/>
              <a:t>	30	                    A(I,J) = A(I,J) – P * A(K,J)</a:t>
            </a:r>
            <a:endParaRPr lang="en-US" sz="1200"/>
          </a:p>
          <a:p>
            <a:pPr indent="457200" algn="just"/>
            <a:r>
              <a:rPr lang="en-US" sz="1200" b="1"/>
              <a:t>                                            A(I,K)  = 0</a:t>
            </a:r>
            <a:endParaRPr lang="en-US" sz="1200"/>
          </a:p>
          <a:p>
            <a:pPr indent="457200" algn="just"/>
            <a:r>
              <a:rPr lang="en-US" sz="1200" b="1"/>
              <a:t>	40	     C(I) = C(I) – P * C(K)</a:t>
            </a:r>
            <a:endParaRPr lang="en-US" sz="1200"/>
          </a:p>
          <a:p>
            <a:pPr indent="457200" algn="just"/>
            <a:r>
              <a:rPr lang="en-US" sz="1200" b="1"/>
              <a:t>	50	CONTINUE</a:t>
            </a:r>
            <a:endParaRPr lang="en-US" sz="1200"/>
          </a:p>
          <a:p>
            <a:pPr indent="457200" algn="just"/>
            <a:r>
              <a:rPr lang="en-US" sz="1200"/>
              <a:t>                               X(N) = C(N)/U(N,N)</a:t>
            </a:r>
          </a:p>
          <a:p>
            <a:pPr indent="457200" algn="just"/>
            <a:r>
              <a:rPr lang="en-US" sz="1200"/>
              <a:t>	                     DO 70 I = N-1,1</a:t>
            </a:r>
          </a:p>
          <a:p>
            <a:pPr indent="457200" algn="just"/>
            <a:r>
              <a:rPr lang="en-US" sz="1200"/>
              <a:t>		       JMLH = 0</a:t>
            </a:r>
          </a:p>
          <a:p>
            <a:pPr indent="457200" algn="just"/>
            <a:r>
              <a:rPr lang="en-US" sz="1200"/>
              <a:t>		       DO 60 J = I+1, N</a:t>
            </a:r>
          </a:p>
          <a:p>
            <a:pPr indent="457200" algn="just"/>
            <a:r>
              <a:rPr lang="en-US" sz="1200"/>
              <a:t>          60	              JMLH = JMLH + U(I,J)*X(J)</a:t>
            </a:r>
          </a:p>
          <a:p>
            <a:pPr indent="457200" algn="just"/>
            <a:r>
              <a:rPr lang="en-US" sz="1200"/>
              <a:t>          70	X(I) = (C(I) – JMLH)/U(I,I)</a:t>
            </a:r>
          </a:p>
          <a:p>
            <a:pPr indent="457200" algn="just"/>
            <a:r>
              <a:rPr lang="en-US" sz="1200" b="1"/>
              <a:t>          90                  END</a:t>
            </a:r>
            <a:endParaRPr lang="en-US" sz="1200"/>
          </a:p>
          <a:p>
            <a:pPr indent="457200" algn="ctr"/>
            <a:r>
              <a:rPr lang="en-US" sz="1400"/>
              <a:t>Gambar II-6.  Penyelesaian SPL dengan Eliminasi Gauss menggunakan pivoting parsial</a:t>
            </a:r>
          </a:p>
        </p:txBody>
      </p:sp>
    </p:spTree>
    <p:extLst>
      <p:ext uri="{BB962C8B-B14F-4D97-AF65-F5344CB8AC3E}">
        <p14:creationId xmlns:p14="http://schemas.microsoft.com/office/powerpoint/2010/main" val="3306497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fld id="{AF060A57-C6F7-4D6C-9115-36925E3D22B3}" type="datetime1">
              <a:rPr lang="en-US"/>
              <a:pPr/>
              <a:t>5/15/2017</a:t>
            </a:fld>
            <a:endParaRPr lang="en-US"/>
          </a:p>
        </p:txBody>
      </p:sp>
      <p:sp>
        <p:nvSpPr>
          <p:cNvPr id="11" name="Slide Number Placeholder 3"/>
          <p:cNvSpPr>
            <a:spLocks noGrp="1"/>
          </p:cNvSpPr>
          <p:nvPr>
            <p:ph type="sldNum" sz="quarter" idx="12"/>
          </p:nvPr>
        </p:nvSpPr>
        <p:spPr/>
        <p:txBody>
          <a:bodyPr/>
          <a:lstStyle/>
          <a:p>
            <a:fld id="{C8DB9B1E-9E01-482D-B46E-A9313404E2AD}" type="slidenum">
              <a:rPr lang="en-US"/>
              <a:pPr/>
              <a:t>48</a:t>
            </a:fld>
            <a:endParaRPr lang="en-US"/>
          </a:p>
        </p:txBody>
      </p:sp>
      <p:sp>
        <p:nvSpPr>
          <p:cNvPr id="14340" name="Rectangle 4"/>
          <p:cNvSpPr>
            <a:spLocks noChangeArrowheads="1"/>
          </p:cNvSpPr>
          <p:nvPr/>
        </p:nvSpPr>
        <p:spPr bwMode="auto">
          <a:xfrm>
            <a:off x="0" y="333375"/>
            <a:ext cx="9144000" cy="1649413"/>
          </a:xfrm>
          <a:prstGeom prst="rect">
            <a:avLst/>
          </a:prstGeom>
          <a:noFill/>
          <a:ln w="9525">
            <a:noFill/>
            <a:miter lim="800000"/>
            <a:headEnd/>
            <a:tailEnd/>
          </a:ln>
          <a:effectLst/>
        </p:spPr>
        <p:txBody>
          <a:bodyPr anchor="ctr">
            <a:spAutoFit/>
          </a:bodyPr>
          <a:lstStyle/>
          <a:p>
            <a:pPr algn="just"/>
            <a:r>
              <a:rPr lang="en-US" sz="2000" b="1"/>
              <a:t>2. 2. 5  METODA GAUSS-JORDAN</a:t>
            </a:r>
          </a:p>
          <a:p>
            <a:pPr algn="just"/>
            <a:r>
              <a:rPr lang="en-US" sz="1600"/>
              <a:t>VARIASI DARI METODA ELIMINASI GAUSS. PERBEDAAN: SEMUA ELEMEN DIELIMINASI DARI SELURUH PERSAMAAN, DKL, SEMUA KOLOM DINORMALISIR DENGAN MEMBAGI MASING-MASING ELEMEN DENGAN BILANGAN PIVOTNYA, SEHINGGA BENTUK AKHIR YANG DIDAPAT ADALAH MATRIKS SATUAN. KONSEKUENSInya PENYELESAIAN AKHIR TIDAK MEMBUTUHKAN PENYULIHAN</a:t>
            </a:r>
            <a:r>
              <a:rPr lang="en-US"/>
              <a:t> SURUT (PS). :</a:t>
            </a:r>
          </a:p>
        </p:txBody>
      </p:sp>
      <p:sp>
        <p:nvSpPr>
          <p:cNvPr id="14342" name="Rectangle 6"/>
          <p:cNvSpPr>
            <a:spLocks noChangeArrowheads="1"/>
          </p:cNvSpPr>
          <p:nvPr/>
        </p:nvSpPr>
        <p:spPr bwMode="auto">
          <a:xfrm>
            <a:off x="0" y="27479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341" name="Object 5"/>
          <p:cNvGraphicFramePr>
            <a:graphicFrameLocks noChangeAspect="1"/>
          </p:cNvGraphicFramePr>
          <p:nvPr/>
        </p:nvGraphicFramePr>
        <p:xfrm>
          <a:off x="900113" y="2205038"/>
          <a:ext cx="7164387" cy="2806700"/>
        </p:xfrm>
        <a:graphic>
          <a:graphicData uri="http://schemas.openxmlformats.org/presentationml/2006/ole">
            <mc:AlternateContent xmlns:mc="http://schemas.openxmlformats.org/markup-compatibility/2006">
              <mc:Choice xmlns:v="urn:schemas-microsoft-com:vml" Requires="v">
                <p:oleObj spid="_x0000_s104452" name="Equation" r:id="rId3" imgW="4089400" imgH="1600200" progId="Equation.3">
                  <p:embed/>
                </p:oleObj>
              </mc:Choice>
              <mc:Fallback>
                <p:oleObj name="Equation" r:id="rId3" imgW="4089400" imgH="160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205038"/>
                        <a:ext cx="7164387" cy="280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7"/>
          <p:cNvSpPr>
            <a:spLocks noChangeArrowheads="1"/>
          </p:cNvSpPr>
          <p:nvPr/>
        </p:nvSpPr>
        <p:spPr bwMode="auto">
          <a:xfrm>
            <a:off x="0" y="5084763"/>
            <a:ext cx="5141913" cy="366712"/>
          </a:xfrm>
          <a:prstGeom prst="rect">
            <a:avLst/>
          </a:prstGeom>
          <a:noFill/>
          <a:ln w="9525">
            <a:noFill/>
            <a:miter lim="800000"/>
            <a:headEnd/>
            <a:tailEnd/>
          </a:ln>
          <a:effectLst/>
        </p:spPr>
        <p:txBody>
          <a:bodyPr wrap="none" anchor="ctr">
            <a:spAutoFit/>
          </a:bodyPr>
          <a:lstStyle/>
          <a:p>
            <a:pPr algn="just"/>
            <a:r>
              <a:rPr lang="en-US" sz="1600"/>
              <a:t>DENGAN DEMIKIAN, HARGA xi AKAN DIPEROLEH :</a:t>
            </a:r>
            <a:r>
              <a:rPr lang="en-US"/>
              <a:t> </a:t>
            </a:r>
          </a:p>
        </p:txBody>
      </p:sp>
      <p:sp>
        <p:nvSpPr>
          <p:cNvPr id="14345" name="Rectangle 9"/>
          <p:cNvSpPr>
            <a:spLocks noChangeArrowheads="1"/>
          </p:cNvSpPr>
          <p:nvPr/>
        </p:nvSpPr>
        <p:spPr bwMode="auto">
          <a:xfrm>
            <a:off x="0" y="1844675"/>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344" name="Object 8"/>
          <p:cNvGraphicFramePr>
            <a:graphicFrameLocks noChangeAspect="1"/>
          </p:cNvGraphicFramePr>
          <p:nvPr/>
        </p:nvGraphicFramePr>
        <p:xfrm>
          <a:off x="5219700" y="5157788"/>
          <a:ext cx="1511300" cy="1217612"/>
        </p:xfrm>
        <a:graphic>
          <a:graphicData uri="http://schemas.openxmlformats.org/presentationml/2006/ole">
            <mc:AlternateContent xmlns:mc="http://schemas.openxmlformats.org/markup-compatibility/2006">
              <mc:Choice xmlns:v="urn:schemas-microsoft-com:vml" Requires="v">
                <p:oleObj spid="_x0000_s104453" name="Equation" r:id="rId5" imgW="977900" imgH="787400" progId="Equation.3">
                  <p:embed/>
                </p:oleObj>
              </mc:Choice>
              <mc:Fallback>
                <p:oleObj name="Equation" r:id="rId5" imgW="977900" imgH="787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5157788"/>
                        <a:ext cx="1511300" cy="121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Rectangle 10"/>
          <p:cNvSpPr>
            <a:spLocks noChangeArrowheads="1"/>
          </p:cNvSpPr>
          <p:nvPr/>
        </p:nvSpPr>
        <p:spPr bwMode="auto">
          <a:xfrm>
            <a:off x="788988" y="692150"/>
            <a:ext cx="7156450" cy="5310188"/>
          </a:xfrm>
          <a:prstGeom prst="rect">
            <a:avLst/>
          </a:prstGeom>
          <a:noFill/>
          <a:ln w="9525">
            <a:noFill/>
            <a:miter lim="800000"/>
            <a:headEnd/>
            <a:tailEnd/>
          </a:ln>
          <a:effectLst/>
        </p:spPr>
        <p:txBody>
          <a:bodyPr wrap="none" anchor="ctr">
            <a:spAutoFit/>
          </a:bodyPr>
          <a:lstStyle/>
          <a:p>
            <a:pPr indent="457200" algn="just"/>
            <a:r>
              <a:rPr lang="en-US"/>
              <a:t>PROGRAM DISAJIKAN DALAM GAMBAR II-7, BERIKUT INI.</a:t>
            </a:r>
          </a:p>
          <a:p>
            <a:pPr indent="457200" algn="just"/>
            <a:endParaRPr lang="en-US"/>
          </a:p>
          <a:p>
            <a:pPr indent="457200" algn="just"/>
            <a:r>
              <a:rPr lang="en-US"/>
              <a:t>	DO 30 IP = 1,N</a:t>
            </a:r>
          </a:p>
          <a:p>
            <a:pPr indent="457200" algn="just"/>
            <a:r>
              <a:rPr lang="en-US"/>
              <a:t>	       DO 20 I = 1,N</a:t>
            </a:r>
          </a:p>
          <a:p>
            <a:pPr indent="457200" algn="just"/>
            <a:r>
              <a:rPr lang="en-US"/>
              <a:t>		IF(I.EQ.IP) GOTO 20</a:t>
            </a:r>
          </a:p>
          <a:p>
            <a:pPr indent="457200" algn="just"/>
            <a:r>
              <a:rPr lang="en-US"/>
              <a:t>                             OP = - A(I,IP)/A(IP,IP)</a:t>
            </a:r>
          </a:p>
          <a:p>
            <a:pPr indent="457200" algn="just"/>
            <a:r>
              <a:rPr lang="en-US"/>
              <a:t>		DO 10 J = IP, N+1</a:t>
            </a:r>
          </a:p>
          <a:p>
            <a:pPr indent="457200" algn="just"/>
            <a:r>
              <a:rPr lang="en-US"/>
              <a:t>		        A(I,J) = A(I,J) + OP*A(IP,J)</a:t>
            </a:r>
          </a:p>
          <a:p>
            <a:pPr indent="457200" algn="just"/>
            <a:r>
              <a:rPr lang="en-US"/>
              <a:t>10		CONTINUE</a:t>
            </a:r>
          </a:p>
          <a:p>
            <a:pPr indent="457200" algn="just"/>
            <a:r>
              <a:rPr lang="en-US"/>
              <a:t>20	       CONTINUE</a:t>
            </a:r>
          </a:p>
          <a:p>
            <a:pPr indent="457200" algn="just"/>
            <a:r>
              <a:rPr lang="en-US"/>
              <a:t>30	CONTINUE</a:t>
            </a:r>
          </a:p>
          <a:p>
            <a:pPr indent="457200" algn="just"/>
            <a:r>
              <a:rPr lang="en-US"/>
              <a:t>	DO 40 I = 1, N</a:t>
            </a:r>
          </a:p>
          <a:p>
            <a:pPr indent="457200" algn="just"/>
            <a:r>
              <a:rPr lang="en-US"/>
              <a:t>	       OP = A(I,I)</a:t>
            </a:r>
          </a:p>
          <a:p>
            <a:pPr indent="457200" algn="just"/>
            <a:r>
              <a:rPr lang="en-US"/>
              <a:t>	       DO 40 J = 1, N+1</a:t>
            </a:r>
          </a:p>
          <a:p>
            <a:pPr indent="457200" algn="just"/>
            <a:r>
              <a:rPr lang="en-US"/>
              <a:t>40	              A(I,J) = A(I,J)/OP</a:t>
            </a:r>
          </a:p>
          <a:p>
            <a:pPr indent="457200" algn="just"/>
            <a:r>
              <a:rPr lang="en-US"/>
              <a:t>	DO 50 I = 1,N</a:t>
            </a:r>
          </a:p>
          <a:p>
            <a:pPr indent="457200" algn="just">
              <a:buFontTx/>
              <a:buAutoNum type="arabicPlain" startAt="50"/>
            </a:pPr>
            <a:r>
              <a:rPr lang="en-US"/>
              <a:t>                 X(I) = A(I,N+1)</a:t>
            </a:r>
          </a:p>
          <a:p>
            <a:pPr indent="457200" algn="just">
              <a:buFontTx/>
              <a:buAutoNum type="arabicPlain" startAt="50"/>
            </a:pPr>
            <a:endParaRPr lang="en-US"/>
          </a:p>
          <a:p>
            <a:pPr indent="457200" algn="just"/>
            <a:r>
              <a:rPr lang="en-US"/>
              <a:t>Gambar II-7.  Program penyelesaian SPL dengan metoda GJ</a:t>
            </a:r>
          </a:p>
        </p:txBody>
      </p:sp>
    </p:spTree>
    <p:extLst>
      <p:ext uri="{BB962C8B-B14F-4D97-AF65-F5344CB8AC3E}">
        <p14:creationId xmlns:p14="http://schemas.microsoft.com/office/powerpoint/2010/main" val="304901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340"/>
                                        </p:tgtEl>
                                        <p:attrNameLst>
                                          <p:attrName>ppt_y</p:attrName>
                                        </p:attrNameLst>
                                      </p:cBhvr>
                                      <p:tavLst>
                                        <p:tav tm="0">
                                          <p:val>
                                            <p:strVal val="#ppt_y"/>
                                          </p:val>
                                        </p:tav>
                                        <p:tav tm="100000">
                                          <p:val>
                                            <p:strVal val="#ppt_y"/>
                                          </p:val>
                                        </p:tav>
                                      </p:tavLst>
                                    </p:anim>
                                    <p:anim calcmode="lin" valueType="num">
                                      <p:cBhvr>
                                        <p:cTn id="9" dur="500" fill="hold"/>
                                        <p:tgtEl>
                                          <p:spTgt spid="143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3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340"/>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strips(downLeft)">
                                      <p:cBhvr>
                                        <p:cTn id="16" dur="2000"/>
                                        <p:tgtEl>
                                          <p:spTgt spid="14341"/>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4343"/>
                                        </p:tgtEl>
                                        <p:attrNameLst>
                                          <p:attrName>style.visibility</p:attrName>
                                        </p:attrNameLst>
                                      </p:cBhvr>
                                      <p:to>
                                        <p:strVal val="visible"/>
                                      </p:to>
                                    </p:set>
                                    <p:anim calcmode="lin" valueType="num">
                                      <p:cBhvr>
                                        <p:cTn id="21" dur="500" fill="hold"/>
                                        <p:tgtEl>
                                          <p:spTgt spid="1434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343"/>
                                        </p:tgtEl>
                                        <p:attrNameLst>
                                          <p:attrName>ppt_y</p:attrName>
                                        </p:attrNameLst>
                                      </p:cBhvr>
                                      <p:tavLst>
                                        <p:tav tm="0">
                                          <p:val>
                                            <p:strVal val="#ppt_y"/>
                                          </p:val>
                                        </p:tav>
                                        <p:tav tm="100000">
                                          <p:val>
                                            <p:strVal val="#ppt_y"/>
                                          </p:val>
                                        </p:tav>
                                      </p:tavLst>
                                    </p:anim>
                                    <p:anim calcmode="lin" valueType="num">
                                      <p:cBhvr>
                                        <p:cTn id="23" dur="500" fill="hold"/>
                                        <p:tgtEl>
                                          <p:spTgt spid="1434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34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34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14344"/>
                                        </p:tgtEl>
                                        <p:attrNameLst>
                                          <p:attrName>style.visibility</p:attrName>
                                        </p:attrNameLst>
                                      </p:cBhvr>
                                      <p:to>
                                        <p:strVal val="visible"/>
                                      </p:to>
                                    </p:set>
                                    <p:anim calcmode="lin" valueType="num">
                                      <p:cBhvr>
                                        <p:cTn id="30" dur="1000" fill="hold"/>
                                        <p:tgtEl>
                                          <p:spTgt spid="14344"/>
                                        </p:tgtEl>
                                        <p:attrNameLst>
                                          <p:attrName>ppt_w</p:attrName>
                                        </p:attrNameLst>
                                      </p:cBhvr>
                                      <p:tavLst>
                                        <p:tav tm="0">
                                          <p:val>
                                            <p:fltVal val="0"/>
                                          </p:val>
                                        </p:tav>
                                        <p:tav tm="100000">
                                          <p:val>
                                            <p:strVal val="#ppt_w"/>
                                          </p:val>
                                        </p:tav>
                                      </p:tavLst>
                                    </p:anim>
                                    <p:anim calcmode="lin" valueType="num">
                                      <p:cBhvr>
                                        <p:cTn id="31" dur="1000" fill="hold"/>
                                        <p:tgtEl>
                                          <p:spTgt spid="14344"/>
                                        </p:tgtEl>
                                        <p:attrNameLst>
                                          <p:attrName>ppt_h</p:attrName>
                                        </p:attrNameLst>
                                      </p:cBhvr>
                                      <p:tavLst>
                                        <p:tav tm="0">
                                          <p:val>
                                            <p:fltVal val="0"/>
                                          </p:val>
                                        </p:tav>
                                        <p:tav tm="100000">
                                          <p:val>
                                            <p:strVal val="#ppt_h"/>
                                          </p:val>
                                        </p:tav>
                                      </p:tavLst>
                                    </p:anim>
                                    <p:anim calcmode="lin" valueType="num">
                                      <p:cBhvr>
                                        <p:cTn id="32" dur="1000" fill="hold"/>
                                        <p:tgtEl>
                                          <p:spTgt spid="14344"/>
                                        </p:tgtEl>
                                        <p:attrNameLst>
                                          <p:attrName>style.rotation</p:attrName>
                                        </p:attrNameLst>
                                      </p:cBhvr>
                                      <p:tavLst>
                                        <p:tav tm="0">
                                          <p:val>
                                            <p:fltVal val="90"/>
                                          </p:val>
                                        </p:tav>
                                        <p:tav tm="100000">
                                          <p:val>
                                            <p:fltVal val="0"/>
                                          </p:val>
                                        </p:tav>
                                      </p:tavLst>
                                    </p:anim>
                                    <p:animEffect transition="in" filter="fade">
                                      <p:cBhvr>
                                        <p:cTn id="33" dur="1000"/>
                                        <p:tgtEl>
                                          <p:spTgt spid="143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iterate type="lt">
                                    <p:tmPct val="0"/>
                                  </p:iterate>
                                  <p:childTnLst>
                                    <p:anim calcmode="lin" valueType="num">
                                      <p:cBhvr additive="base">
                                        <p:cTn id="37" dur="500"/>
                                        <p:tgtEl>
                                          <p:spTgt spid="14344"/>
                                        </p:tgtEl>
                                        <p:attrNameLst>
                                          <p:attrName>ppt_x</p:attrName>
                                        </p:attrNameLst>
                                      </p:cBhvr>
                                      <p:tavLst>
                                        <p:tav tm="0">
                                          <p:val>
                                            <p:strVal val="ppt_x"/>
                                          </p:val>
                                        </p:tav>
                                        <p:tav tm="100000">
                                          <p:val>
                                            <p:strVal val="ppt_x"/>
                                          </p:val>
                                        </p:tav>
                                      </p:tavLst>
                                    </p:anim>
                                    <p:anim calcmode="lin" valueType="num">
                                      <p:cBhvr additive="base">
                                        <p:cTn id="38" dur="500"/>
                                        <p:tgtEl>
                                          <p:spTgt spid="14344"/>
                                        </p:tgtEl>
                                        <p:attrNameLst>
                                          <p:attrName>ppt_y</p:attrName>
                                        </p:attrNameLst>
                                      </p:cBhvr>
                                      <p:tavLst>
                                        <p:tav tm="0">
                                          <p:val>
                                            <p:strVal val="ppt_y"/>
                                          </p:val>
                                        </p:tav>
                                        <p:tav tm="100000">
                                          <p:val>
                                            <p:strVal val="1+ppt_h/2"/>
                                          </p:val>
                                        </p:tav>
                                      </p:tavLst>
                                    </p:anim>
                                    <p:set>
                                      <p:cBhvr>
                                        <p:cTn id="39" dur="1" fill="hold">
                                          <p:stCondLst>
                                            <p:cond delay="499"/>
                                          </p:stCondLst>
                                        </p:cTn>
                                        <p:tgtEl>
                                          <p:spTgt spid="14344"/>
                                        </p:tgtEl>
                                        <p:attrNameLst>
                                          <p:attrName>style.visibility</p:attrName>
                                        </p:attrNameLst>
                                      </p:cBhvr>
                                      <p:to>
                                        <p:strVal val="hidden"/>
                                      </p:to>
                                    </p:set>
                                  </p:childTnLst>
                                </p:cTn>
                              </p:par>
                              <p:par>
                                <p:cTn id="40" presetID="2" presetClass="exit" presetSubtype="4" fill="hold" grpId="1" nodeType="withEffect">
                                  <p:stCondLst>
                                    <p:cond delay="0"/>
                                  </p:stCondLst>
                                  <p:iterate type="lt">
                                    <p:tmPct val="0"/>
                                  </p:iterate>
                                  <p:childTnLst>
                                    <p:anim calcmode="lin" valueType="num">
                                      <p:cBhvr additive="base">
                                        <p:cTn id="41" dur="500"/>
                                        <p:tgtEl>
                                          <p:spTgt spid="14343"/>
                                        </p:tgtEl>
                                        <p:attrNameLst>
                                          <p:attrName>ppt_x</p:attrName>
                                        </p:attrNameLst>
                                      </p:cBhvr>
                                      <p:tavLst>
                                        <p:tav tm="0">
                                          <p:val>
                                            <p:strVal val="ppt_x"/>
                                          </p:val>
                                        </p:tav>
                                        <p:tav tm="100000">
                                          <p:val>
                                            <p:strVal val="ppt_x"/>
                                          </p:val>
                                        </p:tav>
                                      </p:tavLst>
                                    </p:anim>
                                    <p:anim calcmode="lin" valueType="num">
                                      <p:cBhvr additive="base">
                                        <p:cTn id="42" dur="500"/>
                                        <p:tgtEl>
                                          <p:spTgt spid="14343"/>
                                        </p:tgtEl>
                                        <p:attrNameLst>
                                          <p:attrName>ppt_y</p:attrName>
                                        </p:attrNameLst>
                                      </p:cBhvr>
                                      <p:tavLst>
                                        <p:tav tm="0">
                                          <p:val>
                                            <p:strVal val="ppt_y"/>
                                          </p:val>
                                        </p:tav>
                                        <p:tav tm="100000">
                                          <p:val>
                                            <p:strVal val="1+ppt_h/2"/>
                                          </p:val>
                                        </p:tav>
                                      </p:tavLst>
                                    </p:anim>
                                    <p:set>
                                      <p:cBhvr>
                                        <p:cTn id="43" dur="1" fill="hold">
                                          <p:stCondLst>
                                            <p:cond delay="499"/>
                                          </p:stCondLst>
                                        </p:cTn>
                                        <p:tgtEl>
                                          <p:spTgt spid="14343"/>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14341"/>
                                        </p:tgtEl>
                                        <p:attrNameLst>
                                          <p:attrName>ppt_x</p:attrName>
                                        </p:attrNameLst>
                                      </p:cBhvr>
                                      <p:tavLst>
                                        <p:tav tm="0">
                                          <p:val>
                                            <p:strVal val="ppt_x"/>
                                          </p:val>
                                        </p:tav>
                                        <p:tav tm="100000">
                                          <p:val>
                                            <p:strVal val="ppt_x"/>
                                          </p:val>
                                        </p:tav>
                                      </p:tavLst>
                                    </p:anim>
                                    <p:anim calcmode="lin" valueType="num">
                                      <p:cBhvr additive="base">
                                        <p:cTn id="46" dur="500"/>
                                        <p:tgtEl>
                                          <p:spTgt spid="14341"/>
                                        </p:tgtEl>
                                        <p:attrNameLst>
                                          <p:attrName>ppt_y</p:attrName>
                                        </p:attrNameLst>
                                      </p:cBhvr>
                                      <p:tavLst>
                                        <p:tav tm="0">
                                          <p:val>
                                            <p:strVal val="ppt_y"/>
                                          </p:val>
                                        </p:tav>
                                        <p:tav tm="100000">
                                          <p:val>
                                            <p:strVal val="1+ppt_h/2"/>
                                          </p:val>
                                        </p:tav>
                                      </p:tavLst>
                                    </p:anim>
                                    <p:set>
                                      <p:cBhvr>
                                        <p:cTn id="47" dur="1" fill="hold">
                                          <p:stCondLst>
                                            <p:cond delay="499"/>
                                          </p:stCondLst>
                                        </p:cTn>
                                        <p:tgtEl>
                                          <p:spTgt spid="14341"/>
                                        </p:tgtEl>
                                        <p:attrNameLst>
                                          <p:attrName>style.visibility</p:attrName>
                                        </p:attrNameLst>
                                      </p:cBhvr>
                                      <p:to>
                                        <p:strVal val="hidden"/>
                                      </p:to>
                                    </p:set>
                                  </p:childTnLst>
                                </p:cTn>
                              </p:par>
                              <p:par>
                                <p:cTn id="48" presetID="2" presetClass="exit" presetSubtype="4" fill="hold" grpId="1" nodeType="withEffect">
                                  <p:stCondLst>
                                    <p:cond delay="0"/>
                                  </p:stCondLst>
                                  <p:iterate type="lt">
                                    <p:tmPct val="0"/>
                                  </p:iterate>
                                  <p:childTnLst>
                                    <p:anim calcmode="lin" valueType="num">
                                      <p:cBhvr additive="base">
                                        <p:cTn id="49" dur="500"/>
                                        <p:tgtEl>
                                          <p:spTgt spid="14340"/>
                                        </p:tgtEl>
                                        <p:attrNameLst>
                                          <p:attrName>ppt_x</p:attrName>
                                        </p:attrNameLst>
                                      </p:cBhvr>
                                      <p:tavLst>
                                        <p:tav tm="0">
                                          <p:val>
                                            <p:strVal val="ppt_x"/>
                                          </p:val>
                                        </p:tav>
                                        <p:tav tm="100000">
                                          <p:val>
                                            <p:strVal val="ppt_x"/>
                                          </p:val>
                                        </p:tav>
                                      </p:tavLst>
                                    </p:anim>
                                    <p:anim calcmode="lin" valueType="num">
                                      <p:cBhvr additive="base">
                                        <p:cTn id="50" dur="500"/>
                                        <p:tgtEl>
                                          <p:spTgt spid="14340"/>
                                        </p:tgtEl>
                                        <p:attrNameLst>
                                          <p:attrName>ppt_y</p:attrName>
                                        </p:attrNameLst>
                                      </p:cBhvr>
                                      <p:tavLst>
                                        <p:tav tm="0">
                                          <p:val>
                                            <p:strVal val="ppt_y"/>
                                          </p:val>
                                        </p:tav>
                                        <p:tav tm="100000">
                                          <p:val>
                                            <p:strVal val="1+ppt_h/2"/>
                                          </p:val>
                                        </p:tav>
                                      </p:tavLst>
                                    </p:anim>
                                    <p:set>
                                      <p:cBhvr>
                                        <p:cTn id="51" dur="1" fill="hold">
                                          <p:stCondLst>
                                            <p:cond delay="499"/>
                                          </p:stCondLst>
                                        </p:cTn>
                                        <p:tgtEl>
                                          <p:spTgt spid="1434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4346"/>
                                        </p:tgtEl>
                                        <p:attrNameLst>
                                          <p:attrName>style.visibility</p:attrName>
                                        </p:attrNameLst>
                                      </p:cBhvr>
                                      <p:to>
                                        <p:strVal val="visible"/>
                                      </p:to>
                                    </p:set>
                                    <p:anim calcmode="lin" valueType="num">
                                      <p:cBhvr>
                                        <p:cTn id="56" dur="500" fill="hold"/>
                                        <p:tgtEl>
                                          <p:spTgt spid="14346"/>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4346"/>
                                        </p:tgtEl>
                                        <p:attrNameLst>
                                          <p:attrName>ppt_y</p:attrName>
                                        </p:attrNameLst>
                                      </p:cBhvr>
                                      <p:tavLst>
                                        <p:tav tm="0">
                                          <p:val>
                                            <p:strVal val="#ppt_y"/>
                                          </p:val>
                                        </p:tav>
                                        <p:tav tm="100000">
                                          <p:val>
                                            <p:strVal val="#ppt_y"/>
                                          </p:val>
                                        </p:tav>
                                      </p:tavLst>
                                    </p:anim>
                                    <p:anim calcmode="lin" valueType="num">
                                      <p:cBhvr>
                                        <p:cTn id="58" dur="500" fill="hold"/>
                                        <p:tgtEl>
                                          <p:spTgt spid="14346"/>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4346"/>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0" grpId="1"/>
      <p:bldP spid="14343" grpId="0"/>
      <p:bldP spid="14343" grpId="1"/>
      <p:bldP spid="143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fld id="{5316D3BD-DD7A-4D0C-8E26-482863097449}" type="datetime1">
              <a:rPr lang="en-US"/>
              <a:pPr/>
              <a:t>5/15/2017</a:t>
            </a:fld>
            <a:endParaRPr lang="en-US"/>
          </a:p>
        </p:txBody>
      </p:sp>
      <p:sp>
        <p:nvSpPr>
          <p:cNvPr id="17" name="Slide Number Placeholder 3"/>
          <p:cNvSpPr>
            <a:spLocks noGrp="1"/>
          </p:cNvSpPr>
          <p:nvPr>
            <p:ph type="sldNum" sz="quarter" idx="12"/>
          </p:nvPr>
        </p:nvSpPr>
        <p:spPr/>
        <p:txBody>
          <a:bodyPr/>
          <a:lstStyle/>
          <a:p>
            <a:fld id="{2ADE6B16-3A1B-4408-9467-277E8CFEDEF2}" type="slidenum">
              <a:rPr lang="en-US"/>
              <a:pPr/>
              <a:t>49</a:t>
            </a:fld>
            <a:endParaRPr lang="en-US"/>
          </a:p>
        </p:txBody>
      </p:sp>
      <p:sp>
        <p:nvSpPr>
          <p:cNvPr id="15364" name="Rectangle 4"/>
          <p:cNvSpPr>
            <a:spLocks noChangeArrowheads="1"/>
          </p:cNvSpPr>
          <p:nvPr/>
        </p:nvSpPr>
        <p:spPr bwMode="auto">
          <a:xfrm>
            <a:off x="28575" y="76200"/>
            <a:ext cx="9115425" cy="2595563"/>
          </a:xfrm>
          <a:prstGeom prst="rect">
            <a:avLst/>
          </a:prstGeom>
          <a:noFill/>
          <a:ln w="9525">
            <a:noFill/>
            <a:miter lim="800000"/>
            <a:headEnd/>
            <a:tailEnd/>
          </a:ln>
          <a:effectLst/>
        </p:spPr>
        <p:txBody>
          <a:bodyPr anchor="ctr">
            <a:spAutoFit/>
          </a:bodyPr>
          <a:lstStyle/>
          <a:p>
            <a:pPr algn="just"/>
            <a:r>
              <a:rPr lang="en-US" b="1"/>
              <a:t>2. 2. 6  METODA CROUT</a:t>
            </a:r>
          </a:p>
          <a:p>
            <a:pPr algn="just"/>
            <a:r>
              <a:rPr lang="en-US" sz="1600"/>
              <a:t>METODA ELIMINASI GAUSS TERDIRI DUA LANGKAH, SETIAP LANGKAH SELURUH ENTRY MATRIK TERLIBAT SEHINGGA SOLUSI MEMBUTUHKAN WAKTU DAN MEMORI YANG RELATIF BESAR. PERLU UPAYA MENGURANGNYA. </a:t>
            </a:r>
          </a:p>
          <a:p>
            <a:pPr algn="just"/>
            <a:r>
              <a:rPr lang="en-US" sz="1600"/>
              <a:t>M. CROUT ADALAH UPAYA TERSEBUT.</a:t>
            </a:r>
            <a:r>
              <a:rPr lang="en-US"/>
              <a:t> </a:t>
            </a:r>
          </a:p>
          <a:p>
            <a:pPr algn="just"/>
            <a:endParaRPr lang="en-US" sz="800"/>
          </a:p>
          <a:p>
            <a:pPr algn="just"/>
            <a:r>
              <a:rPr lang="en-US" sz="1600"/>
              <a:t>SUATU SPL</a:t>
            </a:r>
          </a:p>
          <a:p>
            <a:pPr algn="just"/>
            <a:endParaRPr lang="en-US" sz="800"/>
          </a:p>
          <a:p>
            <a:pPr algn="just"/>
            <a:r>
              <a:rPr lang="en-US"/>
              <a:t>	</a:t>
            </a:r>
            <a:r>
              <a:rPr lang="en-US" sz="2400" b="1"/>
              <a:t>A x = b</a:t>
            </a:r>
            <a:r>
              <a:rPr lang="en-US" sz="2400"/>
              <a:t> </a:t>
            </a:r>
            <a:r>
              <a:rPr lang="en-US" sz="1200"/>
              <a:t>ATAU</a:t>
            </a:r>
            <a:r>
              <a:rPr lang="en-US" sz="2400"/>
              <a:t>   </a:t>
            </a:r>
            <a:r>
              <a:rPr lang="en-US" sz="2400" b="1"/>
              <a:t>L U x = b</a:t>
            </a:r>
            <a:endParaRPr lang="en-US" sz="2400"/>
          </a:p>
          <a:p>
            <a:pPr algn="just"/>
            <a:endParaRPr lang="en-US" sz="800"/>
          </a:p>
          <a:p>
            <a:pPr algn="just"/>
            <a:r>
              <a:rPr lang="en-US" sz="1600"/>
              <a:t>DENGAN</a:t>
            </a:r>
          </a:p>
        </p:txBody>
      </p:sp>
      <p:sp>
        <p:nvSpPr>
          <p:cNvPr id="15366" name="Rectangle 6"/>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365" name="Object 5"/>
          <p:cNvGraphicFramePr>
            <a:graphicFrameLocks noChangeAspect="1"/>
          </p:cNvGraphicFramePr>
          <p:nvPr/>
        </p:nvGraphicFramePr>
        <p:xfrm>
          <a:off x="1835150" y="1341438"/>
          <a:ext cx="4643438" cy="1250950"/>
        </p:xfrm>
        <a:graphic>
          <a:graphicData uri="http://schemas.openxmlformats.org/presentationml/2006/ole">
            <mc:AlternateContent xmlns:mc="http://schemas.openxmlformats.org/markup-compatibility/2006">
              <mc:Choice xmlns:v="urn:schemas-microsoft-com:vml" Requires="v">
                <p:oleObj spid="_x0000_s105478" name="Equation" r:id="rId3" imgW="2438400" imgH="660400" progId="Equation.3">
                  <p:embed/>
                </p:oleObj>
              </mc:Choice>
              <mc:Fallback>
                <p:oleObj name="Equation" r:id="rId3" imgW="24384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341438"/>
                        <a:ext cx="4643438" cy="12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Rectangle 8"/>
          <p:cNvSpPr>
            <a:spLocks noChangeArrowheads="1"/>
          </p:cNvSpPr>
          <p:nvPr/>
        </p:nvSpPr>
        <p:spPr bwMode="auto">
          <a:xfrm>
            <a:off x="0" y="31003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367" name="Object 7"/>
          <p:cNvGraphicFramePr>
            <a:graphicFrameLocks noChangeAspect="1"/>
          </p:cNvGraphicFramePr>
          <p:nvPr/>
        </p:nvGraphicFramePr>
        <p:xfrm>
          <a:off x="971550" y="2708275"/>
          <a:ext cx="4211638" cy="1274763"/>
        </p:xfrm>
        <a:graphic>
          <a:graphicData uri="http://schemas.openxmlformats.org/presentationml/2006/ole">
            <mc:AlternateContent xmlns:mc="http://schemas.openxmlformats.org/markup-compatibility/2006">
              <mc:Choice xmlns:v="urn:schemas-microsoft-com:vml" Requires="v">
                <p:oleObj spid="_x0000_s105479" name="Equation" r:id="rId5" imgW="2171700" imgH="660400" progId="Equation.3">
                  <p:embed/>
                </p:oleObj>
              </mc:Choice>
              <mc:Fallback>
                <p:oleObj name="Equation" r:id="rId5" imgW="21717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708275"/>
                        <a:ext cx="4211638" cy="127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Rectangle 9"/>
          <p:cNvSpPr>
            <a:spLocks noChangeArrowheads="1"/>
          </p:cNvSpPr>
          <p:nvPr/>
        </p:nvSpPr>
        <p:spPr bwMode="auto">
          <a:xfrm>
            <a:off x="0" y="3978275"/>
            <a:ext cx="3338513" cy="2044700"/>
          </a:xfrm>
          <a:prstGeom prst="rect">
            <a:avLst/>
          </a:prstGeom>
          <a:noFill/>
          <a:ln w="9525">
            <a:noFill/>
            <a:miter lim="800000"/>
            <a:headEnd/>
            <a:tailEnd/>
          </a:ln>
          <a:effectLst/>
        </p:spPr>
        <p:txBody>
          <a:bodyPr wrap="none" anchor="ctr">
            <a:spAutoFit/>
          </a:bodyPr>
          <a:lstStyle/>
          <a:p>
            <a:pPr algn="just"/>
            <a:r>
              <a:rPr lang="en-US" sz="1600"/>
              <a:t>SOLUSI</a:t>
            </a:r>
          </a:p>
          <a:p>
            <a:pPr algn="just"/>
            <a:r>
              <a:rPr lang="en-US" sz="1600"/>
              <a:t>	</a:t>
            </a:r>
            <a:r>
              <a:rPr lang="en-US" sz="2000" b="1"/>
              <a:t>A x = b</a:t>
            </a:r>
            <a:endParaRPr lang="en-US" sz="2000"/>
          </a:p>
          <a:p>
            <a:pPr algn="just"/>
            <a:r>
              <a:rPr lang="en-US" sz="2000" b="1"/>
              <a:t>	L U x = b</a:t>
            </a:r>
            <a:endParaRPr lang="en-US" sz="2000"/>
          </a:p>
          <a:p>
            <a:pPr algn="just"/>
            <a:r>
              <a:rPr lang="en-US" sz="2000" b="1"/>
              <a:t>	U x = Y</a:t>
            </a:r>
            <a:endParaRPr lang="en-US" sz="2000"/>
          </a:p>
          <a:p>
            <a:pPr algn="just"/>
            <a:r>
              <a:rPr lang="en-US" sz="2000"/>
              <a:t>	</a:t>
            </a:r>
            <a:r>
              <a:rPr lang="en-US" sz="2000" b="1"/>
              <a:t>L Y = b</a:t>
            </a:r>
            <a:endParaRPr lang="en-US" sz="2000"/>
          </a:p>
          <a:p>
            <a:pPr algn="just"/>
            <a:endParaRPr lang="en-US" sz="1600"/>
          </a:p>
          <a:p>
            <a:pPr algn="just"/>
            <a:r>
              <a:rPr lang="en-US" sz="1600"/>
              <a:t>SPL DAPAT DISELESAIKAN SBB:</a:t>
            </a:r>
          </a:p>
        </p:txBody>
      </p:sp>
      <p:sp>
        <p:nvSpPr>
          <p:cNvPr id="15370" name="Rectangle 10"/>
          <p:cNvSpPr>
            <a:spLocks noChangeArrowheads="1"/>
          </p:cNvSpPr>
          <p:nvPr/>
        </p:nvSpPr>
        <p:spPr bwMode="auto">
          <a:xfrm>
            <a:off x="5651500" y="2781300"/>
            <a:ext cx="2489200" cy="366713"/>
          </a:xfrm>
          <a:prstGeom prst="rect">
            <a:avLst/>
          </a:prstGeom>
          <a:noFill/>
          <a:ln w="9525">
            <a:noFill/>
            <a:miter lim="800000"/>
            <a:headEnd/>
            <a:tailEnd/>
          </a:ln>
          <a:effectLst/>
        </p:spPr>
        <p:txBody>
          <a:bodyPr wrap="none" anchor="ctr">
            <a:spAutoFit/>
          </a:bodyPr>
          <a:lstStyle/>
          <a:p>
            <a:pPr algn="just">
              <a:buFontTx/>
              <a:buAutoNum type="arabicPeriod"/>
              <a:tabLst>
                <a:tab pos="457200" algn="l"/>
              </a:tabLst>
            </a:pPr>
            <a:r>
              <a:rPr lang="en-US"/>
              <a:t>Dari </a:t>
            </a:r>
            <a:r>
              <a:rPr lang="en-US" b="1"/>
              <a:t>L Y = b</a:t>
            </a:r>
            <a:r>
              <a:rPr lang="en-US"/>
              <a:t>, dimana</a:t>
            </a:r>
          </a:p>
        </p:txBody>
      </p:sp>
      <p:sp>
        <p:nvSpPr>
          <p:cNvPr id="15372" name="Rectangle 12"/>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371" name="Object 11"/>
          <p:cNvGraphicFramePr>
            <a:graphicFrameLocks noChangeAspect="1"/>
          </p:cNvGraphicFramePr>
          <p:nvPr/>
        </p:nvGraphicFramePr>
        <p:xfrm>
          <a:off x="5795963" y="3213100"/>
          <a:ext cx="2881312" cy="1309688"/>
        </p:xfrm>
        <a:graphic>
          <a:graphicData uri="http://schemas.openxmlformats.org/presentationml/2006/ole">
            <mc:AlternateContent xmlns:mc="http://schemas.openxmlformats.org/markup-compatibility/2006">
              <mc:Choice xmlns:v="urn:schemas-microsoft-com:vml" Requires="v">
                <p:oleObj spid="_x0000_s105480" name="Equation" r:id="rId7" imgW="1574800" imgH="711200" progId="Equation.3">
                  <p:embed/>
                </p:oleObj>
              </mc:Choice>
              <mc:Fallback>
                <p:oleObj name="Equation" r:id="rId7" imgW="15748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3213100"/>
                        <a:ext cx="2881312" cy="130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3" name="Rectangle 13"/>
          <p:cNvSpPr>
            <a:spLocks noChangeArrowheads="1"/>
          </p:cNvSpPr>
          <p:nvPr/>
        </p:nvSpPr>
        <p:spPr bwMode="auto">
          <a:xfrm>
            <a:off x="2700338" y="4149725"/>
            <a:ext cx="933450" cy="366713"/>
          </a:xfrm>
          <a:prstGeom prst="rect">
            <a:avLst/>
          </a:prstGeom>
          <a:noFill/>
          <a:ln w="9525">
            <a:noFill/>
            <a:miter lim="800000"/>
            <a:headEnd/>
            <a:tailEnd/>
          </a:ln>
          <a:effectLst/>
        </p:spPr>
        <p:txBody>
          <a:bodyPr wrap="none" anchor="ctr">
            <a:spAutoFit/>
          </a:bodyPr>
          <a:lstStyle/>
          <a:p>
            <a:pPr algn="just"/>
            <a:r>
              <a:rPr lang="en-US"/>
              <a:t>didapat</a:t>
            </a:r>
          </a:p>
        </p:txBody>
      </p:sp>
      <p:sp>
        <p:nvSpPr>
          <p:cNvPr id="15375" name="Rectangle 15"/>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374" name="Object 14"/>
          <p:cNvGraphicFramePr>
            <a:graphicFrameLocks noChangeAspect="1"/>
          </p:cNvGraphicFramePr>
          <p:nvPr/>
        </p:nvGraphicFramePr>
        <p:xfrm>
          <a:off x="3563938" y="4652963"/>
          <a:ext cx="3744912" cy="1350962"/>
        </p:xfrm>
        <a:graphic>
          <a:graphicData uri="http://schemas.openxmlformats.org/presentationml/2006/ole">
            <mc:AlternateContent xmlns:mc="http://schemas.openxmlformats.org/markup-compatibility/2006">
              <mc:Choice xmlns:v="urn:schemas-microsoft-com:vml" Requires="v">
                <p:oleObj spid="_x0000_s105481" name="Equation" r:id="rId9" imgW="1981200" imgH="711200" progId="Equation.3">
                  <p:embed/>
                </p:oleObj>
              </mc:Choice>
              <mc:Fallback>
                <p:oleObj name="Equation" r:id="rId9" imgW="1981200" imgH="71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4652963"/>
                        <a:ext cx="3744912" cy="1350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8" name="Rectangle 18"/>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id-ID"/>
          </a:p>
        </p:txBody>
      </p:sp>
    </p:spTree>
    <p:extLst>
      <p:ext uri="{BB962C8B-B14F-4D97-AF65-F5344CB8AC3E}">
        <p14:creationId xmlns:p14="http://schemas.microsoft.com/office/powerpoint/2010/main" val="39673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64"/>
                                        </p:tgtEl>
                                        <p:attrNameLst>
                                          <p:attrName>ppt_y</p:attrName>
                                        </p:attrNameLst>
                                      </p:cBhvr>
                                      <p:tavLst>
                                        <p:tav tm="0">
                                          <p:val>
                                            <p:strVal val="#ppt_y"/>
                                          </p:val>
                                        </p:tav>
                                        <p:tav tm="100000">
                                          <p:val>
                                            <p:strVal val="#ppt_y"/>
                                          </p:val>
                                        </p:tav>
                                      </p:tavLst>
                                    </p:anim>
                                    <p:anim calcmode="lin" valueType="num">
                                      <p:cBhvr>
                                        <p:cTn id="9" dur="500" fill="hold"/>
                                        <p:tgtEl>
                                          <p:spTgt spid="153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36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xit" presetSubtype="16" fill="hold" grpId="1" nodeType="clickEffect">
                                  <p:stCondLst>
                                    <p:cond delay="0"/>
                                  </p:stCondLst>
                                  <p:iterate type="lt">
                                    <p:tmPct val="0"/>
                                  </p:iterate>
                                  <p:childTnLst>
                                    <p:animEffect transition="out" filter="diamond(in)">
                                      <p:cBhvr>
                                        <p:cTn id="15" dur="2000"/>
                                        <p:tgtEl>
                                          <p:spTgt spid="15364"/>
                                        </p:tgtEl>
                                      </p:cBhvr>
                                    </p:animEffect>
                                    <p:set>
                                      <p:cBhvr>
                                        <p:cTn id="16" dur="1" fill="hold">
                                          <p:stCondLst>
                                            <p:cond delay="1999"/>
                                          </p:stCondLst>
                                        </p:cTn>
                                        <p:tgtEl>
                                          <p:spTgt spid="1536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5365"/>
                                        </p:tgtEl>
                                        <p:attrNameLst>
                                          <p:attrName>style.visibility</p:attrName>
                                        </p:attrNameLst>
                                      </p:cBhvr>
                                      <p:to>
                                        <p:strVal val="visible"/>
                                      </p:to>
                                    </p:set>
                                    <p:anim calcmode="lin" valueType="num">
                                      <p:cBhvr>
                                        <p:cTn id="21" dur="500" decel="50000" fill="hold">
                                          <p:stCondLst>
                                            <p:cond delay="0"/>
                                          </p:stCondLst>
                                        </p:cTn>
                                        <p:tgtEl>
                                          <p:spTgt spid="1536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536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5365"/>
                                        </p:tgtEl>
                                        <p:attrNameLst>
                                          <p:attrName>ppt_w</p:attrName>
                                        </p:attrNameLst>
                                      </p:cBhvr>
                                      <p:tavLst>
                                        <p:tav tm="0">
                                          <p:val>
                                            <p:strVal val="#ppt_w*.05"/>
                                          </p:val>
                                        </p:tav>
                                        <p:tav tm="100000">
                                          <p:val>
                                            <p:strVal val="#ppt_w"/>
                                          </p:val>
                                        </p:tav>
                                      </p:tavLst>
                                    </p:anim>
                                    <p:anim calcmode="lin" valueType="num">
                                      <p:cBhvr>
                                        <p:cTn id="24" dur="1000" fill="hold"/>
                                        <p:tgtEl>
                                          <p:spTgt spid="1536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536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536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536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5365"/>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15367"/>
                                        </p:tgtEl>
                                        <p:attrNameLst>
                                          <p:attrName>style.visibility</p:attrName>
                                        </p:attrNameLst>
                                      </p:cBhvr>
                                      <p:to>
                                        <p:strVal val="visible"/>
                                      </p:to>
                                    </p:set>
                                    <p:anim calcmode="lin" valueType="num">
                                      <p:cBhvr>
                                        <p:cTn id="33" dur="500" decel="50000" fill="hold">
                                          <p:stCondLst>
                                            <p:cond delay="0"/>
                                          </p:stCondLst>
                                        </p:cTn>
                                        <p:tgtEl>
                                          <p:spTgt spid="1536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536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5367"/>
                                        </p:tgtEl>
                                        <p:attrNameLst>
                                          <p:attrName>ppt_w</p:attrName>
                                        </p:attrNameLst>
                                      </p:cBhvr>
                                      <p:tavLst>
                                        <p:tav tm="0">
                                          <p:val>
                                            <p:strVal val="#ppt_w*.05"/>
                                          </p:val>
                                        </p:tav>
                                        <p:tav tm="100000">
                                          <p:val>
                                            <p:strVal val="#ppt_w"/>
                                          </p:val>
                                        </p:tav>
                                      </p:tavLst>
                                    </p:anim>
                                    <p:anim calcmode="lin" valueType="num">
                                      <p:cBhvr>
                                        <p:cTn id="36" dur="1000" fill="hold"/>
                                        <p:tgtEl>
                                          <p:spTgt spid="1536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536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536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536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5367"/>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5369"/>
                                        </p:tgtEl>
                                        <p:attrNameLst>
                                          <p:attrName>style.visibility</p:attrName>
                                        </p:attrNameLst>
                                      </p:cBhvr>
                                      <p:to>
                                        <p:strVal val="visible"/>
                                      </p:to>
                                    </p:set>
                                    <p:anim calcmode="lin" valueType="num">
                                      <p:cBhvr>
                                        <p:cTn id="45" dur="500" fill="hold"/>
                                        <p:tgtEl>
                                          <p:spTgt spid="15369"/>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5369"/>
                                        </p:tgtEl>
                                        <p:attrNameLst>
                                          <p:attrName>ppt_y</p:attrName>
                                        </p:attrNameLst>
                                      </p:cBhvr>
                                      <p:tavLst>
                                        <p:tav tm="0">
                                          <p:val>
                                            <p:strVal val="#ppt_y"/>
                                          </p:val>
                                        </p:tav>
                                        <p:tav tm="100000">
                                          <p:val>
                                            <p:strVal val="#ppt_y"/>
                                          </p:val>
                                        </p:tav>
                                      </p:tavLst>
                                    </p:anim>
                                    <p:anim calcmode="lin" valueType="num">
                                      <p:cBhvr>
                                        <p:cTn id="47" dur="500" fill="hold"/>
                                        <p:tgtEl>
                                          <p:spTgt spid="15369"/>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536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536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iterate type="lt">
                                    <p:tmPct val="0"/>
                                  </p:iterate>
                                  <p:childTnLst>
                                    <p:anim calcmode="lin" valueType="num">
                                      <p:cBhvr additive="base">
                                        <p:cTn id="53" dur="500"/>
                                        <p:tgtEl>
                                          <p:spTgt spid="15369"/>
                                        </p:tgtEl>
                                        <p:attrNameLst>
                                          <p:attrName>ppt_x</p:attrName>
                                        </p:attrNameLst>
                                      </p:cBhvr>
                                      <p:tavLst>
                                        <p:tav tm="0">
                                          <p:val>
                                            <p:strVal val="ppt_x"/>
                                          </p:val>
                                        </p:tav>
                                        <p:tav tm="100000">
                                          <p:val>
                                            <p:strVal val="ppt_x"/>
                                          </p:val>
                                        </p:tav>
                                      </p:tavLst>
                                    </p:anim>
                                    <p:anim calcmode="lin" valueType="num">
                                      <p:cBhvr additive="base">
                                        <p:cTn id="54" dur="500"/>
                                        <p:tgtEl>
                                          <p:spTgt spid="15369"/>
                                        </p:tgtEl>
                                        <p:attrNameLst>
                                          <p:attrName>ppt_y</p:attrName>
                                        </p:attrNameLst>
                                      </p:cBhvr>
                                      <p:tavLst>
                                        <p:tav tm="0">
                                          <p:val>
                                            <p:strVal val="ppt_y"/>
                                          </p:val>
                                        </p:tav>
                                        <p:tav tm="100000">
                                          <p:val>
                                            <p:strVal val="1+ppt_h/2"/>
                                          </p:val>
                                        </p:tav>
                                      </p:tavLst>
                                    </p:anim>
                                    <p:set>
                                      <p:cBhvr>
                                        <p:cTn id="55" dur="1" fill="hold">
                                          <p:stCondLst>
                                            <p:cond delay="499"/>
                                          </p:stCondLst>
                                        </p:cTn>
                                        <p:tgtEl>
                                          <p:spTgt spid="15369"/>
                                        </p:tgtEl>
                                        <p:attrNameLst>
                                          <p:attrName>style.visibility</p:attrName>
                                        </p:attrNameLst>
                                      </p:cBhvr>
                                      <p:to>
                                        <p:strVal val="hidden"/>
                                      </p:to>
                                    </p:set>
                                  </p:childTnLst>
                                </p:cTn>
                              </p:par>
                              <p:par>
                                <p:cTn id="56" presetID="2" presetClass="exit" presetSubtype="4" fill="hold" grpId="0" nodeType="withEffect" nodePh="1">
                                  <p:stCondLst>
                                    <p:cond delay="0"/>
                                  </p:stCondLst>
                                  <p:endCondLst>
                                    <p:cond evt="begin" delay="0">
                                      <p:tn val="56"/>
                                    </p:cond>
                                  </p:endCondLst>
                                  <p:childTnLst>
                                    <p:anim calcmode="lin" valueType="num">
                                      <p:cBhvr additive="base">
                                        <p:cTn id="57" dur="500"/>
                                        <p:tgtEl>
                                          <p:spTgt spid="15378"/>
                                        </p:tgtEl>
                                        <p:attrNameLst>
                                          <p:attrName>ppt_x</p:attrName>
                                        </p:attrNameLst>
                                      </p:cBhvr>
                                      <p:tavLst>
                                        <p:tav tm="0">
                                          <p:val>
                                            <p:strVal val="ppt_x"/>
                                          </p:val>
                                        </p:tav>
                                        <p:tav tm="100000">
                                          <p:val>
                                            <p:strVal val="ppt_x"/>
                                          </p:val>
                                        </p:tav>
                                      </p:tavLst>
                                    </p:anim>
                                    <p:anim calcmode="lin" valueType="num">
                                      <p:cBhvr additive="base">
                                        <p:cTn id="58" dur="500"/>
                                        <p:tgtEl>
                                          <p:spTgt spid="15378"/>
                                        </p:tgtEl>
                                        <p:attrNameLst>
                                          <p:attrName>ppt_y</p:attrName>
                                        </p:attrNameLst>
                                      </p:cBhvr>
                                      <p:tavLst>
                                        <p:tav tm="0">
                                          <p:val>
                                            <p:strVal val="ppt_y"/>
                                          </p:val>
                                        </p:tav>
                                        <p:tav tm="100000">
                                          <p:val>
                                            <p:strVal val="1+ppt_h/2"/>
                                          </p:val>
                                        </p:tav>
                                      </p:tavLst>
                                    </p:anim>
                                    <p:set>
                                      <p:cBhvr>
                                        <p:cTn id="59" dur="1" fill="hold">
                                          <p:stCondLst>
                                            <p:cond delay="499"/>
                                          </p:stCondLst>
                                        </p:cTn>
                                        <p:tgtEl>
                                          <p:spTgt spid="15378"/>
                                        </p:tgtEl>
                                        <p:attrNameLst>
                                          <p:attrName>style.visibility</p:attrName>
                                        </p:attrNameLst>
                                      </p:cBhvr>
                                      <p:to>
                                        <p:strVal val="hidden"/>
                                      </p:to>
                                    </p:set>
                                  </p:childTnLst>
                                </p:cTn>
                              </p:par>
                              <p:par>
                                <p:cTn id="60" presetID="2" presetClass="exit" presetSubtype="4" fill="hold" nodeType="withEffect">
                                  <p:stCondLst>
                                    <p:cond delay="0"/>
                                  </p:stCondLst>
                                  <p:childTnLst>
                                    <p:anim calcmode="lin" valueType="num">
                                      <p:cBhvr additive="base">
                                        <p:cTn id="61" dur="500"/>
                                        <p:tgtEl>
                                          <p:spTgt spid="15367"/>
                                        </p:tgtEl>
                                        <p:attrNameLst>
                                          <p:attrName>ppt_x</p:attrName>
                                        </p:attrNameLst>
                                      </p:cBhvr>
                                      <p:tavLst>
                                        <p:tav tm="0">
                                          <p:val>
                                            <p:strVal val="ppt_x"/>
                                          </p:val>
                                        </p:tav>
                                        <p:tav tm="100000">
                                          <p:val>
                                            <p:strVal val="ppt_x"/>
                                          </p:val>
                                        </p:tav>
                                      </p:tavLst>
                                    </p:anim>
                                    <p:anim calcmode="lin" valueType="num">
                                      <p:cBhvr additive="base">
                                        <p:cTn id="62" dur="500"/>
                                        <p:tgtEl>
                                          <p:spTgt spid="15367"/>
                                        </p:tgtEl>
                                        <p:attrNameLst>
                                          <p:attrName>ppt_y</p:attrName>
                                        </p:attrNameLst>
                                      </p:cBhvr>
                                      <p:tavLst>
                                        <p:tav tm="0">
                                          <p:val>
                                            <p:strVal val="ppt_y"/>
                                          </p:val>
                                        </p:tav>
                                        <p:tav tm="100000">
                                          <p:val>
                                            <p:strVal val="1+ppt_h/2"/>
                                          </p:val>
                                        </p:tav>
                                      </p:tavLst>
                                    </p:anim>
                                    <p:set>
                                      <p:cBhvr>
                                        <p:cTn id="63" dur="1" fill="hold">
                                          <p:stCondLst>
                                            <p:cond delay="499"/>
                                          </p:stCondLst>
                                        </p:cTn>
                                        <p:tgtEl>
                                          <p:spTgt spid="15367"/>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15365"/>
                                        </p:tgtEl>
                                        <p:attrNameLst>
                                          <p:attrName>ppt_x</p:attrName>
                                        </p:attrNameLst>
                                      </p:cBhvr>
                                      <p:tavLst>
                                        <p:tav tm="0">
                                          <p:val>
                                            <p:strVal val="ppt_x"/>
                                          </p:val>
                                        </p:tav>
                                        <p:tav tm="100000">
                                          <p:val>
                                            <p:strVal val="ppt_x"/>
                                          </p:val>
                                        </p:tav>
                                      </p:tavLst>
                                    </p:anim>
                                    <p:anim calcmode="lin" valueType="num">
                                      <p:cBhvr additive="base">
                                        <p:cTn id="66" dur="500"/>
                                        <p:tgtEl>
                                          <p:spTgt spid="15365"/>
                                        </p:tgtEl>
                                        <p:attrNameLst>
                                          <p:attrName>ppt_y</p:attrName>
                                        </p:attrNameLst>
                                      </p:cBhvr>
                                      <p:tavLst>
                                        <p:tav tm="0">
                                          <p:val>
                                            <p:strVal val="ppt_y"/>
                                          </p:val>
                                        </p:tav>
                                        <p:tav tm="100000">
                                          <p:val>
                                            <p:strVal val="1+ppt_h/2"/>
                                          </p:val>
                                        </p:tav>
                                      </p:tavLst>
                                    </p:anim>
                                    <p:set>
                                      <p:cBhvr>
                                        <p:cTn id="67" dur="1" fill="hold">
                                          <p:stCondLst>
                                            <p:cond delay="499"/>
                                          </p:stCondLst>
                                        </p:cTn>
                                        <p:tgtEl>
                                          <p:spTgt spid="1536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15370"/>
                                        </p:tgtEl>
                                        <p:attrNameLst>
                                          <p:attrName>style.visibility</p:attrName>
                                        </p:attrNameLst>
                                      </p:cBhvr>
                                      <p:to>
                                        <p:strVal val="visible"/>
                                      </p:to>
                                    </p:set>
                                    <p:anim calcmode="lin" valueType="num">
                                      <p:cBhvr>
                                        <p:cTn id="72" dur="500" decel="50000" fill="hold">
                                          <p:stCondLst>
                                            <p:cond delay="0"/>
                                          </p:stCondLst>
                                        </p:cTn>
                                        <p:tgtEl>
                                          <p:spTgt spid="15370"/>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5370"/>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5370"/>
                                        </p:tgtEl>
                                        <p:attrNameLst>
                                          <p:attrName>ppt_w</p:attrName>
                                        </p:attrNameLst>
                                      </p:cBhvr>
                                      <p:tavLst>
                                        <p:tav tm="0">
                                          <p:val>
                                            <p:strVal val="#ppt_w*.05"/>
                                          </p:val>
                                        </p:tav>
                                        <p:tav tm="100000">
                                          <p:val>
                                            <p:strVal val="#ppt_w"/>
                                          </p:val>
                                        </p:tav>
                                      </p:tavLst>
                                    </p:anim>
                                    <p:anim calcmode="lin" valueType="num">
                                      <p:cBhvr>
                                        <p:cTn id="75" dur="1000" fill="hold"/>
                                        <p:tgtEl>
                                          <p:spTgt spid="15370"/>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5370"/>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5370"/>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5370"/>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5370"/>
                                        </p:tgtEl>
                                      </p:cBhvr>
                                    </p:animEffect>
                                  </p:childTnLst>
                                </p:cTn>
                              </p:par>
                            </p:childTnLst>
                          </p:cTn>
                        </p:par>
                      </p:childTnLst>
                    </p:cTn>
                  </p:par>
                  <p:par>
                    <p:cTn id="80" fill="hold">
                      <p:stCondLst>
                        <p:cond delay="indefinite"/>
                      </p:stCondLst>
                      <p:childTnLst>
                        <p:par>
                          <p:cTn id="81" fill="hold">
                            <p:stCondLst>
                              <p:cond delay="0"/>
                            </p:stCondLst>
                            <p:childTnLst>
                              <p:par>
                                <p:cTn id="82" presetID="20" presetClass="entr" presetSubtype="0" fill="hold" nodeType="clickEffect">
                                  <p:stCondLst>
                                    <p:cond delay="0"/>
                                  </p:stCondLst>
                                  <p:childTnLst>
                                    <p:set>
                                      <p:cBhvr>
                                        <p:cTn id="83" dur="1" fill="hold">
                                          <p:stCondLst>
                                            <p:cond delay="0"/>
                                          </p:stCondLst>
                                        </p:cTn>
                                        <p:tgtEl>
                                          <p:spTgt spid="15371"/>
                                        </p:tgtEl>
                                        <p:attrNameLst>
                                          <p:attrName>style.visibility</p:attrName>
                                        </p:attrNameLst>
                                      </p:cBhvr>
                                      <p:to>
                                        <p:strVal val="visible"/>
                                      </p:to>
                                    </p:set>
                                    <p:animEffect transition="in" filter="wedge">
                                      <p:cBhvr>
                                        <p:cTn id="84" dur="2000"/>
                                        <p:tgtEl>
                                          <p:spTgt spid="15371"/>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iterate type="lt">
                                    <p:tmPct val="5000"/>
                                  </p:iterate>
                                  <p:childTnLst>
                                    <p:set>
                                      <p:cBhvr>
                                        <p:cTn id="88" dur="1" fill="hold">
                                          <p:stCondLst>
                                            <p:cond delay="0"/>
                                          </p:stCondLst>
                                        </p:cTn>
                                        <p:tgtEl>
                                          <p:spTgt spid="15373"/>
                                        </p:tgtEl>
                                        <p:attrNameLst>
                                          <p:attrName>style.visibility</p:attrName>
                                        </p:attrNameLst>
                                      </p:cBhvr>
                                      <p:to>
                                        <p:strVal val="visible"/>
                                      </p:to>
                                    </p:set>
                                    <p:anim calcmode="lin" valueType="num">
                                      <p:cBhvr>
                                        <p:cTn id="89" dur="1000" fill="hold"/>
                                        <p:tgtEl>
                                          <p:spTgt spid="15373"/>
                                        </p:tgtEl>
                                        <p:attrNameLst>
                                          <p:attrName>ppt_w</p:attrName>
                                        </p:attrNameLst>
                                      </p:cBhvr>
                                      <p:tavLst>
                                        <p:tav tm="0">
                                          <p:val>
                                            <p:fltVal val="0"/>
                                          </p:val>
                                        </p:tav>
                                        <p:tav tm="100000">
                                          <p:val>
                                            <p:strVal val="#ppt_w"/>
                                          </p:val>
                                        </p:tav>
                                      </p:tavLst>
                                    </p:anim>
                                    <p:anim calcmode="lin" valueType="num">
                                      <p:cBhvr>
                                        <p:cTn id="90" dur="1000" fill="hold"/>
                                        <p:tgtEl>
                                          <p:spTgt spid="15373"/>
                                        </p:tgtEl>
                                        <p:attrNameLst>
                                          <p:attrName>ppt_h</p:attrName>
                                        </p:attrNameLst>
                                      </p:cBhvr>
                                      <p:tavLst>
                                        <p:tav tm="0">
                                          <p:val>
                                            <p:fltVal val="0"/>
                                          </p:val>
                                        </p:tav>
                                        <p:tav tm="100000">
                                          <p:val>
                                            <p:strVal val="#ppt_h"/>
                                          </p:val>
                                        </p:tav>
                                      </p:tavLst>
                                    </p:anim>
                                    <p:anim calcmode="lin" valueType="num">
                                      <p:cBhvr>
                                        <p:cTn id="91" dur="1000" fill="hold"/>
                                        <p:tgtEl>
                                          <p:spTgt spid="15373"/>
                                        </p:tgtEl>
                                        <p:attrNameLst>
                                          <p:attrName>style.rotation</p:attrName>
                                        </p:attrNameLst>
                                      </p:cBhvr>
                                      <p:tavLst>
                                        <p:tav tm="0">
                                          <p:val>
                                            <p:fltVal val="90"/>
                                          </p:val>
                                        </p:tav>
                                        <p:tav tm="100000">
                                          <p:val>
                                            <p:fltVal val="0"/>
                                          </p:val>
                                        </p:tav>
                                      </p:tavLst>
                                    </p:anim>
                                    <p:animEffect transition="in" filter="fade">
                                      <p:cBhvr>
                                        <p:cTn id="92" dur="1000"/>
                                        <p:tgtEl>
                                          <p:spTgt spid="15373"/>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nodeType="clickEffect">
                                  <p:stCondLst>
                                    <p:cond delay="0"/>
                                  </p:stCondLst>
                                  <p:childTnLst>
                                    <p:set>
                                      <p:cBhvr>
                                        <p:cTn id="96" dur="1" fill="hold">
                                          <p:stCondLst>
                                            <p:cond delay="0"/>
                                          </p:stCondLst>
                                        </p:cTn>
                                        <p:tgtEl>
                                          <p:spTgt spid="15374"/>
                                        </p:tgtEl>
                                        <p:attrNameLst>
                                          <p:attrName>style.visibility</p:attrName>
                                        </p:attrNameLst>
                                      </p:cBhvr>
                                      <p:to>
                                        <p:strVal val="visible"/>
                                      </p:to>
                                    </p:set>
                                    <p:animEffect transition="in" filter="strips(downLeft)">
                                      <p:cBhvr>
                                        <p:cTn id="97" dur="5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4" grpId="1"/>
      <p:bldP spid="15369" grpId="0"/>
      <p:bldP spid="15369" grpId="1"/>
      <p:bldP spid="15370" grpId="0"/>
      <p:bldP spid="15373" grpId="0"/>
      <p:bldP spid="153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D38B58BC-A40A-478C-9AFD-314B64F88521}" type="slidenum">
              <a:rPr lang="en-US" altLang="en-US"/>
              <a:pPr/>
              <a:t>5</a:t>
            </a:fld>
            <a:endParaRPr lang="en-US" altLang="en-US"/>
          </a:p>
        </p:txBody>
      </p:sp>
      <p:sp>
        <p:nvSpPr>
          <p:cNvPr id="66564" name="Rectangle 4"/>
          <p:cNvSpPr>
            <a:spLocks noChangeArrowheads="1"/>
          </p:cNvSpPr>
          <p:nvPr/>
        </p:nvSpPr>
        <p:spPr bwMode="auto">
          <a:xfrm>
            <a:off x="533400" y="560388"/>
            <a:ext cx="8001000" cy="5743575"/>
          </a:xfrm>
          <a:prstGeom prst="rect">
            <a:avLst/>
          </a:prstGeom>
          <a:noFill/>
          <a:ln w="9525" algn="ctr">
            <a:noFill/>
            <a:miter lim="800000"/>
            <a:headEnd/>
            <a:tailEnd/>
          </a:ln>
          <a:effectLst/>
        </p:spPr>
        <p:txBody>
          <a:bodyPr lIns="0" tIns="0" rIns="0" bIns="0" anchor="ctr">
            <a:spAutoFit/>
          </a:bodyPr>
          <a:lstStyle/>
          <a:p>
            <a:pPr algn="just" eaLnBrk="0" hangingPunct="0"/>
            <a:r>
              <a:rPr lang="en-US">
                <a:latin typeface="Garamond" pitchFamily="18" charset="0"/>
              </a:rPr>
              <a:t>FLOWCHART DARI SUB_IN AKAN MERUPAKAN BAGIAN DARI PROGRAM FLOWCHART YANG MEMANGGILNYA. </a:t>
            </a:r>
          </a:p>
          <a:p>
            <a:pPr algn="just" eaLnBrk="0" hangingPunct="0"/>
            <a:endParaRPr lang="en-US">
              <a:latin typeface="Garamond" pitchFamily="18" charset="0"/>
            </a:endParaRPr>
          </a:p>
          <a:p>
            <a:pPr algn="just" eaLnBrk="0" hangingPunct="0"/>
            <a:endParaRPr lang="en-US" sz="1600" b="1">
              <a:latin typeface="Garamond" pitchFamily="18" charset="0"/>
            </a:endParaRPr>
          </a:p>
          <a:p>
            <a:pPr algn="just" eaLnBrk="0" hangingPunct="0"/>
            <a:r>
              <a:rPr lang="en-US" b="1">
                <a:latin typeface="Garamond" pitchFamily="18" charset="0"/>
              </a:rPr>
              <a:t>SUBROUTINE EKSTERNAL</a:t>
            </a:r>
          </a:p>
          <a:p>
            <a:pPr algn="just" eaLnBrk="0" hangingPunct="0"/>
            <a:r>
              <a:rPr lang="en-US" sz="1600">
                <a:latin typeface="Garamond" pitchFamily="18" charset="0"/>
              </a:rPr>
              <a:t>SUB_EKS DIGUNAKAN UNTUK PEKERJAAN YANG DIBUTUHKAN LEBIH DARI SATU PROGRAM</a:t>
            </a:r>
          </a:p>
          <a:p>
            <a:pPr algn="just" eaLnBrk="0" hangingPunct="0"/>
            <a:r>
              <a:rPr lang="en-US" sz="1600">
                <a:latin typeface="Garamond" pitchFamily="18" charset="0"/>
              </a:rPr>
              <a:t>SUB_EKS DIPERLAKUKAN SEBAGAI SEBUAH PROGRAM TERPISAH. </a:t>
            </a:r>
          </a:p>
          <a:p>
            <a:pPr algn="just" eaLnBrk="0" hangingPunct="0"/>
            <a:r>
              <a:rPr lang="en-US" sz="1600">
                <a:latin typeface="Garamond" pitchFamily="18" charset="0"/>
              </a:rPr>
              <a:t>INSTRUKSI DALAM SUB_EKS DITRANSLASI SEPERTI HALNYA PROGRAM LAIN. </a:t>
            </a:r>
          </a:p>
          <a:p>
            <a:pPr algn="just" eaLnBrk="0" hangingPunct="0"/>
            <a:r>
              <a:rPr lang="en-US" sz="1600">
                <a:latin typeface="Garamond" pitchFamily="18" charset="0"/>
              </a:rPr>
              <a:t>OBJECT PROGRAM YANG DIHASILKAN DISIMPAN DALAM SEBUAH LIBRARI, SEHINGGA SETIAP PROGRAM DAPAT MENGGUNAKAN, DENGAN DEMIKIAN PROSES DESAIN, PENULISAN, DEBUGGING HANYA DILAKUKAN SEKALI.</a:t>
            </a:r>
          </a:p>
          <a:p>
            <a:pPr algn="just" eaLnBrk="0" hangingPunct="0"/>
            <a:r>
              <a:rPr lang="en-US" sz="1600">
                <a:latin typeface="Garamond" pitchFamily="18" charset="0"/>
              </a:rPr>
              <a:t>MENGGUNAKAN SUB_EKS, PROGRAMMER HARUS TAHU LETAK SUBROUTINE, NAMA SUBROUTINE, BAGAIMANA MENGALIHKAN DATA, DAN BAGAIMANA MENERIMA JAWABAN YANG DATANG. </a:t>
            </a:r>
          </a:p>
          <a:p>
            <a:pPr algn="just" eaLnBrk="0" hangingPunct="0"/>
            <a:r>
              <a:rPr lang="en-US" sz="1600">
                <a:latin typeface="Garamond" pitchFamily="18" charset="0"/>
              </a:rPr>
              <a:t>PENGGUNAAN SUB_EKS DALAM PROGRAM FLOWCHART DIDEFINISIKAN MENGGUNAKAN SIMBOL </a:t>
            </a:r>
          </a:p>
          <a:p>
            <a:pPr algn="just" eaLnBrk="0" hangingPunct="0"/>
            <a:r>
              <a:rPr lang="en-US" sz="1600">
                <a:latin typeface="Garamond" pitchFamily="18" charset="0"/>
              </a:rPr>
              <a:t>PROSES YANG DIWAKILI OLEH SIMBOL TIDAK DIJELASKAN PADA FLOWCHART, PENJELASAN DARI PROSES DAPAT DILIHAT PADA DOKUMEN LAIN.</a:t>
            </a:r>
          </a:p>
          <a:p>
            <a:pPr algn="just" eaLnBrk="0" hangingPunct="0"/>
            <a:r>
              <a:rPr lang="en-US" sz="1600">
                <a:latin typeface="Garamond" pitchFamily="18" charset="0"/>
              </a:rPr>
              <a:t>SUB_EKS DIGUNAKAN UNTUK PROSES YANG SANGAT RUMIT DAN BANYAK DIGUNAKAN, SEPERTI ROUTINE MATEMATIK, STATISTIK, ATAU FILE SORTING. </a:t>
            </a:r>
          </a:p>
          <a:p>
            <a:pPr algn="just" eaLnBrk="0" hangingPunct="0"/>
            <a:r>
              <a:rPr lang="en-US" sz="1600">
                <a:latin typeface="Garamond" pitchFamily="18" charset="0"/>
              </a:rPr>
              <a:t>PROGRAMMER DAPAT MENGAKSES DAN MENGGUNAKAN SUB_EKS TANPA PERLU MENGERTI TEKNIK YANG DIGUNAKAN.</a:t>
            </a:r>
          </a:p>
        </p:txBody>
      </p:sp>
      <p:sp>
        <p:nvSpPr>
          <p:cNvPr id="66565" name="AutoShape 5"/>
          <p:cNvSpPr>
            <a:spLocks noChangeArrowheads="1"/>
          </p:cNvSpPr>
          <p:nvPr/>
        </p:nvSpPr>
        <p:spPr bwMode="auto">
          <a:xfrm>
            <a:off x="1828800" y="1371600"/>
            <a:ext cx="1447800" cy="355600"/>
          </a:xfrm>
          <a:prstGeom prst="flowChartTerminator">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sz="1600">
                <a:latin typeface="Garamond" pitchFamily="18" charset="0"/>
              </a:rPr>
              <a:t>START     </a:t>
            </a:r>
          </a:p>
        </p:txBody>
      </p:sp>
      <p:sp>
        <p:nvSpPr>
          <p:cNvPr id="66566" name="AutoShape 6"/>
          <p:cNvSpPr>
            <a:spLocks noChangeArrowheads="1"/>
          </p:cNvSpPr>
          <p:nvPr/>
        </p:nvSpPr>
        <p:spPr bwMode="auto">
          <a:xfrm>
            <a:off x="2514600" y="1752600"/>
            <a:ext cx="76200" cy="304800"/>
          </a:xfrm>
          <a:prstGeom prst="downArrow">
            <a:avLst>
              <a:gd name="adj1" fmla="val 50000"/>
              <a:gd name="adj2" fmla="val 100000"/>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sp>
        <p:nvSpPr>
          <p:cNvPr id="66567" name="AutoShape 7"/>
          <p:cNvSpPr>
            <a:spLocks noChangeArrowheads="1"/>
          </p:cNvSpPr>
          <p:nvPr/>
        </p:nvSpPr>
        <p:spPr bwMode="auto">
          <a:xfrm>
            <a:off x="1905000" y="2044700"/>
            <a:ext cx="1295400" cy="558800"/>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a:latin typeface="Garamond" pitchFamily="18" charset="0"/>
              </a:rPr>
              <a:t>PROSES</a:t>
            </a:r>
          </a:p>
          <a:p>
            <a:pPr algn="ctr" eaLnBrk="0" hangingPunct="0"/>
            <a:endParaRPr lang="en-US">
              <a:latin typeface="Garamond" pitchFamily="18" charset="0"/>
            </a:endParaRPr>
          </a:p>
        </p:txBody>
      </p:sp>
      <p:sp>
        <p:nvSpPr>
          <p:cNvPr id="66568" name="AutoShape 8"/>
          <p:cNvSpPr>
            <a:spLocks noChangeArrowheads="1"/>
          </p:cNvSpPr>
          <p:nvPr/>
        </p:nvSpPr>
        <p:spPr bwMode="auto">
          <a:xfrm>
            <a:off x="1905000" y="2959100"/>
            <a:ext cx="1295400" cy="558800"/>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a:latin typeface="Garamond" pitchFamily="18" charset="0"/>
              </a:rPr>
              <a:t>PROSES</a:t>
            </a:r>
          </a:p>
          <a:p>
            <a:pPr algn="ctr" eaLnBrk="0" hangingPunct="0"/>
            <a:endParaRPr lang="en-US">
              <a:latin typeface="Garamond" pitchFamily="18" charset="0"/>
            </a:endParaRPr>
          </a:p>
        </p:txBody>
      </p:sp>
      <p:sp>
        <p:nvSpPr>
          <p:cNvPr id="66569" name="AutoShape 9"/>
          <p:cNvSpPr>
            <a:spLocks noChangeArrowheads="1"/>
          </p:cNvSpPr>
          <p:nvPr/>
        </p:nvSpPr>
        <p:spPr bwMode="auto">
          <a:xfrm>
            <a:off x="1828800" y="3886200"/>
            <a:ext cx="1447800" cy="398463"/>
          </a:xfrm>
          <a:prstGeom prst="flowChartTerminator">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a:latin typeface="Garamond" pitchFamily="18" charset="0"/>
              </a:rPr>
              <a:t>  RETURN      </a:t>
            </a:r>
          </a:p>
        </p:txBody>
      </p:sp>
      <p:sp>
        <p:nvSpPr>
          <p:cNvPr id="66570" name="AutoShape 10"/>
          <p:cNvSpPr>
            <a:spLocks noChangeArrowheads="1"/>
          </p:cNvSpPr>
          <p:nvPr/>
        </p:nvSpPr>
        <p:spPr bwMode="auto">
          <a:xfrm>
            <a:off x="2514600" y="2590800"/>
            <a:ext cx="76200" cy="381000"/>
          </a:xfrm>
          <a:prstGeom prst="downArrow">
            <a:avLst>
              <a:gd name="adj1" fmla="val 50000"/>
              <a:gd name="adj2" fmla="val 125000"/>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sp>
        <p:nvSpPr>
          <p:cNvPr id="66571" name="AutoShape 11"/>
          <p:cNvSpPr>
            <a:spLocks noChangeArrowheads="1"/>
          </p:cNvSpPr>
          <p:nvPr/>
        </p:nvSpPr>
        <p:spPr bwMode="auto">
          <a:xfrm>
            <a:off x="2514600" y="3505200"/>
            <a:ext cx="76200" cy="381000"/>
          </a:xfrm>
          <a:prstGeom prst="downArrow">
            <a:avLst>
              <a:gd name="adj1" fmla="val 50000"/>
              <a:gd name="adj2" fmla="val 125000"/>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sp>
        <p:nvSpPr>
          <p:cNvPr id="66572" name="AutoShape 12"/>
          <p:cNvSpPr>
            <a:spLocks noChangeArrowheads="1"/>
          </p:cNvSpPr>
          <p:nvPr/>
        </p:nvSpPr>
        <p:spPr bwMode="auto">
          <a:xfrm>
            <a:off x="4724400" y="1804988"/>
            <a:ext cx="2209800" cy="1793875"/>
          </a:xfrm>
          <a:prstGeom prst="flowChartPredefinedProcess">
            <a:avLst/>
          </a:prstGeom>
          <a:solidFill>
            <a:schemeClr val="accent1"/>
          </a:solidFill>
          <a:ln w="9525" algn="ctr">
            <a:solidFill>
              <a:schemeClr val="tx1"/>
            </a:solidFill>
            <a:miter lim="800000"/>
            <a:headEnd/>
            <a:tailEnd/>
          </a:ln>
          <a:effectLst/>
        </p:spPr>
        <p:txBody>
          <a:bodyPr lIns="0" tIns="0" rIns="0" bIns="0" anchor="ctr">
            <a:spAutoFit/>
          </a:bodyPr>
          <a:lstStyle/>
          <a:p>
            <a:pPr eaLnBrk="0" hangingPunct="0"/>
            <a:r>
              <a:rPr lang="en-US" sz="1300">
                <a:latin typeface="Garamond" pitchFamily="18" charset="0"/>
              </a:rPr>
              <a:t>SUBROUTINE ALPHA</a:t>
            </a:r>
          </a:p>
          <a:p>
            <a:pPr algn="ctr" eaLnBrk="0" hangingPunct="0"/>
            <a:endParaRPr lang="en-US" sz="1400">
              <a:latin typeface="Garamond" pitchFamily="18" charset="0"/>
            </a:endParaRPr>
          </a:p>
          <a:p>
            <a:pPr algn="ctr" eaLnBrk="0" hangingPunct="0"/>
            <a:endParaRPr lang="en-US">
              <a:latin typeface="Garamond" pitchFamily="18" charset="0"/>
            </a:endParaRPr>
          </a:p>
          <a:p>
            <a:pPr algn="ctr" eaLnBrk="0" hangingPunct="0"/>
            <a:endParaRPr lang="en-US">
              <a:latin typeface="Garamond" pitchFamily="18" charset="0"/>
            </a:endParaRPr>
          </a:p>
          <a:p>
            <a:pPr algn="ctr" eaLnBrk="0" hangingPunct="0"/>
            <a:endParaRPr lang="en-US">
              <a:latin typeface="Garamond" pitchFamily="18" charset="0"/>
            </a:endParaRPr>
          </a:p>
          <a:p>
            <a:pPr algn="ctr" eaLnBrk="0" hangingPunct="0"/>
            <a:endParaRPr lang="en-US">
              <a:latin typeface="Garamond" pitchFamily="18" charset="0"/>
            </a:endParaRPr>
          </a:p>
          <a:p>
            <a:pPr algn="ctr" eaLnBrk="0" hangingPunct="0"/>
            <a:endParaRPr lang="en-US">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66564">
                                            <p:txEl>
                                              <p:pRg st="0" end="0"/>
                                            </p:txEl>
                                          </p:spTgt>
                                        </p:tgtEl>
                                        <p:attrNameLst>
                                          <p:attrName>style.visibility</p:attrName>
                                        </p:attrNameLst>
                                      </p:cBhvr>
                                      <p:to>
                                        <p:strVal val="visible"/>
                                      </p:to>
                                    </p:set>
                                    <p:anim calcmode="lin" valueType="num">
                                      <p:cBhvr additive="base">
                                        <p:cTn id="7" dur="500" fill="hold"/>
                                        <p:tgtEl>
                                          <p:spTgt spid="665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5"/>
                                        </p:tgtEl>
                                        <p:attrNameLst>
                                          <p:attrName>style.visibility</p:attrName>
                                        </p:attrNameLst>
                                      </p:cBhvr>
                                      <p:to>
                                        <p:strVal val="visible"/>
                                      </p:to>
                                    </p:set>
                                    <p:anim calcmode="lin" valueType="num">
                                      <p:cBhvr additive="base">
                                        <p:cTn id="13" dur="500" fill="hold"/>
                                        <p:tgtEl>
                                          <p:spTgt spid="66565"/>
                                        </p:tgtEl>
                                        <p:attrNameLst>
                                          <p:attrName>ppt_x</p:attrName>
                                        </p:attrNameLst>
                                      </p:cBhvr>
                                      <p:tavLst>
                                        <p:tav tm="0">
                                          <p:val>
                                            <p:strVal val="0-#ppt_w/2"/>
                                          </p:val>
                                        </p:tav>
                                        <p:tav tm="100000">
                                          <p:val>
                                            <p:strVal val="#ppt_x"/>
                                          </p:val>
                                        </p:tav>
                                      </p:tavLst>
                                    </p:anim>
                                    <p:anim calcmode="lin" valueType="num">
                                      <p:cBhvr additive="base">
                                        <p:cTn id="14"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66566"/>
                                        </p:tgtEl>
                                        <p:attrNameLst>
                                          <p:attrName>style.visibility</p:attrName>
                                        </p:attrNameLst>
                                      </p:cBhvr>
                                      <p:to>
                                        <p:strVal val="visible"/>
                                      </p:to>
                                    </p:set>
                                    <p:animEffect transition="in" filter="wedge">
                                      <p:cBhvr>
                                        <p:cTn id="19" dur="2000"/>
                                        <p:tgtEl>
                                          <p:spTgt spid="66566"/>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66567"/>
                                        </p:tgtEl>
                                        <p:attrNameLst>
                                          <p:attrName>style.visibility</p:attrName>
                                        </p:attrNameLst>
                                      </p:cBhvr>
                                      <p:to>
                                        <p:strVal val="visible"/>
                                      </p:to>
                                    </p:set>
                                    <p:animEffect transition="in" filter="wedge">
                                      <p:cBhvr>
                                        <p:cTn id="24" dur="2000"/>
                                        <p:tgtEl>
                                          <p:spTgt spid="6656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66570"/>
                                        </p:tgtEl>
                                        <p:attrNameLst>
                                          <p:attrName>style.visibility</p:attrName>
                                        </p:attrNameLst>
                                      </p:cBhvr>
                                      <p:to>
                                        <p:strVal val="visible"/>
                                      </p:to>
                                    </p:set>
                                    <p:animEffect transition="in" filter="wheel(4)">
                                      <p:cBhvr>
                                        <p:cTn id="29" dur="2000"/>
                                        <p:tgtEl>
                                          <p:spTgt spid="66570"/>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66568"/>
                                        </p:tgtEl>
                                        <p:attrNameLst>
                                          <p:attrName>style.visibility</p:attrName>
                                        </p:attrNameLst>
                                      </p:cBhvr>
                                      <p:to>
                                        <p:strVal val="visible"/>
                                      </p:to>
                                    </p:set>
                                    <p:animEffect transition="in" filter="wedge">
                                      <p:cBhvr>
                                        <p:cTn id="34" dur="2000"/>
                                        <p:tgtEl>
                                          <p:spTgt spid="66568"/>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66571"/>
                                        </p:tgtEl>
                                        <p:attrNameLst>
                                          <p:attrName>style.visibility</p:attrName>
                                        </p:attrNameLst>
                                      </p:cBhvr>
                                      <p:to>
                                        <p:strVal val="visible"/>
                                      </p:to>
                                    </p:set>
                                    <p:animEffect transition="in" filter="wedge">
                                      <p:cBhvr>
                                        <p:cTn id="39" dur="2000"/>
                                        <p:tgtEl>
                                          <p:spTgt spid="66571"/>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66569"/>
                                        </p:tgtEl>
                                        <p:attrNameLst>
                                          <p:attrName>style.visibility</p:attrName>
                                        </p:attrNameLst>
                                      </p:cBhvr>
                                      <p:to>
                                        <p:strVal val="visible"/>
                                      </p:to>
                                    </p:set>
                                    <p:animEffect transition="in" filter="wedge">
                                      <p:cBhvr>
                                        <p:cTn id="44" dur="2000"/>
                                        <p:tgtEl>
                                          <p:spTgt spid="6656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66565"/>
                                        </p:tgtEl>
                                        <p:attrNameLst>
                                          <p:attrName>ppt_x</p:attrName>
                                        </p:attrNameLst>
                                      </p:cBhvr>
                                      <p:tavLst>
                                        <p:tav tm="0">
                                          <p:val>
                                            <p:strVal val="ppt_x"/>
                                          </p:val>
                                        </p:tav>
                                        <p:tav tm="100000">
                                          <p:val>
                                            <p:strVal val="ppt_x"/>
                                          </p:val>
                                        </p:tav>
                                      </p:tavLst>
                                    </p:anim>
                                    <p:anim calcmode="lin" valueType="num">
                                      <p:cBhvr additive="base">
                                        <p:cTn id="49" dur="500"/>
                                        <p:tgtEl>
                                          <p:spTgt spid="66565"/>
                                        </p:tgtEl>
                                        <p:attrNameLst>
                                          <p:attrName>ppt_y</p:attrName>
                                        </p:attrNameLst>
                                      </p:cBhvr>
                                      <p:tavLst>
                                        <p:tav tm="0">
                                          <p:val>
                                            <p:strVal val="ppt_y"/>
                                          </p:val>
                                        </p:tav>
                                        <p:tav tm="100000">
                                          <p:val>
                                            <p:strVal val="1+ppt_h/2"/>
                                          </p:val>
                                        </p:tav>
                                      </p:tavLst>
                                    </p:anim>
                                    <p:set>
                                      <p:cBhvr>
                                        <p:cTn id="50" dur="1" fill="hold">
                                          <p:stCondLst>
                                            <p:cond delay="499"/>
                                          </p:stCondLst>
                                        </p:cTn>
                                        <p:tgtEl>
                                          <p:spTgt spid="6656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66566"/>
                                        </p:tgtEl>
                                        <p:attrNameLst>
                                          <p:attrName>ppt_x</p:attrName>
                                        </p:attrNameLst>
                                      </p:cBhvr>
                                      <p:tavLst>
                                        <p:tav tm="0">
                                          <p:val>
                                            <p:strVal val="ppt_x"/>
                                          </p:val>
                                        </p:tav>
                                        <p:tav tm="100000">
                                          <p:val>
                                            <p:strVal val="ppt_x"/>
                                          </p:val>
                                        </p:tav>
                                      </p:tavLst>
                                    </p:anim>
                                    <p:anim calcmode="lin" valueType="num">
                                      <p:cBhvr additive="base">
                                        <p:cTn id="55" dur="500"/>
                                        <p:tgtEl>
                                          <p:spTgt spid="66566"/>
                                        </p:tgtEl>
                                        <p:attrNameLst>
                                          <p:attrName>ppt_y</p:attrName>
                                        </p:attrNameLst>
                                      </p:cBhvr>
                                      <p:tavLst>
                                        <p:tav tm="0">
                                          <p:val>
                                            <p:strVal val="ppt_y"/>
                                          </p:val>
                                        </p:tav>
                                        <p:tav tm="100000">
                                          <p:val>
                                            <p:strVal val="1+ppt_h/2"/>
                                          </p:val>
                                        </p:tav>
                                      </p:tavLst>
                                    </p:anim>
                                    <p:set>
                                      <p:cBhvr>
                                        <p:cTn id="56" dur="1" fill="hold">
                                          <p:stCondLst>
                                            <p:cond delay="499"/>
                                          </p:stCondLst>
                                        </p:cTn>
                                        <p:tgtEl>
                                          <p:spTgt spid="665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66567"/>
                                        </p:tgtEl>
                                        <p:attrNameLst>
                                          <p:attrName>ppt_x</p:attrName>
                                        </p:attrNameLst>
                                      </p:cBhvr>
                                      <p:tavLst>
                                        <p:tav tm="0">
                                          <p:val>
                                            <p:strVal val="ppt_x"/>
                                          </p:val>
                                        </p:tav>
                                        <p:tav tm="100000">
                                          <p:val>
                                            <p:strVal val="ppt_x"/>
                                          </p:val>
                                        </p:tav>
                                      </p:tavLst>
                                    </p:anim>
                                    <p:anim calcmode="lin" valueType="num">
                                      <p:cBhvr additive="base">
                                        <p:cTn id="61" dur="500"/>
                                        <p:tgtEl>
                                          <p:spTgt spid="66567"/>
                                        </p:tgtEl>
                                        <p:attrNameLst>
                                          <p:attrName>ppt_y</p:attrName>
                                        </p:attrNameLst>
                                      </p:cBhvr>
                                      <p:tavLst>
                                        <p:tav tm="0">
                                          <p:val>
                                            <p:strVal val="ppt_y"/>
                                          </p:val>
                                        </p:tav>
                                        <p:tav tm="100000">
                                          <p:val>
                                            <p:strVal val="1+ppt_h/2"/>
                                          </p:val>
                                        </p:tav>
                                      </p:tavLst>
                                    </p:anim>
                                    <p:set>
                                      <p:cBhvr>
                                        <p:cTn id="62" dur="1" fill="hold">
                                          <p:stCondLst>
                                            <p:cond delay="499"/>
                                          </p:stCondLst>
                                        </p:cTn>
                                        <p:tgtEl>
                                          <p:spTgt spid="6656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66570"/>
                                        </p:tgtEl>
                                        <p:attrNameLst>
                                          <p:attrName>ppt_x</p:attrName>
                                        </p:attrNameLst>
                                      </p:cBhvr>
                                      <p:tavLst>
                                        <p:tav tm="0">
                                          <p:val>
                                            <p:strVal val="ppt_x"/>
                                          </p:val>
                                        </p:tav>
                                        <p:tav tm="100000">
                                          <p:val>
                                            <p:strVal val="ppt_x"/>
                                          </p:val>
                                        </p:tav>
                                      </p:tavLst>
                                    </p:anim>
                                    <p:anim calcmode="lin" valueType="num">
                                      <p:cBhvr additive="base">
                                        <p:cTn id="67" dur="500"/>
                                        <p:tgtEl>
                                          <p:spTgt spid="66570"/>
                                        </p:tgtEl>
                                        <p:attrNameLst>
                                          <p:attrName>ppt_y</p:attrName>
                                        </p:attrNameLst>
                                      </p:cBhvr>
                                      <p:tavLst>
                                        <p:tav tm="0">
                                          <p:val>
                                            <p:strVal val="ppt_y"/>
                                          </p:val>
                                        </p:tav>
                                        <p:tav tm="100000">
                                          <p:val>
                                            <p:strVal val="1+ppt_h/2"/>
                                          </p:val>
                                        </p:tav>
                                      </p:tavLst>
                                    </p:anim>
                                    <p:set>
                                      <p:cBhvr>
                                        <p:cTn id="68" dur="1" fill="hold">
                                          <p:stCondLst>
                                            <p:cond delay="499"/>
                                          </p:stCondLst>
                                        </p:cTn>
                                        <p:tgtEl>
                                          <p:spTgt spid="665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66568"/>
                                        </p:tgtEl>
                                        <p:attrNameLst>
                                          <p:attrName>ppt_x</p:attrName>
                                        </p:attrNameLst>
                                      </p:cBhvr>
                                      <p:tavLst>
                                        <p:tav tm="0">
                                          <p:val>
                                            <p:strVal val="ppt_x"/>
                                          </p:val>
                                        </p:tav>
                                        <p:tav tm="100000">
                                          <p:val>
                                            <p:strVal val="ppt_x"/>
                                          </p:val>
                                        </p:tav>
                                      </p:tavLst>
                                    </p:anim>
                                    <p:anim calcmode="lin" valueType="num">
                                      <p:cBhvr additive="base">
                                        <p:cTn id="73" dur="500"/>
                                        <p:tgtEl>
                                          <p:spTgt spid="66568"/>
                                        </p:tgtEl>
                                        <p:attrNameLst>
                                          <p:attrName>ppt_y</p:attrName>
                                        </p:attrNameLst>
                                      </p:cBhvr>
                                      <p:tavLst>
                                        <p:tav tm="0">
                                          <p:val>
                                            <p:strVal val="ppt_y"/>
                                          </p:val>
                                        </p:tav>
                                        <p:tav tm="100000">
                                          <p:val>
                                            <p:strVal val="1+ppt_h/2"/>
                                          </p:val>
                                        </p:tav>
                                      </p:tavLst>
                                    </p:anim>
                                    <p:set>
                                      <p:cBhvr>
                                        <p:cTn id="74" dur="1" fill="hold">
                                          <p:stCondLst>
                                            <p:cond delay="499"/>
                                          </p:stCondLst>
                                        </p:cTn>
                                        <p:tgtEl>
                                          <p:spTgt spid="6656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66571"/>
                                        </p:tgtEl>
                                        <p:attrNameLst>
                                          <p:attrName>ppt_x</p:attrName>
                                        </p:attrNameLst>
                                      </p:cBhvr>
                                      <p:tavLst>
                                        <p:tav tm="0">
                                          <p:val>
                                            <p:strVal val="ppt_x"/>
                                          </p:val>
                                        </p:tav>
                                        <p:tav tm="100000">
                                          <p:val>
                                            <p:strVal val="ppt_x"/>
                                          </p:val>
                                        </p:tav>
                                      </p:tavLst>
                                    </p:anim>
                                    <p:anim calcmode="lin" valueType="num">
                                      <p:cBhvr additive="base">
                                        <p:cTn id="79" dur="500"/>
                                        <p:tgtEl>
                                          <p:spTgt spid="66571"/>
                                        </p:tgtEl>
                                        <p:attrNameLst>
                                          <p:attrName>ppt_y</p:attrName>
                                        </p:attrNameLst>
                                      </p:cBhvr>
                                      <p:tavLst>
                                        <p:tav tm="0">
                                          <p:val>
                                            <p:strVal val="ppt_y"/>
                                          </p:val>
                                        </p:tav>
                                        <p:tav tm="100000">
                                          <p:val>
                                            <p:strVal val="1+ppt_h/2"/>
                                          </p:val>
                                        </p:tav>
                                      </p:tavLst>
                                    </p:anim>
                                    <p:set>
                                      <p:cBhvr>
                                        <p:cTn id="80" dur="1" fill="hold">
                                          <p:stCondLst>
                                            <p:cond delay="499"/>
                                          </p:stCondLst>
                                        </p:cTn>
                                        <p:tgtEl>
                                          <p:spTgt spid="6657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66569"/>
                                        </p:tgtEl>
                                        <p:attrNameLst>
                                          <p:attrName>ppt_x</p:attrName>
                                        </p:attrNameLst>
                                      </p:cBhvr>
                                      <p:tavLst>
                                        <p:tav tm="0">
                                          <p:val>
                                            <p:strVal val="ppt_x"/>
                                          </p:val>
                                        </p:tav>
                                        <p:tav tm="100000">
                                          <p:val>
                                            <p:strVal val="ppt_x"/>
                                          </p:val>
                                        </p:tav>
                                      </p:tavLst>
                                    </p:anim>
                                    <p:anim calcmode="lin" valueType="num">
                                      <p:cBhvr additive="base">
                                        <p:cTn id="85" dur="500"/>
                                        <p:tgtEl>
                                          <p:spTgt spid="66569"/>
                                        </p:tgtEl>
                                        <p:attrNameLst>
                                          <p:attrName>ppt_y</p:attrName>
                                        </p:attrNameLst>
                                      </p:cBhvr>
                                      <p:tavLst>
                                        <p:tav tm="0">
                                          <p:val>
                                            <p:strVal val="ppt_y"/>
                                          </p:val>
                                        </p:tav>
                                        <p:tav tm="100000">
                                          <p:val>
                                            <p:strVal val="1+ppt_h/2"/>
                                          </p:val>
                                        </p:tav>
                                      </p:tavLst>
                                    </p:anim>
                                    <p:set>
                                      <p:cBhvr>
                                        <p:cTn id="86" dur="1" fill="hold">
                                          <p:stCondLst>
                                            <p:cond delay="499"/>
                                          </p:stCondLst>
                                        </p:cTn>
                                        <p:tgtEl>
                                          <p:spTgt spid="6656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nodeType="clickEffect">
                                  <p:stCondLst>
                                    <p:cond delay="0"/>
                                  </p:stCondLst>
                                  <p:childTnLst>
                                    <p:set>
                                      <p:cBhvr>
                                        <p:cTn id="90" dur="1" fill="hold">
                                          <p:stCondLst>
                                            <p:cond delay="0"/>
                                          </p:stCondLst>
                                        </p:cTn>
                                        <p:tgtEl>
                                          <p:spTgt spid="66564">
                                            <p:txEl>
                                              <p:pRg st="3" end="3"/>
                                            </p:txEl>
                                          </p:spTgt>
                                        </p:tgtEl>
                                        <p:attrNameLst>
                                          <p:attrName>style.visibility</p:attrName>
                                        </p:attrNameLst>
                                      </p:cBhvr>
                                      <p:to>
                                        <p:strVal val="visible"/>
                                      </p:to>
                                    </p:set>
                                    <p:animEffect transition="in" filter="diamond(in)">
                                      <p:cBhvr>
                                        <p:cTn id="91" dur="2000"/>
                                        <p:tgtEl>
                                          <p:spTgt spid="66564">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iterate type="lt">
                                    <p:tmPct val="10000"/>
                                  </p:iterate>
                                  <p:childTnLst>
                                    <p:set>
                                      <p:cBhvr>
                                        <p:cTn id="95" dur="1" fill="hold">
                                          <p:stCondLst>
                                            <p:cond delay="0"/>
                                          </p:stCondLst>
                                        </p:cTn>
                                        <p:tgtEl>
                                          <p:spTgt spid="66564">
                                            <p:txEl>
                                              <p:pRg st="4" end="4"/>
                                            </p:txEl>
                                          </p:spTgt>
                                        </p:tgtEl>
                                        <p:attrNameLst>
                                          <p:attrName>style.visibility</p:attrName>
                                        </p:attrNameLst>
                                      </p:cBhvr>
                                      <p:to>
                                        <p:strVal val="visible"/>
                                      </p:to>
                                    </p:set>
                                    <p:anim calcmode="lin" valueType="num">
                                      <p:cBhvr additive="base">
                                        <p:cTn id="96" dur="500" fill="hold"/>
                                        <p:tgtEl>
                                          <p:spTgt spid="66564">
                                            <p:txEl>
                                              <p:pRg st="4" end="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665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3"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iterate type="lt">
                                    <p:tmPct val="10000"/>
                                  </p:iterate>
                                  <p:childTnLst>
                                    <p:set>
                                      <p:cBhvr>
                                        <p:cTn id="101" dur="1" fill="hold">
                                          <p:stCondLst>
                                            <p:cond delay="0"/>
                                          </p:stCondLst>
                                        </p:cTn>
                                        <p:tgtEl>
                                          <p:spTgt spid="66564">
                                            <p:txEl>
                                              <p:pRg st="5" end="5"/>
                                            </p:txEl>
                                          </p:spTgt>
                                        </p:tgtEl>
                                        <p:attrNameLst>
                                          <p:attrName>style.visibility</p:attrName>
                                        </p:attrNameLst>
                                      </p:cBhvr>
                                      <p:to>
                                        <p:strVal val="visible"/>
                                      </p:to>
                                    </p:set>
                                    <p:anim calcmode="lin" valueType="num">
                                      <p:cBhvr additive="base">
                                        <p:cTn id="102" dur="500" fill="hold"/>
                                        <p:tgtEl>
                                          <p:spTgt spid="66564">
                                            <p:txEl>
                                              <p:pRg st="5" end="5"/>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65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3"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iterate type="lt">
                                    <p:tmPct val="10000"/>
                                  </p:iterate>
                                  <p:childTnLst>
                                    <p:set>
                                      <p:cBhvr>
                                        <p:cTn id="107" dur="1" fill="hold">
                                          <p:stCondLst>
                                            <p:cond delay="0"/>
                                          </p:stCondLst>
                                        </p:cTn>
                                        <p:tgtEl>
                                          <p:spTgt spid="66564">
                                            <p:txEl>
                                              <p:pRg st="6" end="6"/>
                                            </p:txEl>
                                          </p:spTgt>
                                        </p:tgtEl>
                                        <p:attrNameLst>
                                          <p:attrName>style.visibility</p:attrName>
                                        </p:attrNameLst>
                                      </p:cBhvr>
                                      <p:to>
                                        <p:strVal val="visible"/>
                                      </p:to>
                                    </p:set>
                                    <p:anim calcmode="lin" valueType="num">
                                      <p:cBhvr additive="base">
                                        <p:cTn id="108" dur="500" fill="hold"/>
                                        <p:tgtEl>
                                          <p:spTgt spid="66564">
                                            <p:txEl>
                                              <p:pRg st="6" end="6"/>
                                            </p:txEl>
                                          </p:spTgt>
                                        </p:tgtEl>
                                        <p:attrNameLst>
                                          <p:attrName>ppt_x</p:attrName>
                                        </p:attrNameLst>
                                      </p:cBhvr>
                                      <p:tavLst>
                                        <p:tav tm="0">
                                          <p:val>
                                            <p:strVal val="0-#ppt_w/2"/>
                                          </p:val>
                                        </p:tav>
                                        <p:tav tm="100000">
                                          <p:val>
                                            <p:strVal val="#ppt_x"/>
                                          </p:val>
                                        </p:tav>
                                      </p:tavLst>
                                    </p:anim>
                                    <p:anim calcmode="lin" valueType="num">
                                      <p:cBhvr additive="base">
                                        <p:cTn id="109" dur="500" fill="hold"/>
                                        <p:tgtEl>
                                          <p:spTgt spid="6656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nodeType="clickEffect">
                                  <p:stCondLst>
                                    <p:cond delay="0"/>
                                  </p:stCondLst>
                                  <p:iterate type="lt">
                                    <p:tmPct val="10000"/>
                                  </p:iterate>
                                  <p:childTnLst>
                                    <p:set>
                                      <p:cBhvr>
                                        <p:cTn id="113" dur="1" fill="hold">
                                          <p:stCondLst>
                                            <p:cond delay="0"/>
                                          </p:stCondLst>
                                        </p:cTn>
                                        <p:tgtEl>
                                          <p:spTgt spid="66564">
                                            <p:txEl>
                                              <p:pRg st="7" end="7"/>
                                            </p:txEl>
                                          </p:spTgt>
                                        </p:tgtEl>
                                        <p:attrNameLst>
                                          <p:attrName>style.visibility</p:attrName>
                                        </p:attrNameLst>
                                      </p:cBhvr>
                                      <p:to>
                                        <p:strVal val="visible"/>
                                      </p:to>
                                    </p:set>
                                    <p:anim calcmode="lin" valueType="num">
                                      <p:cBhvr additive="base">
                                        <p:cTn id="114" dur="500" fill="hold"/>
                                        <p:tgtEl>
                                          <p:spTgt spid="66564">
                                            <p:txEl>
                                              <p:pRg st="7" end="7"/>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6656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3" name="arrow.wav"/>
                                        </p:tgtEl>
                                      </p:cMediaNode>
                                    </p:audio>
                                  </p:subTnLst>
                                </p:cTn>
                              </p:par>
                            </p:childTnLst>
                          </p:cTn>
                        </p:par>
                      </p:childTnLst>
                    </p:cTn>
                  </p:par>
                  <p:par>
                    <p:cTn id="116" fill="hold">
                      <p:stCondLst>
                        <p:cond delay="indefinite"/>
                      </p:stCondLst>
                      <p:childTnLst>
                        <p:par>
                          <p:cTn id="117" fill="hold">
                            <p:stCondLst>
                              <p:cond delay="0"/>
                            </p:stCondLst>
                            <p:childTnLst>
                              <p:par>
                                <p:cTn id="118" presetID="2" presetClass="entr" presetSubtype="1" fill="hold" nodeType="clickEffect">
                                  <p:stCondLst>
                                    <p:cond delay="0"/>
                                  </p:stCondLst>
                                  <p:iterate type="lt">
                                    <p:tmPct val="10000"/>
                                  </p:iterate>
                                  <p:childTnLst>
                                    <p:set>
                                      <p:cBhvr>
                                        <p:cTn id="119" dur="1" fill="hold">
                                          <p:stCondLst>
                                            <p:cond delay="0"/>
                                          </p:stCondLst>
                                        </p:cTn>
                                        <p:tgtEl>
                                          <p:spTgt spid="66564">
                                            <p:txEl>
                                              <p:pRg st="8" end="8"/>
                                            </p:txEl>
                                          </p:spTgt>
                                        </p:tgtEl>
                                        <p:attrNameLst>
                                          <p:attrName>style.visibility</p:attrName>
                                        </p:attrNameLst>
                                      </p:cBhvr>
                                      <p:to>
                                        <p:strVal val="visible"/>
                                      </p:to>
                                    </p:set>
                                    <p:anim calcmode="lin" valueType="num">
                                      <p:cBhvr additive="base">
                                        <p:cTn id="120" dur="500" fill="hold"/>
                                        <p:tgtEl>
                                          <p:spTgt spid="66564">
                                            <p:txEl>
                                              <p:pRg st="8" end="8"/>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66564">
                                            <p:txEl>
                                              <p:pRg st="8" end="8"/>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click.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6" fill="hold" nodeType="clickEffect">
                                  <p:stCondLst>
                                    <p:cond delay="0"/>
                                  </p:stCondLst>
                                  <p:iterate type="lt">
                                    <p:tmPct val="10000"/>
                                  </p:iterate>
                                  <p:childTnLst>
                                    <p:set>
                                      <p:cBhvr>
                                        <p:cTn id="125" dur="1" fill="hold">
                                          <p:stCondLst>
                                            <p:cond delay="0"/>
                                          </p:stCondLst>
                                        </p:cTn>
                                        <p:tgtEl>
                                          <p:spTgt spid="66564">
                                            <p:txEl>
                                              <p:pRg st="9" end="9"/>
                                            </p:txEl>
                                          </p:spTgt>
                                        </p:tgtEl>
                                        <p:attrNameLst>
                                          <p:attrName>style.visibility</p:attrName>
                                        </p:attrNameLst>
                                      </p:cBhvr>
                                      <p:to>
                                        <p:strVal val="visible"/>
                                      </p:to>
                                    </p:set>
                                    <p:anim calcmode="lin" valueType="num">
                                      <p:cBhvr additive="base">
                                        <p:cTn id="126" dur="500" fill="hold"/>
                                        <p:tgtEl>
                                          <p:spTgt spid="66564">
                                            <p:txEl>
                                              <p:pRg st="9" end="9"/>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6656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5" name="coin.wav"/>
                                        </p:tgtEl>
                                      </p:cMediaNode>
                                    </p:audio>
                                  </p:subTnLst>
                                </p:cTn>
                              </p:par>
                            </p:childTnLst>
                          </p:cTn>
                        </p:par>
                      </p:childTnLst>
                    </p:cTn>
                  </p:par>
                  <p:par>
                    <p:cTn id="128" fill="hold">
                      <p:stCondLst>
                        <p:cond delay="indefinite"/>
                      </p:stCondLst>
                      <p:childTnLst>
                        <p:par>
                          <p:cTn id="129" fill="hold">
                            <p:stCondLst>
                              <p:cond delay="0"/>
                            </p:stCondLst>
                            <p:childTnLst>
                              <p:par>
                                <p:cTn id="130" presetID="2" presetClass="exit" presetSubtype="4" fill="hold" nodeType="clickEffect">
                                  <p:stCondLst>
                                    <p:cond delay="0"/>
                                  </p:stCondLst>
                                  <p:iterate type="lt">
                                    <p:tmPct val="0"/>
                                  </p:iterate>
                                  <p:childTnLst>
                                    <p:anim calcmode="lin" valueType="num">
                                      <p:cBhvr additive="base">
                                        <p:cTn id="131" dur="500"/>
                                        <p:tgtEl>
                                          <p:spTgt spid="66564">
                                            <p:txEl>
                                              <p:pRg st="0" end="0"/>
                                            </p:txEl>
                                          </p:spTgt>
                                        </p:tgtEl>
                                        <p:attrNameLst>
                                          <p:attrName>ppt_x</p:attrName>
                                        </p:attrNameLst>
                                      </p:cBhvr>
                                      <p:tavLst>
                                        <p:tav tm="0">
                                          <p:val>
                                            <p:strVal val="ppt_x"/>
                                          </p:val>
                                        </p:tav>
                                        <p:tav tm="100000">
                                          <p:val>
                                            <p:strVal val="ppt_x"/>
                                          </p:val>
                                        </p:tav>
                                      </p:tavLst>
                                    </p:anim>
                                    <p:anim calcmode="lin" valueType="num">
                                      <p:cBhvr additive="base">
                                        <p:cTn id="132" dur="500"/>
                                        <p:tgtEl>
                                          <p:spTgt spid="66564">
                                            <p:txEl>
                                              <p:pRg st="0" end="0"/>
                                            </p:txEl>
                                          </p:spTgt>
                                        </p:tgtEl>
                                        <p:attrNameLst>
                                          <p:attrName>ppt_y</p:attrName>
                                        </p:attrNameLst>
                                      </p:cBhvr>
                                      <p:tavLst>
                                        <p:tav tm="0">
                                          <p:val>
                                            <p:strVal val="ppt_y"/>
                                          </p:val>
                                        </p:tav>
                                        <p:tav tm="100000">
                                          <p:val>
                                            <p:strVal val="1+ppt_h/2"/>
                                          </p:val>
                                        </p:tav>
                                      </p:tavLst>
                                    </p:anim>
                                    <p:set>
                                      <p:cBhvr>
                                        <p:cTn id="133" dur="1" fill="hold">
                                          <p:stCondLst>
                                            <p:cond delay="499"/>
                                          </p:stCondLst>
                                        </p:cTn>
                                        <p:tgtEl>
                                          <p:spTgt spid="66564">
                                            <p:txEl>
                                              <p:pRg st="0" end="0"/>
                                            </p:txEl>
                                          </p:spTgt>
                                        </p:tgtEl>
                                        <p:attrNameLst>
                                          <p:attrName>style.visibility</p:attrName>
                                        </p:attrNameLst>
                                      </p:cBhvr>
                                      <p:to>
                                        <p:strVal val="hidden"/>
                                      </p:to>
                                    </p:set>
                                  </p:childTnLst>
                                </p:cTn>
                              </p:par>
                              <p:par>
                                <p:cTn id="134" presetID="2" presetClass="exit" presetSubtype="4" fill="hold" nodeType="withEffect">
                                  <p:stCondLst>
                                    <p:cond delay="0"/>
                                  </p:stCondLst>
                                  <p:childTnLst>
                                    <p:anim calcmode="lin" valueType="num">
                                      <p:cBhvr additive="base">
                                        <p:cTn id="135" dur="500"/>
                                        <p:tgtEl>
                                          <p:spTgt spid="66564">
                                            <p:txEl>
                                              <p:pRg st="3" end="3"/>
                                            </p:txEl>
                                          </p:spTgt>
                                        </p:tgtEl>
                                        <p:attrNameLst>
                                          <p:attrName>ppt_x</p:attrName>
                                        </p:attrNameLst>
                                      </p:cBhvr>
                                      <p:tavLst>
                                        <p:tav tm="0">
                                          <p:val>
                                            <p:strVal val="ppt_x"/>
                                          </p:val>
                                        </p:tav>
                                        <p:tav tm="100000">
                                          <p:val>
                                            <p:strVal val="ppt_x"/>
                                          </p:val>
                                        </p:tav>
                                      </p:tavLst>
                                    </p:anim>
                                    <p:anim calcmode="lin" valueType="num">
                                      <p:cBhvr additive="base">
                                        <p:cTn id="136" dur="500"/>
                                        <p:tgtEl>
                                          <p:spTgt spid="66564">
                                            <p:txEl>
                                              <p:pRg st="3" end="3"/>
                                            </p:txEl>
                                          </p:spTgt>
                                        </p:tgtEl>
                                        <p:attrNameLst>
                                          <p:attrName>ppt_y</p:attrName>
                                        </p:attrNameLst>
                                      </p:cBhvr>
                                      <p:tavLst>
                                        <p:tav tm="0">
                                          <p:val>
                                            <p:strVal val="ppt_y"/>
                                          </p:val>
                                        </p:tav>
                                        <p:tav tm="100000">
                                          <p:val>
                                            <p:strVal val="1+ppt_h/2"/>
                                          </p:val>
                                        </p:tav>
                                      </p:tavLst>
                                    </p:anim>
                                    <p:set>
                                      <p:cBhvr>
                                        <p:cTn id="137" dur="1" fill="hold">
                                          <p:stCondLst>
                                            <p:cond delay="499"/>
                                          </p:stCondLst>
                                        </p:cTn>
                                        <p:tgtEl>
                                          <p:spTgt spid="66564">
                                            <p:txEl>
                                              <p:pRg st="3" end="3"/>
                                            </p:txEl>
                                          </p:spTgt>
                                        </p:tgtEl>
                                        <p:attrNameLst>
                                          <p:attrName>style.visibility</p:attrName>
                                        </p:attrNameLst>
                                      </p:cBhvr>
                                      <p:to>
                                        <p:strVal val="hidden"/>
                                      </p:to>
                                    </p:set>
                                  </p:childTnLst>
                                </p:cTn>
                              </p:par>
                              <p:par>
                                <p:cTn id="138" presetID="2" presetClass="exit" presetSubtype="4" fill="hold" nodeType="withEffect">
                                  <p:stCondLst>
                                    <p:cond delay="0"/>
                                  </p:stCondLst>
                                  <p:iterate type="lt">
                                    <p:tmPct val="0"/>
                                  </p:iterate>
                                  <p:childTnLst>
                                    <p:anim calcmode="lin" valueType="num">
                                      <p:cBhvr additive="base">
                                        <p:cTn id="139" dur="500"/>
                                        <p:tgtEl>
                                          <p:spTgt spid="66564">
                                            <p:txEl>
                                              <p:pRg st="4" end="4"/>
                                            </p:txEl>
                                          </p:spTgt>
                                        </p:tgtEl>
                                        <p:attrNameLst>
                                          <p:attrName>ppt_x</p:attrName>
                                        </p:attrNameLst>
                                      </p:cBhvr>
                                      <p:tavLst>
                                        <p:tav tm="0">
                                          <p:val>
                                            <p:strVal val="ppt_x"/>
                                          </p:val>
                                        </p:tav>
                                        <p:tav tm="100000">
                                          <p:val>
                                            <p:strVal val="ppt_x"/>
                                          </p:val>
                                        </p:tav>
                                      </p:tavLst>
                                    </p:anim>
                                    <p:anim calcmode="lin" valueType="num">
                                      <p:cBhvr additive="base">
                                        <p:cTn id="140" dur="500"/>
                                        <p:tgtEl>
                                          <p:spTgt spid="66564">
                                            <p:txEl>
                                              <p:pRg st="4" end="4"/>
                                            </p:txEl>
                                          </p:spTgt>
                                        </p:tgtEl>
                                        <p:attrNameLst>
                                          <p:attrName>ppt_y</p:attrName>
                                        </p:attrNameLst>
                                      </p:cBhvr>
                                      <p:tavLst>
                                        <p:tav tm="0">
                                          <p:val>
                                            <p:strVal val="ppt_y"/>
                                          </p:val>
                                        </p:tav>
                                        <p:tav tm="100000">
                                          <p:val>
                                            <p:strVal val="1+ppt_h/2"/>
                                          </p:val>
                                        </p:tav>
                                      </p:tavLst>
                                    </p:anim>
                                    <p:set>
                                      <p:cBhvr>
                                        <p:cTn id="141" dur="1" fill="hold">
                                          <p:stCondLst>
                                            <p:cond delay="499"/>
                                          </p:stCondLst>
                                        </p:cTn>
                                        <p:tgtEl>
                                          <p:spTgt spid="66564">
                                            <p:txEl>
                                              <p:pRg st="4" end="4"/>
                                            </p:txEl>
                                          </p:spTgt>
                                        </p:tgtEl>
                                        <p:attrNameLst>
                                          <p:attrName>style.visibility</p:attrName>
                                        </p:attrNameLst>
                                      </p:cBhvr>
                                      <p:to>
                                        <p:strVal val="hidden"/>
                                      </p:to>
                                    </p:set>
                                  </p:childTnLst>
                                </p:cTn>
                              </p:par>
                              <p:par>
                                <p:cTn id="142" presetID="2" presetClass="exit" presetSubtype="4" fill="hold" nodeType="withEffect">
                                  <p:stCondLst>
                                    <p:cond delay="0"/>
                                  </p:stCondLst>
                                  <p:iterate type="lt">
                                    <p:tmPct val="0"/>
                                  </p:iterate>
                                  <p:childTnLst>
                                    <p:anim calcmode="lin" valueType="num">
                                      <p:cBhvr additive="base">
                                        <p:cTn id="143" dur="500"/>
                                        <p:tgtEl>
                                          <p:spTgt spid="66564">
                                            <p:txEl>
                                              <p:pRg st="5" end="5"/>
                                            </p:txEl>
                                          </p:spTgt>
                                        </p:tgtEl>
                                        <p:attrNameLst>
                                          <p:attrName>ppt_x</p:attrName>
                                        </p:attrNameLst>
                                      </p:cBhvr>
                                      <p:tavLst>
                                        <p:tav tm="0">
                                          <p:val>
                                            <p:strVal val="ppt_x"/>
                                          </p:val>
                                        </p:tav>
                                        <p:tav tm="100000">
                                          <p:val>
                                            <p:strVal val="ppt_x"/>
                                          </p:val>
                                        </p:tav>
                                      </p:tavLst>
                                    </p:anim>
                                    <p:anim calcmode="lin" valueType="num">
                                      <p:cBhvr additive="base">
                                        <p:cTn id="144" dur="500"/>
                                        <p:tgtEl>
                                          <p:spTgt spid="66564">
                                            <p:txEl>
                                              <p:pRg st="5" end="5"/>
                                            </p:txEl>
                                          </p:spTgt>
                                        </p:tgtEl>
                                        <p:attrNameLst>
                                          <p:attrName>ppt_y</p:attrName>
                                        </p:attrNameLst>
                                      </p:cBhvr>
                                      <p:tavLst>
                                        <p:tav tm="0">
                                          <p:val>
                                            <p:strVal val="ppt_y"/>
                                          </p:val>
                                        </p:tav>
                                        <p:tav tm="100000">
                                          <p:val>
                                            <p:strVal val="1+ppt_h/2"/>
                                          </p:val>
                                        </p:tav>
                                      </p:tavLst>
                                    </p:anim>
                                    <p:set>
                                      <p:cBhvr>
                                        <p:cTn id="145" dur="1" fill="hold">
                                          <p:stCondLst>
                                            <p:cond delay="499"/>
                                          </p:stCondLst>
                                        </p:cTn>
                                        <p:tgtEl>
                                          <p:spTgt spid="66564">
                                            <p:txEl>
                                              <p:pRg st="5" end="5"/>
                                            </p:txEl>
                                          </p:spTgt>
                                        </p:tgtEl>
                                        <p:attrNameLst>
                                          <p:attrName>style.visibility</p:attrName>
                                        </p:attrNameLst>
                                      </p:cBhvr>
                                      <p:to>
                                        <p:strVal val="hidden"/>
                                      </p:to>
                                    </p:set>
                                  </p:childTnLst>
                                </p:cTn>
                              </p:par>
                              <p:par>
                                <p:cTn id="146" presetID="2" presetClass="exit" presetSubtype="4" fill="hold" nodeType="withEffect">
                                  <p:stCondLst>
                                    <p:cond delay="0"/>
                                  </p:stCondLst>
                                  <p:iterate type="lt">
                                    <p:tmPct val="0"/>
                                  </p:iterate>
                                  <p:childTnLst>
                                    <p:anim calcmode="lin" valueType="num">
                                      <p:cBhvr additive="base">
                                        <p:cTn id="147" dur="500"/>
                                        <p:tgtEl>
                                          <p:spTgt spid="66564">
                                            <p:txEl>
                                              <p:pRg st="6" end="6"/>
                                            </p:txEl>
                                          </p:spTgt>
                                        </p:tgtEl>
                                        <p:attrNameLst>
                                          <p:attrName>ppt_x</p:attrName>
                                        </p:attrNameLst>
                                      </p:cBhvr>
                                      <p:tavLst>
                                        <p:tav tm="0">
                                          <p:val>
                                            <p:strVal val="ppt_x"/>
                                          </p:val>
                                        </p:tav>
                                        <p:tav tm="100000">
                                          <p:val>
                                            <p:strVal val="ppt_x"/>
                                          </p:val>
                                        </p:tav>
                                      </p:tavLst>
                                    </p:anim>
                                    <p:anim calcmode="lin" valueType="num">
                                      <p:cBhvr additive="base">
                                        <p:cTn id="148" dur="500"/>
                                        <p:tgtEl>
                                          <p:spTgt spid="66564">
                                            <p:txEl>
                                              <p:pRg st="6" end="6"/>
                                            </p:txEl>
                                          </p:spTgt>
                                        </p:tgtEl>
                                        <p:attrNameLst>
                                          <p:attrName>ppt_y</p:attrName>
                                        </p:attrNameLst>
                                      </p:cBhvr>
                                      <p:tavLst>
                                        <p:tav tm="0">
                                          <p:val>
                                            <p:strVal val="ppt_y"/>
                                          </p:val>
                                        </p:tav>
                                        <p:tav tm="100000">
                                          <p:val>
                                            <p:strVal val="1+ppt_h/2"/>
                                          </p:val>
                                        </p:tav>
                                      </p:tavLst>
                                    </p:anim>
                                    <p:set>
                                      <p:cBhvr>
                                        <p:cTn id="149" dur="1" fill="hold">
                                          <p:stCondLst>
                                            <p:cond delay="499"/>
                                          </p:stCondLst>
                                        </p:cTn>
                                        <p:tgtEl>
                                          <p:spTgt spid="66564">
                                            <p:txEl>
                                              <p:pRg st="6" end="6"/>
                                            </p:txEl>
                                          </p:spTgt>
                                        </p:tgtEl>
                                        <p:attrNameLst>
                                          <p:attrName>style.visibility</p:attrName>
                                        </p:attrNameLst>
                                      </p:cBhvr>
                                      <p:to>
                                        <p:strVal val="hidden"/>
                                      </p:to>
                                    </p:set>
                                  </p:childTnLst>
                                </p:cTn>
                              </p:par>
                              <p:par>
                                <p:cTn id="150" presetID="2" presetClass="exit" presetSubtype="4" fill="hold" nodeType="withEffect">
                                  <p:stCondLst>
                                    <p:cond delay="0"/>
                                  </p:stCondLst>
                                  <p:iterate type="lt">
                                    <p:tmPct val="0"/>
                                  </p:iterate>
                                  <p:childTnLst>
                                    <p:anim calcmode="lin" valueType="num">
                                      <p:cBhvr additive="base">
                                        <p:cTn id="151" dur="500"/>
                                        <p:tgtEl>
                                          <p:spTgt spid="66564">
                                            <p:txEl>
                                              <p:pRg st="7" end="7"/>
                                            </p:txEl>
                                          </p:spTgt>
                                        </p:tgtEl>
                                        <p:attrNameLst>
                                          <p:attrName>ppt_x</p:attrName>
                                        </p:attrNameLst>
                                      </p:cBhvr>
                                      <p:tavLst>
                                        <p:tav tm="0">
                                          <p:val>
                                            <p:strVal val="ppt_x"/>
                                          </p:val>
                                        </p:tav>
                                        <p:tav tm="100000">
                                          <p:val>
                                            <p:strVal val="ppt_x"/>
                                          </p:val>
                                        </p:tav>
                                      </p:tavLst>
                                    </p:anim>
                                    <p:anim calcmode="lin" valueType="num">
                                      <p:cBhvr additive="base">
                                        <p:cTn id="152" dur="500"/>
                                        <p:tgtEl>
                                          <p:spTgt spid="66564">
                                            <p:txEl>
                                              <p:pRg st="7" end="7"/>
                                            </p:txEl>
                                          </p:spTgt>
                                        </p:tgtEl>
                                        <p:attrNameLst>
                                          <p:attrName>ppt_y</p:attrName>
                                        </p:attrNameLst>
                                      </p:cBhvr>
                                      <p:tavLst>
                                        <p:tav tm="0">
                                          <p:val>
                                            <p:strVal val="ppt_y"/>
                                          </p:val>
                                        </p:tav>
                                        <p:tav tm="100000">
                                          <p:val>
                                            <p:strVal val="1+ppt_h/2"/>
                                          </p:val>
                                        </p:tav>
                                      </p:tavLst>
                                    </p:anim>
                                    <p:set>
                                      <p:cBhvr>
                                        <p:cTn id="153" dur="1" fill="hold">
                                          <p:stCondLst>
                                            <p:cond delay="499"/>
                                          </p:stCondLst>
                                        </p:cTn>
                                        <p:tgtEl>
                                          <p:spTgt spid="66564">
                                            <p:txEl>
                                              <p:pRg st="7" end="7"/>
                                            </p:txEl>
                                          </p:spTgt>
                                        </p:tgtEl>
                                        <p:attrNameLst>
                                          <p:attrName>style.visibility</p:attrName>
                                        </p:attrNameLst>
                                      </p:cBhvr>
                                      <p:to>
                                        <p:strVal val="hidden"/>
                                      </p:to>
                                    </p:set>
                                  </p:childTnLst>
                                </p:cTn>
                              </p:par>
                              <p:par>
                                <p:cTn id="154" presetID="2" presetClass="exit" presetSubtype="4" fill="hold" nodeType="withEffect">
                                  <p:stCondLst>
                                    <p:cond delay="0"/>
                                  </p:stCondLst>
                                  <p:iterate type="lt">
                                    <p:tmPct val="0"/>
                                  </p:iterate>
                                  <p:childTnLst>
                                    <p:anim calcmode="lin" valueType="num">
                                      <p:cBhvr additive="base">
                                        <p:cTn id="155" dur="500"/>
                                        <p:tgtEl>
                                          <p:spTgt spid="66564">
                                            <p:txEl>
                                              <p:pRg st="8" end="8"/>
                                            </p:txEl>
                                          </p:spTgt>
                                        </p:tgtEl>
                                        <p:attrNameLst>
                                          <p:attrName>ppt_x</p:attrName>
                                        </p:attrNameLst>
                                      </p:cBhvr>
                                      <p:tavLst>
                                        <p:tav tm="0">
                                          <p:val>
                                            <p:strVal val="ppt_x"/>
                                          </p:val>
                                        </p:tav>
                                        <p:tav tm="100000">
                                          <p:val>
                                            <p:strVal val="ppt_x"/>
                                          </p:val>
                                        </p:tav>
                                      </p:tavLst>
                                    </p:anim>
                                    <p:anim calcmode="lin" valueType="num">
                                      <p:cBhvr additive="base">
                                        <p:cTn id="156" dur="500"/>
                                        <p:tgtEl>
                                          <p:spTgt spid="66564">
                                            <p:txEl>
                                              <p:pRg st="8" end="8"/>
                                            </p:txEl>
                                          </p:spTgt>
                                        </p:tgtEl>
                                        <p:attrNameLst>
                                          <p:attrName>ppt_y</p:attrName>
                                        </p:attrNameLst>
                                      </p:cBhvr>
                                      <p:tavLst>
                                        <p:tav tm="0">
                                          <p:val>
                                            <p:strVal val="ppt_y"/>
                                          </p:val>
                                        </p:tav>
                                        <p:tav tm="100000">
                                          <p:val>
                                            <p:strVal val="1+ppt_h/2"/>
                                          </p:val>
                                        </p:tav>
                                      </p:tavLst>
                                    </p:anim>
                                    <p:set>
                                      <p:cBhvr>
                                        <p:cTn id="157" dur="1" fill="hold">
                                          <p:stCondLst>
                                            <p:cond delay="499"/>
                                          </p:stCondLst>
                                        </p:cTn>
                                        <p:tgtEl>
                                          <p:spTgt spid="66564">
                                            <p:txEl>
                                              <p:pRg st="8" end="8"/>
                                            </p:txEl>
                                          </p:spTgt>
                                        </p:tgtEl>
                                        <p:attrNameLst>
                                          <p:attrName>style.visibility</p:attrName>
                                        </p:attrNameLst>
                                      </p:cBhvr>
                                      <p:to>
                                        <p:strVal val="hidden"/>
                                      </p:to>
                                    </p:set>
                                  </p:childTnLst>
                                </p:cTn>
                              </p:par>
                              <p:par>
                                <p:cTn id="158" presetID="2" presetClass="exit" presetSubtype="4" fill="hold" nodeType="withEffect">
                                  <p:stCondLst>
                                    <p:cond delay="0"/>
                                  </p:stCondLst>
                                  <p:iterate type="lt">
                                    <p:tmPct val="0"/>
                                  </p:iterate>
                                  <p:childTnLst>
                                    <p:anim calcmode="lin" valueType="num">
                                      <p:cBhvr additive="base">
                                        <p:cTn id="159" dur="500"/>
                                        <p:tgtEl>
                                          <p:spTgt spid="66564">
                                            <p:txEl>
                                              <p:pRg st="9" end="9"/>
                                            </p:txEl>
                                          </p:spTgt>
                                        </p:tgtEl>
                                        <p:attrNameLst>
                                          <p:attrName>ppt_x</p:attrName>
                                        </p:attrNameLst>
                                      </p:cBhvr>
                                      <p:tavLst>
                                        <p:tav tm="0">
                                          <p:val>
                                            <p:strVal val="ppt_x"/>
                                          </p:val>
                                        </p:tav>
                                        <p:tav tm="100000">
                                          <p:val>
                                            <p:strVal val="ppt_x"/>
                                          </p:val>
                                        </p:tav>
                                      </p:tavLst>
                                    </p:anim>
                                    <p:anim calcmode="lin" valueType="num">
                                      <p:cBhvr additive="base">
                                        <p:cTn id="160" dur="500"/>
                                        <p:tgtEl>
                                          <p:spTgt spid="66564">
                                            <p:txEl>
                                              <p:pRg st="9" end="9"/>
                                            </p:txEl>
                                          </p:spTgt>
                                        </p:tgtEl>
                                        <p:attrNameLst>
                                          <p:attrName>ppt_y</p:attrName>
                                        </p:attrNameLst>
                                      </p:cBhvr>
                                      <p:tavLst>
                                        <p:tav tm="0">
                                          <p:val>
                                            <p:strVal val="ppt_y"/>
                                          </p:val>
                                        </p:tav>
                                        <p:tav tm="100000">
                                          <p:val>
                                            <p:strVal val="1+ppt_h/2"/>
                                          </p:val>
                                        </p:tav>
                                      </p:tavLst>
                                    </p:anim>
                                    <p:set>
                                      <p:cBhvr>
                                        <p:cTn id="161" dur="1" fill="hold">
                                          <p:stCondLst>
                                            <p:cond delay="499"/>
                                          </p:stCondLst>
                                        </p:cTn>
                                        <p:tgtEl>
                                          <p:spTgt spid="66564">
                                            <p:txEl>
                                              <p:pRg st="9" end="9"/>
                                            </p:txEl>
                                          </p:spTgt>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 presetClass="entr" presetSubtype="9" fill="hold" nodeType="clickEffect">
                                  <p:stCondLst>
                                    <p:cond delay="0"/>
                                  </p:stCondLst>
                                  <p:iterate type="lt">
                                    <p:tmPct val="10000"/>
                                  </p:iterate>
                                  <p:childTnLst>
                                    <p:set>
                                      <p:cBhvr>
                                        <p:cTn id="165" dur="1" fill="hold">
                                          <p:stCondLst>
                                            <p:cond delay="0"/>
                                          </p:stCondLst>
                                        </p:cTn>
                                        <p:tgtEl>
                                          <p:spTgt spid="66564">
                                            <p:txEl>
                                              <p:pRg st="9" end="9"/>
                                            </p:txEl>
                                          </p:spTgt>
                                        </p:tgtEl>
                                        <p:attrNameLst>
                                          <p:attrName>style.visibility</p:attrName>
                                        </p:attrNameLst>
                                      </p:cBhvr>
                                      <p:to>
                                        <p:strVal val="visible"/>
                                      </p:to>
                                    </p:set>
                                    <p:anim calcmode="lin" valueType="num">
                                      <p:cBhvr additive="base">
                                        <p:cTn id="166" dur="500" fill="hold"/>
                                        <p:tgtEl>
                                          <p:spTgt spid="66564">
                                            <p:txEl>
                                              <p:pRg st="9" end="9"/>
                                            </p:txEl>
                                          </p:spTgt>
                                        </p:tgtEl>
                                        <p:attrNameLst>
                                          <p:attrName>ppt_x</p:attrName>
                                        </p:attrNameLst>
                                      </p:cBhvr>
                                      <p:tavLst>
                                        <p:tav tm="0">
                                          <p:val>
                                            <p:strVal val="0-#ppt_w/2"/>
                                          </p:val>
                                        </p:tav>
                                        <p:tav tm="100000">
                                          <p:val>
                                            <p:strVal val="#ppt_x"/>
                                          </p:val>
                                        </p:tav>
                                      </p:tavLst>
                                    </p:anim>
                                    <p:anim calcmode="lin" valueType="num">
                                      <p:cBhvr additive="base">
                                        <p:cTn id="167" dur="500" fill="hold"/>
                                        <p:tgtEl>
                                          <p:spTgt spid="66564">
                                            <p:txEl>
                                              <p:pRg st="9" end="9"/>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3" name="arrow.wav"/>
                                        </p:tgtEl>
                                      </p:cMediaNode>
                                    </p:audio>
                                  </p:subTnLst>
                                </p:cTn>
                              </p:par>
                            </p:childTnLst>
                          </p:cTn>
                        </p:par>
                      </p:childTnLst>
                    </p:cTn>
                  </p:par>
                  <p:par>
                    <p:cTn id="168" fill="hold">
                      <p:stCondLst>
                        <p:cond delay="indefinite"/>
                      </p:stCondLst>
                      <p:childTnLst>
                        <p:par>
                          <p:cTn id="169" fill="hold">
                            <p:stCondLst>
                              <p:cond delay="0"/>
                            </p:stCondLst>
                            <p:childTnLst>
                              <p:par>
                                <p:cTn id="170" presetID="37" presetClass="entr" presetSubtype="0" fill="hold" nodeType="clickEffect">
                                  <p:stCondLst>
                                    <p:cond delay="0"/>
                                  </p:stCondLst>
                                  <p:iterate type="lt">
                                    <p:tmPct val="0"/>
                                  </p:iterate>
                                  <p:childTnLst>
                                    <p:set>
                                      <p:cBhvr>
                                        <p:cTn id="171" dur="1" fill="hold">
                                          <p:stCondLst>
                                            <p:cond delay="0"/>
                                          </p:stCondLst>
                                        </p:cTn>
                                        <p:tgtEl>
                                          <p:spTgt spid="66564">
                                            <p:txEl>
                                              <p:pRg st="9" end="9"/>
                                            </p:txEl>
                                          </p:spTgt>
                                        </p:tgtEl>
                                        <p:attrNameLst>
                                          <p:attrName>style.visibility</p:attrName>
                                        </p:attrNameLst>
                                      </p:cBhvr>
                                      <p:to>
                                        <p:strVal val="visible"/>
                                      </p:to>
                                    </p:set>
                                    <p:animEffect transition="in" filter="fade">
                                      <p:cBhvr>
                                        <p:cTn id="172" dur="1000"/>
                                        <p:tgtEl>
                                          <p:spTgt spid="66564">
                                            <p:txEl>
                                              <p:pRg st="9" end="9"/>
                                            </p:txEl>
                                          </p:spTgt>
                                        </p:tgtEl>
                                      </p:cBhvr>
                                    </p:animEffect>
                                    <p:anim calcmode="lin" valueType="num">
                                      <p:cBhvr>
                                        <p:cTn id="173" dur="1000" fill="hold"/>
                                        <p:tgtEl>
                                          <p:spTgt spid="66564">
                                            <p:txEl>
                                              <p:pRg st="9" end="9"/>
                                            </p:txEl>
                                          </p:spTgt>
                                        </p:tgtEl>
                                        <p:attrNameLst>
                                          <p:attrName>ppt_x</p:attrName>
                                        </p:attrNameLst>
                                      </p:cBhvr>
                                      <p:tavLst>
                                        <p:tav tm="0">
                                          <p:val>
                                            <p:strVal val="#ppt_x"/>
                                          </p:val>
                                        </p:tav>
                                        <p:tav tm="100000">
                                          <p:val>
                                            <p:strVal val="#ppt_x"/>
                                          </p:val>
                                        </p:tav>
                                      </p:tavLst>
                                    </p:anim>
                                    <p:anim calcmode="lin" valueType="num">
                                      <p:cBhvr>
                                        <p:cTn id="174" dur="900" decel="100000" fill="hold"/>
                                        <p:tgtEl>
                                          <p:spTgt spid="66564">
                                            <p:txEl>
                                              <p:pRg st="9" end="9"/>
                                            </p:txEl>
                                          </p:spTgt>
                                        </p:tgtEl>
                                        <p:attrNameLst>
                                          <p:attrName>ppt_y</p:attrName>
                                        </p:attrNameLst>
                                      </p:cBhvr>
                                      <p:tavLst>
                                        <p:tav tm="0">
                                          <p:val>
                                            <p:strVal val="#ppt_y+1"/>
                                          </p:val>
                                        </p:tav>
                                        <p:tav tm="100000">
                                          <p:val>
                                            <p:strVal val="#ppt_y-.03"/>
                                          </p:val>
                                        </p:tav>
                                      </p:tavLst>
                                    </p:anim>
                                    <p:anim calcmode="lin" valueType="num">
                                      <p:cBhvr>
                                        <p:cTn id="175" dur="100" accel="100000" fill="hold">
                                          <p:stCondLst>
                                            <p:cond delay="900"/>
                                          </p:stCondLst>
                                        </p:cTn>
                                        <p:tgtEl>
                                          <p:spTgt spid="6656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37" presetClass="entr" presetSubtype="0" fill="hold" grpId="0" nodeType="clickEffect">
                                  <p:stCondLst>
                                    <p:cond delay="0"/>
                                  </p:stCondLst>
                                  <p:childTnLst>
                                    <p:set>
                                      <p:cBhvr>
                                        <p:cTn id="179" dur="1" fill="hold">
                                          <p:stCondLst>
                                            <p:cond delay="0"/>
                                          </p:stCondLst>
                                        </p:cTn>
                                        <p:tgtEl>
                                          <p:spTgt spid="66572"/>
                                        </p:tgtEl>
                                        <p:attrNameLst>
                                          <p:attrName>style.visibility</p:attrName>
                                        </p:attrNameLst>
                                      </p:cBhvr>
                                      <p:to>
                                        <p:strVal val="visible"/>
                                      </p:to>
                                    </p:set>
                                    <p:animEffect transition="in" filter="fade">
                                      <p:cBhvr>
                                        <p:cTn id="180" dur="1000"/>
                                        <p:tgtEl>
                                          <p:spTgt spid="66572"/>
                                        </p:tgtEl>
                                      </p:cBhvr>
                                    </p:animEffect>
                                    <p:anim calcmode="lin" valueType="num">
                                      <p:cBhvr>
                                        <p:cTn id="181" dur="1000" fill="hold"/>
                                        <p:tgtEl>
                                          <p:spTgt spid="66572"/>
                                        </p:tgtEl>
                                        <p:attrNameLst>
                                          <p:attrName>ppt_x</p:attrName>
                                        </p:attrNameLst>
                                      </p:cBhvr>
                                      <p:tavLst>
                                        <p:tav tm="0">
                                          <p:val>
                                            <p:strVal val="#ppt_x"/>
                                          </p:val>
                                        </p:tav>
                                        <p:tav tm="100000">
                                          <p:val>
                                            <p:strVal val="#ppt_x"/>
                                          </p:val>
                                        </p:tav>
                                      </p:tavLst>
                                    </p:anim>
                                    <p:anim calcmode="lin" valueType="num">
                                      <p:cBhvr>
                                        <p:cTn id="182" dur="900" decel="100000" fill="hold"/>
                                        <p:tgtEl>
                                          <p:spTgt spid="66572"/>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6572"/>
                                        </p:tgtEl>
                                        <p:attrNameLst>
                                          <p:attrName>ppt_y</p:attrName>
                                        </p:attrNameLst>
                                      </p:cBhvr>
                                      <p:tavLst>
                                        <p:tav tm="0">
                                          <p:val>
                                            <p:strVal val="#ppt_y-.03"/>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nodeType="clickEffect">
                                  <p:stCondLst>
                                    <p:cond delay="0"/>
                                  </p:stCondLst>
                                  <p:iterate type="lt">
                                    <p:tmPct val="10000"/>
                                  </p:iterate>
                                  <p:childTnLst>
                                    <p:set>
                                      <p:cBhvr>
                                        <p:cTn id="187" dur="1" fill="hold">
                                          <p:stCondLst>
                                            <p:cond delay="0"/>
                                          </p:stCondLst>
                                        </p:cTn>
                                        <p:tgtEl>
                                          <p:spTgt spid="66564">
                                            <p:txEl>
                                              <p:pRg st="10" end="10"/>
                                            </p:txEl>
                                          </p:spTgt>
                                        </p:tgtEl>
                                        <p:attrNameLst>
                                          <p:attrName>style.visibility</p:attrName>
                                        </p:attrNameLst>
                                      </p:cBhvr>
                                      <p:to>
                                        <p:strVal val="visible"/>
                                      </p:to>
                                    </p:set>
                                    <p:anim calcmode="lin" valueType="num">
                                      <p:cBhvr additive="base">
                                        <p:cTn id="188" dur="500" fill="hold"/>
                                        <p:tgtEl>
                                          <p:spTgt spid="66564">
                                            <p:txEl>
                                              <p:pRg st="10" end="10"/>
                                            </p:txEl>
                                          </p:spTgt>
                                        </p:tgtEl>
                                        <p:attrNameLst>
                                          <p:attrName>ppt_x</p:attrName>
                                        </p:attrNameLst>
                                      </p:cBhvr>
                                      <p:tavLst>
                                        <p:tav tm="0">
                                          <p:val>
                                            <p:strVal val="#ppt_x"/>
                                          </p:val>
                                        </p:tav>
                                        <p:tav tm="100000">
                                          <p:val>
                                            <p:strVal val="#ppt_x"/>
                                          </p:val>
                                        </p:tav>
                                      </p:tavLst>
                                    </p:anim>
                                    <p:anim calcmode="lin" valueType="num">
                                      <p:cBhvr additive="base">
                                        <p:cTn id="189" dur="500" fill="hold"/>
                                        <p:tgtEl>
                                          <p:spTgt spid="6656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6"/>
                                            </p:cond>
                                          </p:stCondLst>
                                          <p:endCondLst>
                                            <p:cond evt="onStopAudio" delay="0">
                                              <p:tgtEl>
                                                <p:sldTgt/>
                                              </p:tgtEl>
                                            </p:cond>
                                          </p:endCondLst>
                                        </p:cTn>
                                        <p:tgtEl>
                                          <p:sndTgt r:embed="rId6" name="bomb.wav"/>
                                        </p:tgtEl>
                                      </p:cMediaNode>
                                    </p:audio>
                                  </p:subTnLst>
                                </p:cTn>
                              </p:par>
                            </p:childTnLst>
                          </p:cTn>
                        </p:par>
                      </p:childTnLst>
                    </p:cTn>
                  </p:par>
                  <p:par>
                    <p:cTn id="190" fill="hold">
                      <p:stCondLst>
                        <p:cond delay="indefinite"/>
                      </p:stCondLst>
                      <p:childTnLst>
                        <p:par>
                          <p:cTn id="191" fill="hold">
                            <p:stCondLst>
                              <p:cond delay="0"/>
                            </p:stCondLst>
                            <p:childTnLst>
                              <p:par>
                                <p:cTn id="192" presetID="2" presetClass="entr" presetSubtype="4" fill="hold" nodeType="clickEffect">
                                  <p:stCondLst>
                                    <p:cond delay="0"/>
                                  </p:stCondLst>
                                  <p:iterate type="lt">
                                    <p:tmPct val="10000"/>
                                  </p:iterate>
                                  <p:childTnLst>
                                    <p:set>
                                      <p:cBhvr>
                                        <p:cTn id="193" dur="1" fill="hold">
                                          <p:stCondLst>
                                            <p:cond delay="0"/>
                                          </p:stCondLst>
                                        </p:cTn>
                                        <p:tgtEl>
                                          <p:spTgt spid="66564">
                                            <p:txEl>
                                              <p:pRg st="11" end="11"/>
                                            </p:txEl>
                                          </p:spTgt>
                                        </p:tgtEl>
                                        <p:attrNameLst>
                                          <p:attrName>style.visibility</p:attrName>
                                        </p:attrNameLst>
                                      </p:cBhvr>
                                      <p:to>
                                        <p:strVal val="visible"/>
                                      </p:to>
                                    </p:set>
                                    <p:anim calcmode="lin" valueType="num">
                                      <p:cBhvr additive="base">
                                        <p:cTn id="194" dur="500" fill="hold"/>
                                        <p:tgtEl>
                                          <p:spTgt spid="66564">
                                            <p:txEl>
                                              <p:pRg st="11" end="11"/>
                                            </p:txEl>
                                          </p:spTgt>
                                        </p:tgtEl>
                                        <p:attrNameLst>
                                          <p:attrName>ppt_x</p:attrName>
                                        </p:attrNameLst>
                                      </p:cBhvr>
                                      <p:tavLst>
                                        <p:tav tm="0">
                                          <p:val>
                                            <p:strVal val="#ppt_x"/>
                                          </p:val>
                                        </p:tav>
                                        <p:tav tm="100000">
                                          <p:val>
                                            <p:strVal val="#ppt_x"/>
                                          </p:val>
                                        </p:tav>
                                      </p:tavLst>
                                    </p:anim>
                                    <p:anim calcmode="lin" valueType="num">
                                      <p:cBhvr additive="base">
                                        <p:cTn id="195" dur="500" fill="hold"/>
                                        <p:tgtEl>
                                          <p:spTgt spid="66564">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2"/>
                                            </p:cond>
                                          </p:stCondLst>
                                          <p:endCondLst>
                                            <p:cond evt="onStopAudio" delay="0">
                                              <p:tgtEl>
                                                <p:sldTgt/>
                                              </p:tgtEl>
                                            </p:cond>
                                          </p:endCondLst>
                                        </p:cTn>
                                        <p:tgtEl>
                                          <p:sndTgt r:embed="rId3" name="arrow.wav"/>
                                        </p:tgtEl>
                                      </p:cMediaNode>
                                    </p:audio>
                                  </p:subTnLst>
                                </p:cTn>
                              </p:par>
                            </p:childTnLst>
                          </p:cTn>
                        </p:par>
                      </p:childTnLst>
                    </p:cTn>
                  </p:par>
                  <p:par>
                    <p:cTn id="196" fill="hold">
                      <p:stCondLst>
                        <p:cond delay="indefinite"/>
                      </p:stCondLst>
                      <p:childTnLst>
                        <p:par>
                          <p:cTn id="197" fill="hold">
                            <p:stCondLst>
                              <p:cond delay="0"/>
                            </p:stCondLst>
                            <p:childTnLst>
                              <p:par>
                                <p:cTn id="198" presetID="2" presetClass="entr" presetSubtype="4" fill="hold" nodeType="clickEffect">
                                  <p:stCondLst>
                                    <p:cond delay="0"/>
                                  </p:stCondLst>
                                  <p:iterate type="lt">
                                    <p:tmPct val="10000"/>
                                  </p:iterate>
                                  <p:childTnLst>
                                    <p:set>
                                      <p:cBhvr>
                                        <p:cTn id="199" dur="1" fill="hold">
                                          <p:stCondLst>
                                            <p:cond delay="0"/>
                                          </p:stCondLst>
                                        </p:cTn>
                                        <p:tgtEl>
                                          <p:spTgt spid="66564">
                                            <p:txEl>
                                              <p:pRg st="12" end="12"/>
                                            </p:txEl>
                                          </p:spTgt>
                                        </p:tgtEl>
                                        <p:attrNameLst>
                                          <p:attrName>style.visibility</p:attrName>
                                        </p:attrNameLst>
                                      </p:cBhvr>
                                      <p:to>
                                        <p:strVal val="visible"/>
                                      </p:to>
                                    </p:set>
                                    <p:anim calcmode="lin" valueType="num">
                                      <p:cBhvr additive="base">
                                        <p:cTn id="200" dur="500" fill="hold"/>
                                        <p:tgtEl>
                                          <p:spTgt spid="66564">
                                            <p:txEl>
                                              <p:pRg st="12" end="12"/>
                                            </p:txEl>
                                          </p:spTgt>
                                        </p:tgtEl>
                                        <p:attrNameLst>
                                          <p:attrName>ppt_x</p:attrName>
                                        </p:attrNameLst>
                                      </p:cBhvr>
                                      <p:tavLst>
                                        <p:tav tm="0">
                                          <p:val>
                                            <p:strVal val="#ppt_x"/>
                                          </p:val>
                                        </p:tav>
                                        <p:tav tm="100000">
                                          <p:val>
                                            <p:strVal val="#ppt_x"/>
                                          </p:val>
                                        </p:tav>
                                      </p:tavLst>
                                    </p:anim>
                                    <p:anim calcmode="lin" valueType="num">
                                      <p:cBhvr additive="base">
                                        <p:cTn id="201" dur="500" fill="hold"/>
                                        <p:tgtEl>
                                          <p:spTgt spid="66564">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8"/>
                                            </p:cond>
                                          </p:stCondLst>
                                          <p:endCondLst>
                                            <p:cond evt="onStopAudio" delay="0">
                                              <p:tgtEl>
                                                <p:sldTgt/>
                                              </p:tgtEl>
                                            </p:cond>
                                          </p:endCondLst>
                                        </p:cTn>
                                        <p:tgtEl>
                                          <p:sndTgt r:embed="rId7"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P spid="66565" grpId="1" animBg="1"/>
      <p:bldP spid="66566" grpId="0" animBg="1"/>
      <p:bldP spid="66566" grpId="1" animBg="1"/>
      <p:bldP spid="66567" grpId="0" animBg="1"/>
      <p:bldP spid="66567" grpId="1" animBg="1"/>
      <p:bldP spid="66568" grpId="0" animBg="1"/>
      <p:bldP spid="66568" grpId="1" animBg="1"/>
      <p:bldP spid="66569" grpId="0" animBg="1"/>
      <p:bldP spid="66569" grpId="1" animBg="1"/>
      <p:bldP spid="66570" grpId="0" animBg="1"/>
      <p:bldP spid="66570" grpId="1" animBg="1"/>
      <p:bldP spid="66571" grpId="0" animBg="1"/>
      <p:bldP spid="66571" grpId="1" animBg="1"/>
      <p:bldP spid="6657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B0049897-633C-4C33-8984-8F7A0EF68B38}" type="datetime1">
              <a:rPr lang="en-US"/>
              <a:pPr/>
              <a:t>5/15/2017</a:t>
            </a:fld>
            <a:endParaRPr lang="en-US"/>
          </a:p>
        </p:txBody>
      </p:sp>
      <p:sp>
        <p:nvSpPr>
          <p:cNvPr id="8" name="Slide Number Placeholder 3"/>
          <p:cNvSpPr>
            <a:spLocks noGrp="1"/>
          </p:cNvSpPr>
          <p:nvPr>
            <p:ph type="sldNum" sz="quarter" idx="12"/>
          </p:nvPr>
        </p:nvSpPr>
        <p:spPr/>
        <p:txBody>
          <a:bodyPr/>
          <a:lstStyle/>
          <a:p>
            <a:fld id="{F63E268B-CC88-440C-80FF-7B0AA171AE99}" type="slidenum">
              <a:rPr lang="en-US"/>
              <a:pPr/>
              <a:t>50</a:t>
            </a:fld>
            <a:endParaRPr lang="en-US"/>
          </a:p>
        </p:txBody>
      </p:sp>
      <p:sp>
        <p:nvSpPr>
          <p:cNvPr id="16388" name="Rectangle 4"/>
          <p:cNvSpPr>
            <a:spLocks noChangeArrowheads="1"/>
          </p:cNvSpPr>
          <p:nvPr/>
        </p:nvSpPr>
        <p:spPr bwMode="auto">
          <a:xfrm>
            <a:off x="0" y="0"/>
            <a:ext cx="1778000" cy="366713"/>
          </a:xfrm>
          <a:prstGeom prst="rect">
            <a:avLst/>
          </a:prstGeom>
          <a:noFill/>
          <a:ln w="9525">
            <a:noFill/>
            <a:miter lim="800000"/>
            <a:headEnd/>
            <a:tailEnd/>
          </a:ln>
          <a:effectLst/>
        </p:spPr>
        <p:txBody>
          <a:bodyPr wrap="none" anchor="ctr">
            <a:spAutoFit/>
          </a:bodyPr>
          <a:lstStyle/>
          <a:p>
            <a:pPr marL="342900" indent="-342900" algn="just">
              <a:buFontTx/>
              <a:buAutoNum type="arabicPeriod" startAt="2"/>
              <a:tabLst>
                <a:tab pos="457200" algn="l"/>
              </a:tabLst>
            </a:pPr>
            <a:r>
              <a:rPr lang="en-US"/>
              <a:t>Dari </a:t>
            </a:r>
            <a:r>
              <a:rPr lang="en-US" b="1"/>
              <a:t>U x = Y</a:t>
            </a:r>
          </a:p>
        </p:txBody>
      </p:sp>
      <p:graphicFrame>
        <p:nvGraphicFramePr>
          <p:cNvPr id="16389" name="Object 5"/>
          <p:cNvGraphicFramePr>
            <a:graphicFrameLocks noChangeAspect="1"/>
          </p:cNvGraphicFramePr>
          <p:nvPr/>
        </p:nvGraphicFramePr>
        <p:xfrm>
          <a:off x="1116013" y="404813"/>
          <a:ext cx="6877050" cy="1389062"/>
        </p:xfrm>
        <a:graphic>
          <a:graphicData uri="http://schemas.openxmlformats.org/presentationml/2006/ole">
            <mc:AlternateContent xmlns:mc="http://schemas.openxmlformats.org/markup-compatibility/2006">
              <mc:Choice xmlns:v="urn:schemas-microsoft-com:vml" Requires="v">
                <p:oleObj spid="_x0000_s106499" name="Equation" r:id="rId3" imgW="3263900" imgH="660400" progId="Equation.3">
                  <p:embed/>
                </p:oleObj>
              </mc:Choice>
              <mc:Fallback>
                <p:oleObj name="Equation" r:id="rId3" imgW="32639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04813"/>
                        <a:ext cx="6877050" cy="1389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Rectangle 6"/>
          <p:cNvSpPr>
            <a:spLocks noChangeArrowheads="1"/>
          </p:cNvSpPr>
          <p:nvPr/>
        </p:nvSpPr>
        <p:spPr bwMode="auto">
          <a:xfrm>
            <a:off x="971550" y="188913"/>
            <a:ext cx="7753350" cy="6575425"/>
          </a:xfrm>
          <a:prstGeom prst="rect">
            <a:avLst/>
          </a:prstGeom>
          <a:noFill/>
          <a:ln w="9525">
            <a:noFill/>
            <a:miter lim="800000"/>
            <a:headEnd/>
            <a:tailEnd/>
          </a:ln>
          <a:effectLst/>
        </p:spPr>
        <p:txBody>
          <a:bodyPr wrap="none" anchor="ctr">
            <a:spAutoFit/>
          </a:bodyPr>
          <a:lstStyle/>
          <a:p>
            <a:pPr indent="457200" algn="just"/>
            <a:r>
              <a:rPr lang="en-US"/>
              <a:t>PROGRAM DEKOMPOSISI CROUT DIPERLIHATKAN GAMBAR II-8:</a:t>
            </a:r>
          </a:p>
          <a:p>
            <a:pPr indent="457200" algn="just"/>
            <a:r>
              <a:rPr lang="en-US"/>
              <a:t>		</a:t>
            </a:r>
            <a:r>
              <a:rPr lang="en-US" sz="1200"/>
              <a:t>DO 10 I = 1, N</a:t>
            </a:r>
          </a:p>
          <a:p>
            <a:pPr indent="457200" algn="just"/>
            <a:r>
              <a:rPr lang="en-US" sz="1200"/>
              <a:t>	10	        L(I,1) = A(I,1)</a:t>
            </a:r>
          </a:p>
          <a:p>
            <a:pPr indent="457200" algn="just"/>
            <a:r>
              <a:rPr lang="en-US" sz="1200"/>
              <a:t>		DO 20 J = 2, N</a:t>
            </a:r>
          </a:p>
          <a:p>
            <a:pPr indent="457200" algn="just"/>
            <a:r>
              <a:rPr lang="en-US" sz="1200"/>
              <a:t>	20	        U(1,J) = A(1,J)/L(1,1)</a:t>
            </a:r>
          </a:p>
          <a:p>
            <a:pPr indent="457200" algn="just"/>
            <a:r>
              <a:rPr lang="en-US" sz="1200"/>
              <a:t>		DO 40 J = 2, N-1</a:t>
            </a:r>
          </a:p>
          <a:p>
            <a:pPr indent="457200" algn="just"/>
            <a:r>
              <a:rPr lang="en-US" sz="1200"/>
              <a:t>		        DO 40 I = J, N</a:t>
            </a:r>
          </a:p>
          <a:p>
            <a:pPr indent="457200" algn="just"/>
            <a:r>
              <a:rPr lang="en-US" sz="1200"/>
              <a:t>		               JMLH = 0</a:t>
            </a:r>
          </a:p>
          <a:p>
            <a:pPr indent="457200" algn="just"/>
            <a:r>
              <a:rPr lang="en-US" sz="1200"/>
              <a:t>		               DO 30 K = 1, J-1</a:t>
            </a:r>
          </a:p>
          <a:p>
            <a:pPr indent="457200" algn="just"/>
            <a:r>
              <a:rPr lang="en-US" sz="1200"/>
              <a:t>	30		JMLH = JMLH + L(I,K)*U(K,J)</a:t>
            </a:r>
          </a:p>
          <a:p>
            <a:pPr indent="457200" algn="just"/>
            <a:r>
              <a:rPr lang="en-US" sz="1200"/>
              <a:t>	40	L(I,J) = A(I,J) - JMLH</a:t>
            </a:r>
          </a:p>
          <a:p>
            <a:pPr indent="457200" algn="just"/>
            <a:r>
              <a:rPr lang="en-US" sz="1200"/>
              <a:t>		DO 60 J = 2, N-1</a:t>
            </a:r>
          </a:p>
          <a:p>
            <a:pPr indent="457200" algn="just"/>
            <a:r>
              <a:rPr lang="en-US" sz="1200"/>
              <a:t>		        DO 60 K = J+1, N</a:t>
            </a:r>
          </a:p>
          <a:p>
            <a:pPr indent="457200" algn="just"/>
            <a:r>
              <a:rPr lang="en-US" sz="1200"/>
              <a:t>		                JMLH = 0</a:t>
            </a:r>
          </a:p>
          <a:p>
            <a:pPr indent="457200" algn="just"/>
            <a:r>
              <a:rPr lang="en-US" sz="1200"/>
              <a:t>		                DO 50 I = 1, J-1</a:t>
            </a:r>
          </a:p>
          <a:p>
            <a:pPr indent="457200" algn="just"/>
            <a:r>
              <a:rPr lang="en-US" sz="1200"/>
              <a:t>	50		   JMLH = JMLH + L(J,I)*U(I,K)</a:t>
            </a:r>
          </a:p>
          <a:p>
            <a:pPr indent="457200" algn="just"/>
            <a:r>
              <a:rPr lang="en-US" sz="1200"/>
              <a:t>	60	        U(J,K) = (A(J,K) – JMLH)/L(J,J)</a:t>
            </a:r>
          </a:p>
          <a:p>
            <a:pPr indent="457200" algn="just"/>
            <a:r>
              <a:rPr lang="en-US" sz="1200"/>
              <a:t>		JMLH = 0</a:t>
            </a:r>
          </a:p>
          <a:p>
            <a:pPr indent="457200" algn="just"/>
            <a:r>
              <a:rPr lang="en-US" sz="1200"/>
              <a:t>		DO 70 K = 1, N-1</a:t>
            </a:r>
          </a:p>
          <a:p>
            <a:pPr indent="457200" algn="just"/>
            <a:r>
              <a:rPr lang="en-US" sz="1200"/>
              <a:t>	70	       JMLH = JMLH + L(N,K)*U(K,N)</a:t>
            </a:r>
          </a:p>
          <a:p>
            <a:pPr indent="457200" algn="just"/>
            <a:r>
              <a:rPr lang="en-US" sz="1200"/>
              <a:t>		L(N,N) = A(N,N) – JMLH</a:t>
            </a:r>
          </a:p>
          <a:p>
            <a:pPr indent="457200" algn="just"/>
            <a:r>
              <a:rPr lang="en-US" sz="1200"/>
              <a:t>		Y(1) = C(1)/L(1,1)</a:t>
            </a:r>
          </a:p>
          <a:p>
            <a:pPr indent="457200" algn="just"/>
            <a:r>
              <a:rPr lang="en-US" sz="1200"/>
              <a:t>		DO 90 I = 2, N</a:t>
            </a:r>
          </a:p>
          <a:p>
            <a:pPr indent="457200" algn="just"/>
            <a:r>
              <a:rPr lang="en-US" sz="1200"/>
              <a:t>		        JMLH = 0</a:t>
            </a:r>
          </a:p>
          <a:p>
            <a:pPr indent="457200" algn="just"/>
            <a:r>
              <a:rPr lang="en-US" sz="1200"/>
              <a:t>		        DO 80 J = 1, I-1</a:t>
            </a:r>
          </a:p>
          <a:p>
            <a:pPr indent="457200" algn="just"/>
            <a:r>
              <a:rPr lang="en-US" sz="1200"/>
              <a:t>	80	               JMLH = JMLH + L(I,J)*(Y(J)</a:t>
            </a:r>
          </a:p>
          <a:p>
            <a:pPr indent="457200" algn="just"/>
            <a:r>
              <a:rPr lang="en-US" sz="1200"/>
              <a:t> 	90	Y(I) = (C(I) – JMLH)/L(I,I)</a:t>
            </a:r>
          </a:p>
          <a:p>
            <a:pPr indent="457200" algn="just"/>
            <a:r>
              <a:rPr lang="en-US" sz="1200"/>
              <a:t>		X(N) = C(N)/U(N,N)</a:t>
            </a:r>
          </a:p>
          <a:p>
            <a:pPr indent="457200" algn="just"/>
            <a:r>
              <a:rPr lang="en-US" sz="1200"/>
              <a:t>	                     DO 110 I = N-1,1</a:t>
            </a:r>
          </a:p>
          <a:p>
            <a:pPr indent="457200" algn="just"/>
            <a:r>
              <a:rPr lang="en-US" sz="1200"/>
              <a:t>		         JMLH = 0</a:t>
            </a:r>
          </a:p>
          <a:p>
            <a:pPr indent="457200" algn="just"/>
            <a:r>
              <a:rPr lang="en-US" sz="1200"/>
              <a:t>		         DO 100 J = I+1, N</a:t>
            </a:r>
          </a:p>
          <a:p>
            <a:pPr indent="457200" algn="just"/>
            <a:r>
              <a:rPr lang="en-US" sz="1200"/>
              <a:t>                   100                                     JMLH = JMLH + U(I,J)*X(J)</a:t>
            </a:r>
          </a:p>
          <a:p>
            <a:pPr indent="457200" algn="just"/>
            <a:r>
              <a:rPr lang="en-US" sz="1200"/>
              <a:t>                   110	X(I) = (C(I) – JMLH)/U(I,I)</a:t>
            </a:r>
          </a:p>
          <a:p>
            <a:pPr indent="457200" algn="just"/>
            <a:r>
              <a:rPr lang="en-US"/>
              <a:t>Gambar II-8 Program solusi SPL dengan Crout</a:t>
            </a:r>
          </a:p>
        </p:txBody>
      </p:sp>
      <p:sp>
        <p:nvSpPr>
          <p:cNvPr id="16391" name="Rectangle 7"/>
          <p:cNvSpPr>
            <a:spLocks noChangeArrowheads="1"/>
          </p:cNvSpPr>
          <p:nvPr/>
        </p:nvSpPr>
        <p:spPr bwMode="auto">
          <a:xfrm>
            <a:off x="2484438" y="2608263"/>
            <a:ext cx="3338512" cy="2044700"/>
          </a:xfrm>
          <a:prstGeom prst="rect">
            <a:avLst/>
          </a:prstGeom>
          <a:noFill/>
          <a:ln w="9525">
            <a:noFill/>
            <a:miter lim="800000"/>
            <a:headEnd/>
            <a:tailEnd/>
          </a:ln>
          <a:effectLst/>
        </p:spPr>
        <p:txBody>
          <a:bodyPr wrap="none" anchor="ctr">
            <a:spAutoFit/>
          </a:bodyPr>
          <a:lstStyle/>
          <a:p>
            <a:pPr algn="just"/>
            <a:r>
              <a:rPr lang="en-US" sz="1600"/>
              <a:t>SOLUSI</a:t>
            </a:r>
          </a:p>
          <a:p>
            <a:pPr algn="just"/>
            <a:r>
              <a:rPr lang="en-US" sz="1600"/>
              <a:t>	</a:t>
            </a:r>
            <a:r>
              <a:rPr lang="en-US" sz="2000" b="1"/>
              <a:t>A x = b</a:t>
            </a:r>
            <a:endParaRPr lang="en-US" sz="2000"/>
          </a:p>
          <a:p>
            <a:pPr algn="just"/>
            <a:r>
              <a:rPr lang="en-US" sz="2000" b="1"/>
              <a:t>	L U x = b</a:t>
            </a:r>
            <a:endParaRPr lang="en-US" sz="2000"/>
          </a:p>
          <a:p>
            <a:pPr algn="just"/>
            <a:r>
              <a:rPr lang="en-US" sz="2000" b="1"/>
              <a:t>	U x = Y</a:t>
            </a:r>
            <a:endParaRPr lang="en-US" sz="2000"/>
          </a:p>
          <a:p>
            <a:pPr algn="just"/>
            <a:r>
              <a:rPr lang="en-US" sz="2000"/>
              <a:t>	</a:t>
            </a:r>
            <a:r>
              <a:rPr lang="en-US" sz="2000" b="1"/>
              <a:t>L Y = b</a:t>
            </a:r>
            <a:endParaRPr lang="en-US" sz="2000"/>
          </a:p>
          <a:p>
            <a:pPr algn="just"/>
            <a:endParaRPr lang="en-US" sz="1600"/>
          </a:p>
          <a:p>
            <a:pPr algn="just"/>
            <a:r>
              <a:rPr lang="en-US" sz="1600"/>
              <a:t>SPL DAPAT DISELESAIKAN SBB:</a:t>
            </a:r>
          </a:p>
        </p:txBody>
      </p:sp>
    </p:spTree>
    <p:extLst>
      <p:ext uri="{BB962C8B-B14F-4D97-AF65-F5344CB8AC3E}">
        <p14:creationId xmlns:p14="http://schemas.microsoft.com/office/powerpoint/2010/main" val="408819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391"/>
                                        </p:tgtEl>
                                        <p:attrNameLst>
                                          <p:attrName>style.visibility</p:attrName>
                                        </p:attrNameLst>
                                      </p:cBhvr>
                                      <p:to>
                                        <p:strVal val="visible"/>
                                      </p:to>
                                    </p:set>
                                    <p:anim calcmode="lin" valueType="num">
                                      <p:cBhvr>
                                        <p:cTn id="7" dur="500" fill="hold"/>
                                        <p:tgtEl>
                                          <p:spTgt spid="163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391"/>
                                        </p:tgtEl>
                                        <p:attrNameLst>
                                          <p:attrName>ppt_y</p:attrName>
                                        </p:attrNameLst>
                                      </p:cBhvr>
                                      <p:tavLst>
                                        <p:tav tm="0">
                                          <p:val>
                                            <p:strVal val="#ppt_y"/>
                                          </p:val>
                                        </p:tav>
                                        <p:tav tm="100000">
                                          <p:val>
                                            <p:strVal val="#ppt_y"/>
                                          </p:val>
                                        </p:tav>
                                      </p:tavLst>
                                    </p:anim>
                                    <p:anim calcmode="lin" valueType="num">
                                      <p:cBhvr>
                                        <p:cTn id="9" dur="500" fill="hold"/>
                                        <p:tgtEl>
                                          <p:spTgt spid="163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3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39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16391"/>
                                        </p:tgtEl>
                                        <p:attrNameLst>
                                          <p:attrName>ppt_x</p:attrName>
                                        </p:attrNameLst>
                                      </p:cBhvr>
                                      <p:tavLst>
                                        <p:tav tm="0">
                                          <p:val>
                                            <p:strVal val="ppt_x"/>
                                          </p:val>
                                        </p:tav>
                                        <p:tav tm="100000">
                                          <p:val>
                                            <p:strVal val="ppt_x"/>
                                          </p:val>
                                        </p:tav>
                                      </p:tavLst>
                                    </p:anim>
                                    <p:anim calcmode="lin" valueType="num">
                                      <p:cBhvr additive="base">
                                        <p:cTn id="16" dur="500"/>
                                        <p:tgtEl>
                                          <p:spTgt spid="16391"/>
                                        </p:tgtEl>
                                        <p:attrNameLst>
                                          <p:attrName>ppt_y</p:attrName>
                                        </p:attrNameLst>
                                      </p:cBhvr>
                                      <p:tavLst>
                                        <p:tav tm="0">
                                          <p:val>
                                            <p:strVal val="ppt_y"/>
                                          </p:val>
                                        </p:tav>
                                        <p:tav tm="100000">
                                          <p:val>
                                            <p:strVal val="1+ppt_h/2"/>
                                          </p:val>
                                        </p:tav>
                                      </p:tavLst>
                                    </p:anim>
                                    <p:set>
                                      <p:cBhvr>
                                        <p:cTn id="17" dur="1" fill="hold">
                                          <p:stCondLst>
                                            <p:cond delay="499"/>
                                          </p:stCondLst>
                                        </p:cTn>
                                        <p:tgtEl>
                                          <p:spTgt spid="1639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3" fill="hold" grpId="2" nodeType="clickEffect">
                                  <p:stCondLst>
                                    <p:cond delay="0"/>
                                  </p:stCondLst>
                                  <p:iterate type="lt">
                                    <p:tmPct val="0"/>
                                  </p:iterate>
                                  <p:childTnLst>
                                    <p:anim calcmode="lin" valueType="num">
                                      <p:cBhvr additive="base">
                                        <p:cTn id="21" dur="500"/>
                                        <p:tgtEl>
                                          <p:spTgt spid="16391"/>
                                        </p:tgtEl>
                                        <p:attrNameLst>
                                          <p:attrName>ppt_x</p:attrName>
                                        </p:attrNameLst>
                                      </p:cBhvr>
                                      <p:tavLst>
                                        <p:tav tm="0">
                                          <p:val>
                                            <p:strVal val="ppt_x"/>
                                          </p:val>
                                        </p:tav>
                                        <p:tav tm="100000">
                                          <p:val>
                                            <p:strVal val="1+ppt_w/2"/>
                                          </p:val>
                                        </p:tav>
                                      </p:tavLst>
                                    </p:anim>
                                    <p:anim calcmode="lin" valueType="num">
                                      <p:cBhvr additive="base">
                                        <p:cTn id="22" dur="500"/>
                                        <p:tgtEl>
                                          <p:spTgt spid="16391"/>
                                        </p:tgtEl>
                                        <p:attrNameLst>
                                          <p:attrName>ppt_y</p:attrName>
                                        </p:attrNameLst>
                                      </p:cBhvr>
                                      <p:tavLst>
                                        <p:tav tm="0">
                                          <p:val>
                                            <p:strVal val="ppt_y"/>
                                          </p:val>
                                        </p:tav>
                                        <p:tav tm="100000">
                                          <p:val>
                                            <p:strVal val="0-ppt_h/2"/>
                                          </p:val>
                                        </p:tav>
                                      </p:tavLst>
                                    </p:anim>
                                    <p:set>
                                      <p:cBhvr>
                                        <p:cTn id="23" dur="1" fill="hold">
                                          <p:stCondLst>
                                            <p:cond delay="499"/>
                                          </p:stCondLst>
                                        </p:cTn>
                                        <p:tgtEl>
                                          <p:spTgt spid="1639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6388"/>
                                        </p:tgtEl>
                                        <p:attrNameLst>
                                          <p:attrName>style.visibility</p:attrName>
                                        </p:attrNameLst>
                                      </p:cBhvr>
                                      <p:to>
                                        <p:strVal val="visible"/>
                                      </p:to>
                                    </p:set>
                                    <p:anim calcmode="lin" valueType="num">
                                      <p:cBhvr>
                                        <p:cTn id="28" dur="500" decel="50000" fill="hold">
                                          <p:stCondLst>
                                            <p:cond delay="0"/>
                                          </p:stCondLst>
                                        </p:cTn>
                                        <p:tgtEl>
                                          <p:spTgt spid="1638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38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388"/>
                                        </p:tgtEl>
                                        <p:attrNameLst>
                                          <p:attrName>ppt_w</p:attrName>
                                        </p:attrNameLst>
                                      </p:cBhvr>
                                      <p:tavLst>
                                        <p:tav tm="0">
                                          <p:val>
                                            <p:strVal val="#ppt_w*.05"/>
                                          </p:val>
                                        </p:tav>
                                        <p:tav tm="100000">
                                          <p:val>
                                            <p:strVal val="#ppt_w"/>
                                          </p:val>
                                        </p:tav>
                                      </p:tavLst>
                                    </p:anim>
                                    <p:anim calcmode="lin" valueType="num">
                                      <p:cBhvr>
                                        <p:cTn id="31" dur="1000" fill="hold"/>
                                        <p:tgtEl>
                                          <p:spTgt spid="1638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38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38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38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388"/>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16389"/>
                                        </p:tgtEl>
                                        <p:attrNameLst>
                                          <p:attrName>style.visibility</p:attrName>
                                        </p:attrNameLst>
                                      </p:cBhvr>
                                      <p:to>
                                        <p:strVal val="visible"/>
                                      </p:to>
                                    </p:set>
                                    <p:animEffect transition="in" filter="wedge">
                                      <p:cBhvr>
                                        <p:cTn id="40" dur="2000"/>
                                        <p:tgtEl>
                                          <p:spTgt spid="1638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16389"/>
                                        </p:tgtEl>
                                        <p:attrNameLst>
                                          <p:attrName>ppt_x</p:attrName>
                                        </p:attrNameLst>
                                      </p:cBhvr>
                                      <p:tavLst>
                                        <p:tav tm="0">
                                          <p:val>
                                            <p:strVal val="ppt_x"/>
                                          </p:val>
                                        </p:tav>
                                        <p:tav tm="100000">
                                          <p:val>
                                            <p:strVal val="ppt_x"/>
                                          </p:val>
                                        </p:tav>
                                      </p:tavLst>
                                    </p:anim>
                                    <p:anim calcmode="lin" valueType="num">
                                      <p:cBhvr additive="base">
                                        <p:cTn id="45" dur="500"/>
                                        <p:tgtEl>
                                          <p:spTgt spid="16389"/>
                                        </p:tgtEl>
                                        <p:attrNameLst>
                                          <p:attrName>ppt_y</p:attrName>
                                        </p:attrNameLst>
                                      </p:cBhvr>
                                      <p:tavLst>
                                        <p:tav tm="0">
                                          <p:val>
                                            <p:strVal val="ppt_y"/>
                                          </p:val>
                                        </p:tav>
                                        <p:tav tm="100000">
                                          <p:val>
                                            <p:strVal val="1+ppt_h/2"/>
                                          </p:val>
                                        </p:tav>
                                      </p:tavLst>
                                    </p:anim>
                                    <p:set>
                                      <p:cBhvr>
                                        <p:cTn id="46" dur="1" fill="hold">
                                          <p:stCondLst>
                                            <p:cond delay="499"/>
                                          </p:stCondLst>
                                        </p:cTn>
                                        <p:tgtEl>
                                          <p:spTgt spid="16389"/>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6388"/>
                                        </p:tgtEl>
                                        <p:attrNameLst>
                                          <p:attrName>ppt_x</p:attrName>
                                        </p:attrNameLst>
                                      </p:cBhvr>
                                      <p:tavLst>
                                        <p:tav tm="0">
                                          <p:val>
                                            <p:strVal val="ppt_x"/>
                                          </p:val>
                                        </p:tav>
                                        <p:tav tm="100000">
                                          <p:val>
                                            <p:strVal val="ppt_x"/>
                                          </p:val>
                                        </p:tav>
                                      </p:tavLst>
                                    </p:anim>
                                    <p:anim calcmode="lin" valueType="num">
                                      <p:cBhvr additive="base">
                                        <p:cTn id="49" dur="500"/>
                                        <p:tgtEl>
                                          <p:spTgt spid="16388"/>
                                        </p:tgtEl>
                                        <p:attrNameLst>
                                          <p:attrName>ppt_y</p:attrName>
                                        </p:attrNameLst>
                                      </p:cBhvr>
                                      <p:tavLst>
                                        <p:tav tm="0">
                                          <p:val>
                                            <p:strVal val="ppt_y"/>
                                          </p:val>
                                        </p:tav>
                                        <p:tav tm="100000">
                                          <p:val>
                                            <p:strVal val="1+ppt_h/2"/>
                                          </p:val>
                                        </p:tav>
                                      </p:tavLst>
                                    </p:anim>
                                    <p:set>
                                      <p:cBhvr>
                                        <p:cTn id="50" dur="1" fill="hold">
                                          <p:stCondLst>
                                            <p:cond delay="499"/>
                                          </p:stCondLst>
                                        </p:cTn>
                                        <p:tgtEl>
                                          <p:spTgt spid="1638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6390"/>
                                        </p:tgtEl>
                                        <p:attrNameLst>
                                          <p:attrName>style.visibility</p:attrName>
                                        </p:attrNameLst>
                                      </p:cBhvr>
                                      <p:to>
                                        <p:strVal val="visible"/>
                                      </p:to>
                                    </p:set>
                                    <p:anim calcmode="lin" valueType="num">
                                      <p:cBhvr>
                                        <p:cTn id="55" dur="500" fill="hold"/>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6390"/>
                                        </p:tgtEl>
                                        <p:attrNameLst>
                                          <p:attrName>ppt_y</p:attrName>
                                        </p:attrNameLst>
                                      </p:cBhvr>
                                      <p:tavLst>
                                        <p:tav tm="0">
                                          <p:val>
                                            <p:strVal val="#ppt_y"/>
                                          </p:val>
                                        </p:tav>
                                        <p:tav tm="100000">
                                          <p:val>
                                            <p:strVal val="#ppt_y"/>
                                          </p:val>
                                        </p:tav>
                                      </p:tavLst>
                                    </p:anim>
                                    <p:anim calcmode="lin" valueType="num">
                                      <p:cBhvr>
                                        <p:cTn id="57" dur="500" fill="hold"/>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639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8" grpId="1"/>
      <p:bldP spid="16390" grpId="0"/>
      <p:bldP spid="16391" grpId="0"/>
      <p:bldP spid="16391" grpId="1"/>
      <p:bldP spid="16391" grpId="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p:txBody>
          <a:bodyPr/>
          <a:lstStyle/>
          <a:p>
            <a:fld id="{FDBF497B-3E31-4404-AC2C-EB6D503643C4}" type="datetime1">
              <a:rPr lang="en-US"/>
              <a:pPr/>
              <a:t>5/15/2017</a:t>
            </a:fld>
            <a:endParaRPr lang="en-US"/>
          </a:p>
        </p:txBody>
      </p:sp>
      <p:sp>
        <p:nvSpPr>
          <p:cNvPr id="18" name="Slide Number Placeholder 3"/>
          <p:cNvSpPr>
            <a:spLocks noGrp="1"/>
          </p:cNvSpPr>
          <p:nvPr>
            <p:ph type="sldNum" sz="quarter" idx="12"/>
          </p:nvPr>
        </p:nvSpPr>
        <p:spPr/>
        <p:txBody>
          <a:bodyPr/>
          <a:lstStyle/>
          <a:p>
            <a:fld id="{2926B8CE-AA44-47B1-A66F-A6CC14EFCD1B}" type="slidenum">
              <a:rPr lang="en-US"/>
              <a:pPr/>
              <a:t>51</a:t>
            </a:fld>
            <a:endParaRPr lang="en-US"/>
          </a:p>
        </p:txBody>
      </p:sp>
      <p:sp>
        <p:nvSpPr>
          <p:cNvPr id="17412" name="Rectangle 4"/>
          <p:cNvSpPr>
            <a:spLocks noChangeArrowheads="1"/>
          </p:cNvSpPr>
          <p:nvPr/>
        </p:nvSpPr>
        <p:spPr bwMode="auto">
          <a:xfrm>
            <a:off x="0" y="0"/>
            <a:ext cx="3779838" cy="4395788"/>
          </a:xfrm>
          <a:prstGeom prst="rect">
            <a:avLst/>
          </a:prstGeom>
          <a:noFill/>
          <a:ln w="9525">
            <a:noFill/>
            <a:miter lim="800000"/>
            <a:headEnd/>
            <a:tailEnd/>
          </a:ln>
          <a:effectLst/>
        </p:spPr>
        <p:txBody>
          <a:bodyPr anchor="ctr">
            <a:spAutoFit/>
          </a:bodyPr>
          <a:lstStyle/>
          <a:p>
            <a:pPr indent="457200" algn="just"/>
            <a:r>
              <a:rPr lang="en-US" b="1"/>
              <a:t>2.2. 7  METODA  CHOLESKY</a:t>
            </a:r>
          </a:p>
          <a:p>
            <a:pPr indent="457200" algn="just"/>
            <a:r>
              <a:rPr lang="en-US" sz="1600"/>
              <a:t>JIKA </a:t>
            </a:r>
            <a:r>
              <a:rPr lang="en-US" sz="1600" b="1"/>
              <a:t>A</a:t>
            </a:r>
            <a:r>
              <a:rPr lang="en-US" sz="1600"/>
              <a:t> SIMETRI DAN DEFINIT POSITIF, MAKA FAKTORISASI DENGAN METODA INI DAPAT PULA DIGUNAKAN. </a:t>
            </a:r>
          </a:p>
          <a:p>
            <a:pPr indent="457200" algn="just"/>
            <a:r>
              <a:rPr lang="en-US" sz="1600"/>
              <a:t>BILA SUATU SPL</a:t>
            </a:r>
          </a:p>
          <a:p>
            <a:pPr indent="457200" algn="just"/>
            <a:r>
              <a:rPr lang="en-US" sz="1600"/>
              <a:t>	</a:t>
            </a:r>
            <a:r>
              <a:rPr lang="en-US" sz="2000" b="1"/>
              <a:t>A x = b</a:t>
            </a:r>
            <a:endParaRPr lang="en-US" sz="2000"/>
          </a:p>
          <a:p>
            <a:pPr indent="457200" algn="just"/>
            <a:r>
              <a:rPr lang="en-US" sz="1600"/>
              <a:t>PENYELESAIAN ADALAH</a:t>
            </a:r>
          </a:p>
          <a:p>
            <a:pPr indent="457200" algn="just"/>
            <a:r>
              <a:rPr lang="en-US" sz="1600"/>
              <a:t>	</a:t>
            </a:r>
            <a:r>
              <a:rPr lang="en-US" sz="2000" b="1"/>
              <a:t>A x = b</a:t>
            </a:r>
            <a:endParaRPr lang="en-US" sz="2000"/>
          </a:p>
          <a:p>
            <a:pPr indent="457200" algn="just"/>
            <a:r>
              <a:rPr lang="en-US" sz="2000" b="1"/>
              <a:t>	A = L LT</a:t>
            </a:r>
            <a:endParaRPr lang="en-US" sz="2000"/>
          </a:p>
          <a:p>
            <a:pPr indent="457200" algn="just"/>
            <a:r>
              <a:rPr lang="en-US" sz="1600"/>
              <a:t>SEHINGGA</a:t>
            </a:r>
          </a:p>
          <a:p>
            <a:pPr indent="457200" algn="just"/>
            <a:r>
              <a:rPr lang="en-US" sz="1600" b="1"/>
              <a:t>	</a:t>
            </a:r>
            <a:r>
              <a:rPr lang="en-US" sz="2000" b="1"/>
              <a:t>L LT x = b</a:t>
            </a:r>
            <a:endParaRPr lang="en-US" sz="2000"/>
          </a:p>
          <a:p>
            <a:pPr indent="457200" algn="just"/>
            <a:r>
              <a:rPr lang="en-US" sz="2000" b="1"/>
              <a:t>	LT x = Y</a:t>
            </a:r>
            <a:endParaRPr lang="en-US" sz="2000"/>
          </a:p>
          <a:p>
            <a:pPr indent="457200" algn="just"/>
            <a:r>
              <a:rPr lang="en-US" sz="2000" b="1"/>
              <a:t>	L Y = b</a:t>
            </a:r>
            <a:endParaRPr lang="en-US" sz="2000"/>
          </a:p>
          <a:p>
            <a:pPr indent="457200" algn="just"/>
            <a:r>
              <a:rPr lang="en-US" sz="1600"/>
              <a:t>SPL DAPAT DISELESAIKAN DENGAN CARA SEBAGAI BERIKUT</a:t>
            </a:r>
          </a:p>
        </p:txBody>
      </p:sp>
      <p:sp>
        <p:nvSpPr>
          <p:cNvPr id="17413" name="Rectangle 5"/>
          <p:cNvSpPr>
            <a:spLocks noChangeArrowheads="1"/>
          </p:cNvSpPr>
          <p:nvPr/>
        </p:nvSpPr>
        <p:spPr bwMode="auto">
          <a:xfrm>
            <a:off x="0" y="4508500"/>
            <a:ext cx="793750" cy="366713"/>
          </a:xfrm>
          <a:prstGeom prst="rect">
            <a:avLst/>
          </a:prstGeom>
          <a:noFill/>
          <a:ln w="9525">
            <a:noFill/>
            <a:miter lim="800000"/>
            <a:headEnd/>
            <a:tailEnd/>
          </a:ln>
          <a:effectLst/>
        </p:spPr>
        <p:txBody>
          <a:bodyPr wrap="none" anchor="ctr">
            <a:spAutoFit/>
          </a:bodyPr>
          <a:lstStyle/>
          <a:p>
            <a:pPr algn="just">
              <a:buFontTx/>
              <a:buAutoNum type="arabicPeriod"/>
              <a:tabLst>
                <a:tab pos="228600" algn="l"/>
              </a:tabLst>
            </a:pPr>
            <a:r>
              <a:rPr lang="en-US"/>
              <a:t>Dari</a:t>
            </a:r>
          </a:p>
        </p:txBody>
      </p:sp>
      <p:sp>
        <p:nvSpPr>
          <p:cNvPr id="17415" name="Rectangle 7"/>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14" name="Object 6"/>
          <p:cNvGraphicFramePr>
            <a:graphicFrameLocks noChangeAspect="1"/>
          </p:cNvGraphicFramePr>
          <p:nvPr/>
        </p:nvGraphicFramePr>
        <p:xfrm>
          <a:off x="827088" y="4652963"/>
          <a:ext cx="3313112" cy="1506537"/>
        </p:xfrm>
        <a:graphic>
          <a:graphicData uri="http://schemas.openxmlformats.org/presentationml/2006/ole">
            <mc:AlternateContent xmlns:mc="http://schemas.openxmlformats.org/markup-compatibility/2006">
              <mc:Choice xmlns:v="urn:schemas-microsoft-com:vml" Requires="v">
                <p:oleObj spid="_x0000_s107526" name="Equation" r:id="rId3" imgW="1574800" imgH="711200" progId="Equation.3">
                  <p:embed/>
                </p:oleObj>
              </mc:Choice>
              <mc:Fallback>
                <p:oleObj name="Equation" r:id="rId3" imgW="15748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652963"/>
                        <a:ext cx="3313112" cy="150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6" name="Rectangle 8"/>
          <p:cNvSpPr>
            <a:spLocks noChangeArrowheads="1"/>
          </p:cNvSpPr>
          <p:nvPr/>
        </p:nvSpPr>
        <p:spPr bwMode="auto">
          <a:xfrm>
            <a:off x="4295775" y="38100"/>
            <a:ext cx="996950" cy="366713"/>
          </a:xfrm>
          <a:prstGeom prst="rect">
            <a:avLst/>
          </a:prstGeom>
          <a:noFill/>
          <a:ln w="9525">
            <a:noFill/>
            <a:miter lim="800000"/>
            <a:headEnd/>
            <a:tailEnd/>
          </a:ln>
          <a:effectLst/>
        </p:spPr>
        <p:txBody>
          <a:bodyPr wrap="none" anchor="ctr">
            <a:spAutoFit/>
          </a:bodyPr>
          <a:lstStyle/>
          <a:p>
            <a:r>
              <a:rPr lang="en-US"/>
              <a:t>didapat </a:t>
            </a:r>
          </a:p>
        </p:txBody>
      </p:sp>
      <p:sp>
        <p:nvSpPr>
          <p:cNvPr id="17418" name="Rectangle 10"/>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17" name="Object 9"/>
          <p:cNvGraphicFramePr>
            <a:graphicFrameLocks noChangeAspect="1"/>
          </p:cNvGraphicFramePr>
          <p:nvPr/>
        </p:nvGraphicFramePr>
        <p:xfrm>
          <a:off x="5435600" y="0"/>
          <a:ext cx="3455988" cy="1246188"/>
        </p:xfrm>
        <a:graphic>
          <a:graphicData uri="http://schemas.openxmlformats.org/presentationml/2006/ole">
            <mc:AlternateContent xmlns:mc="http://schemas.openxmlformats.org/markup-compatibility/2006">
              <mc:Choice xmlns:v="urn:schemas-microsoft-com:vml" Requires="v">
                <p:oleObj spid="_x0000_s107527" name="Equation" r:id="rId5" imgW="1981200" imgH="711200" progId="Equation.3">
                  <p:embed/>
                </p:oleObj>
              </mc:Choice>
              <mc:Fallback>
                <p:oleObj name="Equation" r:id="rId5" imgW="19812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0"/>
                        <a:ext cx="3455988" cy="124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9" name="Rectangle 11"/>
          <p:cNvSpPr>
            <a:spLocks noChangeArrowheads="1"/>
          </p:cNvSpPr>
          <p:nvPr/>
        </p:nvSpPr>
        <p:spPr bwMode="auto">
          <a:xfrm>
            <a:off x="3232150" y="1268413"/>
            <a:ext cx="5911850" cy="366712"/>
          </a:xfrm>
          <a:prstGeom prst="rect">
            <a:avLst/>
          </a:prstGeom>
          <a:noFill/>
          <a:ln w="9525">
            <a:noFill/>
            <a:miter lim="800000"/>
            <a:headEnd/>
            <a:tailEnd/>
          </a:ln>
          <a:effectLst/>
        </p:spPr>
        <p:txBody>
          <a:bodyPr wrap="none" anchor="ctr">
            <a:spAutoFit/>
          </a:bodyPr>
          <a:lstStyle/>
          <a:p>
            <a:pPr algn="just"/>
            <a:r>
              <a:rPr lang="en-US"/>
              <a:t>Secara umum persamaan x dirumuskan sebagai berikut:</a:t>
            </a:r>
          </a:p>
        </p:txBody>
      </p:sp>
      <p:sp>
        <p:nvSpPr>
          <p:cNvPr id="17421" name="Rectangle 13"/>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20" name="Object 12"/>
          <p:cNvGraphicFramePr>
            <a:graphicFrameLocks noChangeAspect="1"/>
          </p:cNvGraphicFramePr>
          <p:nvPr/>
        </p:nvGraphicFramePr>
        <p:xfrm>
          <a:off x="3492500" y="1628775"/>
          <a:ext cx="4032250" cy="1158875"/>
        </p:xfrm>
        <a:graphic>
          <a:graphicData uri="http://schemas.openxmlformats.org/presentationml/2006/ole">
            <mc:AlternateContent xmlns:mc="http://schemas.openxmlformats.org/markup-compatibility/2006">
              <mc:Choice xmlns:v="urn:schemas-microsoft-com:vml" Requires="v">
                <p:oleObj spid="_x0000_s107528" name="Equation" r:id="rId7" imgW="2489200" imgH="711200" progId="Equation.3">
                  <p:embed/>
                </p:oleObj>
              </mc:Choice>
              <mc:Fallback>
                <p:oleObj name="Equation" r:id="rId7" imgW="24892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1628775"/>
                        <a:ext cx="4032250"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14"/>
          <p:cNvSpPr>
            <a:spLocks noChangeArrowheads="1"/>
          </p:cNvSpPr>
          <p:nvPr/>
        </p:nvSpPr>
        <p:spPr bwMode="auto">
          <a:xfrm>
            <a:off x="3546475" y="2781300"/>
            <a:ext cx="2260600" cy="731838"/>
          </a:xfrm>
          <a:prstGeom prst="rect">
            <a:avLst/>
          </a:prstGeom>
          <a:noFill/>
          <a:ln w="9525">
            <a:noFill/>
            <a:miter lim="800000"/>
            <a:headEnd/>
            <a:tailEnd/>
          </a:ln>
          <a:effectLst/>
        </p:spPr>
        <p:txBody>
          <a:bodyPr wrap="none" anchor="ctr">
            <a:spAutoFit/>
          </a:bodyPr>
          <a:lstStyle/>
          <a:p>
            <a:pPr indent="228600" algn="ctr">
              <a:buFontTx/>
              <a:buAutoNum type="arabicPeriod" startAt="2"/>
              <a:tabLst>
                <a:tab pos="228600" algn="l"/>
              </a:tabLst>
            </a:pPr>
            <a:r>
              <a:rPr lang="en-US"/>
              <a:t>Dari </a:t>
            </a:r>
            <a:r>
              <a:rPr lang="en-US" sz="2400" b="1"/>
              <a:t>LT x = Y</a:t>
            </a:r>
            <a:endParaRPr lang="en-US" sz="2400"/>
          </a:p>
          <a:p>
            <a:pPr indent="228600" algn="ctr">
              <a:tabLst>
                <a:tab pos="228600" algn="l"/>
              </a:tabLst>
            </a:pPr>
            <a:r>
              <a:rPr lang="en-US"/>
              <a:t>Dimana</a:t>
            </a:r>
          </a:p>
        </p:txBody>
      </p:sp>
      <p:sp>
        <p:nvSpPr>
          <p:cNvPr id="17424" name="Rectangle 16"/>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423" name="Object 15"/>
          <p:cNvGraphicFramePr>
            <a:graphicFrameLocks noChangeAspect="1"/>
          </p:cNvGraphicFramePr>
          <p:nvPr/>
        </p:nvGraphicFramePr>
        <p:xfrm>
          <a:off x="5940425" y="2420938"/>
          <a:ext cx="2916238" cy="1309687"/>
        </p:xfrm>
        <a:graphic>
          <a:graphicData uri="http://schemas.openxmlformats.org/presentationml/2006/ole">
            <mc:AlternateContent xmlns:mc="http://schemas.openxmlformats.org/markup-compatibility/2006">
              <mc:Choice xmlns:v="urn:schemas-microsoft-com:vml" Requires="v">
                <p:oleObj spid="_x0000_s107529" name="Equation" r:id="rId9" imgW="1587500" imgH="711200" progId="Equation.3">
                  <p:embed/>
                </p:oleObj>
              </mc:Choice>
              <mc:Fallback>
                <p:oleObj name="Equation" r:id="rId9" imgW="1587500" imgH="71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2420938"/>
                        <a:ext cx="2916238" cy="1309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5" name="Rectangle 17"/>
          <p:cNvSpPr>
            <a:spLocks noChangeArrowheads="1"/>
          </p:cNvSpPr>
          <p:nvPr/>
        </p:nvSpPr>
        <p:spPr bwMode="auto">
          <a:xfrm>
            <a:off x="4356100" y="3860800"/>
            <a:ext cx="4572000" cy="2536825"/>
          </a:xfrm>
          <a:prstGeom prst="rect">
            <a:avLst/>
          </a:prstGeom>
          <a:noFill/>
          <a:ln w="9525">
            <a:noFill/>
            <a:miter lim="800000"/>
            <a:headEnd/>
            <a:tailEnd/>
          </a:ln>
          <a:effectLst/>
        </p:spPr>
        <p:txBody>
          <a:bodyPr anchor="ctr">
            <a:spAutoFit/>
          </a:bodyPr>
          <a:lstStyle/>
          <a:p>
            <a:pPr algn="just"/>
            <a:r>
              <a:rPr lang="en-US" sz="1600"/>
              <a:t>DENGAN PS SEPERTI GAMBAR II-3, HARGA X</a:t>
            </a:r>
            <a:r>
              <a:rPr lang="en-US" sz="1600" baseline="-25000"/>
              <a:t>I</a:t>
            </a:r>
            <a:r>
              <a:rPr lang="en-US" sz="1600"/>
              <a:t> DAPAT DICARI, SEHINGGA SPL DAPAT DISELESAIKAN DENGAN LANGKAH-LANGKAH: 1). FAKTORISASI MATRIKS A MENJADI MATRIKS L, MENGHITUNG ELEMEN MATRIKS ANTARA Y, DAN MENGHITUNG PENYELESAIAN BILANGAN ANU. PROGRAM LENGKAP SOLUSI SPL DENGAN METODA CHOLESKY DIBERIKAN DALAM GAMBAR II-9</a:t>
            </a:r>
          </a:p>
        </p:txBody>
      </p:sp>
    </p:spTree>
    <p:extLst>
      <p:ext uri="{BB962C8B-B14F-4D97-AF65-F5344CB8AC3E}">
        <p14:creationId xmlns:p14="http://schemas.microsoft.com/office/powerpoint/2010/main" val="354697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412"/>
                                        </p:tgtEl>
                                        <p:attrNameLst>
                                          <p:attrName>ppt_y</p:attrName>
                                        </p:attrNameLst>
                                      </p:cBhvr>
                                      <p:tavLst>
                                        <p:tav tm="0">
                                          <p:val>
                                            <p:strVal val="#ppt_y"/>
                                          </p:val>
                                        </p:tav>
                                        <p:tav tm="100000">
                                          <p:val>
                                            <p:strVal val="#ppt_y"/>
                                          </p:val>
                                        </p:tav>
                                      </p:tavLst>
                                    </p:anim>
                                    <p:anim calcmode="lin" valueType="num">
                                      <p:cBhvr>
                                        <p:cTn id="9" dur="500" fill="hold"/>
                                        <p:tgtEl>
                                          <p:spTgt spid="174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4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4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17412"/>
                                        </p:tgtEl>
                                        <p:attrNameLst>
                                          <p:attrName>ppt_x</p:attrName>
                                        </p:attrNameLst>
                                      </p:cBhvr>
                                      <p:tavLst>
                                        <p:tav tm="0">
                                          <p:val>
                                            <p:strVal val="ppt_x"/>
                                          </p:val>
                                        </p:tav>
                                        <p:tav tm="100000">
                                          <p:val>
                                            <p:strVal val="ppt_x"/>
                                          </p:val>
                                        </p:tav>
                                      </p:tavLst>
                                    </p:anim>
                                    <p:anim calcmode="lin" valueType="num">
                                      <p:cBhvr additive="base">
                                        <p:cTn id="16" dur="500"/>
                                        <p:tgtEl>
                                          <p:spTgt spid="17412"/>
                                        </p:tgtEl>
                                        <p:attrNameLst>
                                          <p:attrName>ppt_y</p:attrName>
                                        </p:attrNameLst>
                                      </p:cBhvr>
                                      <p:tavLst>
                                        <p:tav tm="0">
                                          <p:val>
                                            <p:strVal val="ppt_y"/>
                                          </p:val>
                                        </p:tav>
                                        <p:tav tm="100000">
                                          <p:val>
                                            <p:strVal val="1+ppt_h/2"/>
                                          </p:val>
                                        </p:tav>
                                      </p:tavLst>
                                    </p:anim>
                                    <p:set>
                                      <p:cBhvr>
                                        <p:cTn id="17" dur="1" fill="hold">
                                          <p:stCondLst>
                                            <p:cond delay="499"/>
                                          </p:stCondLst>
                                        </p:cTn>
                                        <p:tgtEl>
                                          <p:spTgt spid="174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17413"/>
                                        </p:tgtEl>
                                        <p:attrNameLst>
                                          <p:attrName>style.visibility</p:attrName>
                                        </p:attrNameLst>
                                      </p:cBhvr>
                                      <p:to>
                                        <p:strVal val="visible"/>
                                      </p:to>
                                    </p:set>
                                    <p:anim calcmode="lin" valueType="num">
                                      <p:cBhvr>
                                        <p:cTn id="22" dur="500" decel="50000" fill="hold">
                                          <p:stCondLst>
                                            <p:cond delay="0"/>
                                          </p:stCondLst>
                                        </p:cTn>
                                        <p:tgtEl>
                                          <p:spTgt spid="1741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741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7413"/>
                                        </p:tgtEl>
                                        <p:attrNameLst>
                                          <p:attrName>ppt_w</p:attrName>
                                        </p:attrNameLst>
                                      </p:cBhvr>
                                      <p:tavLst>
                                        <p:tav tm="0">
                                          <p:val>
                                            <p:strVal val="#ppt_w*.05"/>
                                          </p:val>
                                        </p:tav>
                                        <p:tav tm="100000">
                                          <p:val>
                                            <p:strVal val="#ppt_w"/>
                                          </p:val>
                                        </p:tav>
                                      </p:tavLst>
                                    </p:anim>
                                    <p:anim calcmode="lin" valueType="num">
                                      <p:cBhvr>
                                        <p:cTn id="25" dur="1000" fill="hold"/>
                                        <p:tgtEl>
                                          <p:spTgt spid="1741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741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741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741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741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7414"/>
                                        </p:tgtEl>
                                        <p:attrNameLst>
                                          <p:attrName>style.visibility</p:attrName>
                                        </p:attrNameLst>
                                      </p:cBhvr>
                                      <p:to>
                                        <p:strVal val="visible"/>
                                      </p:to>
                                    </p:set>
                                    <p:animEffect transition="in" filter="strips(downLeft)">
                                      <p:cBhvr>
                                        <p:cTn id="34" dur="500"/>
                                        <p:tgtEl>
                                          <p:spTgt spid="1741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7416"/>
                                        </p:tgtEl>
                                        <p:attrNameLst>
                                          <p:attrName>style.visibility</p:attrName>
                                        </p:attrNameLst>
                                      </p:cBhvr>
                                      <p:to>
                                        <p:strVal val="visible"/>
                                      </p:to>
                                    </p:set>
                                    <p:anim calcmode="lin" valueType="num">
                                      <p:cBhvr>
                                        <p:cTn id="39" dur="500" decel="50000" fill="hold">
                                          <p:stCondLst>
                                            <p:cond delay="0"/>
                                          </p:stCondLst>
                                        </p:cTn>
                                        <p:tgtEl>
                                          <p:spTgt spid="1741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741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7416"/>
                                        </p:tgtEl>
                                        <p:attrNameLst>
                                          <p:attrName>ppt_w</p:attrName>
                                        </p:attrNameLst>
                                      </p:cBhvr>
                                      <p:tavLst>
                                        <p:tav tm="0">
                                          <p:val>
                                            <p:strVal val="#ppt_w*.05"/>
                                          </p:val>
                                        </p:tav>
                                        <p:tav tm="100000">
                                          <p:val>
                                            <p:strVal val="#ppt_w"/>
                                          </p:val>
                                        </p:tav>
                                      </p:tavLst>
                                    </p:anim>
                                    <p:anim calcmode="lin" valueType="num">
                                      <p:cBhvr>
                                        <p:cTn id="42" dur="1000" fill="hold"/>
                                        <p:tgtEl>
                                          <p:spTgt spid="1741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741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741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741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7416"/>
                                        </p:tgtEl>
                                      </p:cBhvr>
                                    </p:animEffect>
                                  </p:childTnLst>
                                </p:cTn>
                              </p:par>
                            </p:childTnLst>
                          </p:cTn>
                        </p:par>
                      </p:childTnLst>
                    </p:cTn>
                  </p:par>
                  <p:par>
                    <p:cTn id="47" fill="hold">
                      <p:stCondLst>
                        <p:cond delay="indefinite"/>
                      </p:stCondLst>
                      <p:childTnLst>
                        <p:par>
                          <p:cTn id="48" fill="hold">
                            <p:stCondLst>
                              <p:cond delay="0"/>
                            </p:stCondLst>
                            <p:childTnLst>
                              <p:par>
                                <p:cTn id="49" presetID="13" presetClass="entr" presetSubtype="16" fill="hold" nodeType="clickEffect">
                                  <p:stCondLst>
                                    <p:cond delay="0"/>
                                  </p:stCondLst>
                                  <p:childTnLst>
                                    <p:set>
                                      <p:cBhvr>
                                        <p:cTn id="50" dur="1" fill="hold">
                                          <p:stCondLst>
                                            <p:cond delay="0"/>
                                          </p:stCondLst>
                                        </p:cTn>
                                        <p:tgtEl>
                                          <p:spTgt spid="17417"/>
                                        </p:tgtEl>
                                        <p:attrNameLst>
                                          <p:attrName>style.visibility</p:attrName>
                                        </p:attrNameLst>
                                      </p:cBhvr>
                                      <p:to>
                                        <p:strVal val="visible"/>
                                      </p:to>
                                    </p:set>
                                    <p:animEffect transition="in" filter="plus(in)">
                                      <p:cBhvr>
                                        <p:cTn id="51" dur="2000"/>
                                        <p:tgtEl>
                                          <p:spTgt spid="17417"/>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grpId="0" nodeType="clickEffect">
                                  <p:stCondLst>
                                    <p:cond delay="0"/>
                                  </p:stCondLst>
                                  <p:childTnLst>
                                    <p:set>
                                      <p:cBhvr>
                                        <p:cTn id="55" dur="1" fill="hold">
                                          <p:stCondLst>
                                            <p:cond delay="0"/>
                                          </p:stCondLst>
                                        </p:cTn>
                                        <p:tgtEl>
                                          <p:spTgt spid="17419"/>
                                        </p:tgtEl>
                                        <p:attrNameLst>
                                          <p:attrName>style.visibility</p:attrName>
                                        </p:attrNameLst>
                                      </p:cBhvr>
                                      <p:to>
                                        <p:strVal val="visible"/>
                                      </p:to>
                                    </p:set>
                                    <p:animEffect transition="in" filter="wedge">
                                      <p:cBhvr>
                                        <p:cTn id="56" dur="2000"/>
                                        <p:tgtEl>
                                          <p:spTgt spid="17419"/>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nodeType="clickEffect">
                                  <p:stCondLst>
                                    <p:cond delay="0"/>
                                  </p:stCondLst>
                                  <p:childTnLst>
                                    <p:set>
                                      <p:cBhvr>
                                        <p:cTn id="60" dur="1" fill="hold">
                                          <p:stCondLst>
                                            <p:cond delay="0"/>
                                          </p:stCondLst>
                                        </p:cTn>
                                        <p:tgtEl>
                                          <p:spTgt spid="17420"/>
                                        </p:tgtEl>
                                        <p:attrNameLst>
                                          <p:attrName>style.visibility</p:attrName>
                                        </p:attrNameLst>
                                      </p:cBhvr>
                                      <p:to>
                                        <p:strVal val="visible"/>
                                      </p:to>
                                    </p:set>
                                    <p:anim calcmode="lin" valueType="num">
                                      <p:cBhvr>
                                        <p:cTn id="61" dur="500" decel="50000" fill="hold">
                                          <p:stCondLst>
                                            <p:cond delay="0"/>
                                          </p:stCondLst>
                                        </p:cTn>
                                        <p:tgtEl>
                                          <p:spTgt spid="17420"/>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742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7420"/>
                                        </p:tgtEl>
                                        <p:attrNameLst>
                                          <p:attrName>ppt_w</p:attrName>
                                        </p:attrNameLst>
                                      </p:cBhvr>
                                      <p:tavLst>
                                        <p:tav tm="0">
                                          <p:val>
                                            <p:strVal val="#ppt_w*.05"/>
                                          </p:val>
                                        </p:tav>
                                        <p:tav tm="100000">
                                          <p:val>
                                            <p:strVal val="#ppt_w"/>
                                          </p:val>
                                        </p:tav>
                                      </p:tavLst>
                                    </p:anim>
                                    <p:anim calcmode="lin" valueType="num">
                                      <p:cBhvr>
                                        <p:cTn id="64" dur="1000" fill="hold"/>
                                        <p:tgtEl>
                                          <p:spTgt spid="1742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742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742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742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7420"/>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7422"/>
                                        </p:tgtEl>
                                        <p:attrNameLst>
                                          <p:attrName>style.visibility</p:attrName>
                                        </p:attrNameLst>
                                      </p:cBhvr>
                                      <p:to>
                                        <p:strVal val="visible"/>
                                      </p:to>
                                    </p:set>
                                    <p:animEffect transition="in" filter="dissolve">
                                      <p:cBhvr>
                                        <p:cTn id="73" dur="500"/>
                                        <p:tgtEl>
                                          <p:spTgt spid="17422"/>
                                        </p:tgtEl>
                                      </p:cBhvr>
                                    </p:animEffect>
                                  </p:childTnLst>
                                </p:cTn>
                              </p:par>
                            </p:childTnLst>
                          </p:cTn>
                        </p:par>
                      </p:childTnLst>
                    </p:cTn>
                  </p:par>
                  <p:par>
                    <p:cTn id="74" fill="hold">
                      <p:stCondLst>
                        <p:cond delay="indefinite"/>
                      </p:stCondLst>
                      <p:childTnLst>
                        <p:par>
                          <p:cTn id="75" fill="hold">
                            <p:stCondLst>
                              <p:cond delay="0"/>
                            </p:stCondLst>
                            <p:childTnLst>
                              <p:par>
                                <p:cTn id="76" presetID="13" presetClass="entr" presetSubtype="16" fill="hold" nodeType="clickEffect">
                                  <p:stCondLst>
                                    <p:cond delay="0"/>
                                  </p:stCondLst>
                                  <p:childTnLst>
                                    <p:set>
                                      <p:cBhvr>
                                        <p:cTn id="77" dur="1" fill="hold">
                                          <p:stCondLst>
                                            <p:cond delay="0"/>
                                          </p:stCondLst>
                                        </p:cTn>
                                        <p:tgtEl>
                                          <p:spTgt spid="17423"/>
                                        </p:tgtEl>
                                        <p:attrNameLst>
                                          <p:attrName>style.visibility</p:attrName>
                                        </p:attrNameLst>
                                      </p:cBhvr>
                                      <p:to>
                                        <p:strVal val="visible"/>
                                      </p:to>
                                    </p:set>
                                    <p:animEffect transition="in" filter="plus(in)">
                                      <p:cBhvr>
                                        <p:cTn id="78" dur="2000"/>
                                        <p:tgtEl>
                                          <p:spTgt spid="17423"/>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4" fill="hold" grpId="0" nodeType="clickEffect">
                                  <p:stCondLst>
                                    <p:cond delay="0"/>
                                  </p:stCondLst>
                                  <p:childTnLst>
                                    <p:set>
                                      <p:cBhvr>
                                        <p:cTn id="82" dur="1" fill="hold">
                                          <p:stCondLst>
                                            <p:cond delay="0"/>
                                          </p:stCondLst>
                                        </p:cTn>
                                        <p:tgtEl>
                                          <p:spTgt spid="17425"/>
                                        </p:tgtEl>
                                        <p:attrNameLst>
                                          <p:attrName>style.visibility</p:attrName>
                                        </p:attrNameLst>
                                      </p:cBhvr>
                                      <p:to>
                                        <p:strVal val="visible"/>
                                      </p:to>
                                    </p:set>
                                    <p:animEffect transition="in" filter="wheel(4)">
                                      <p:cBhvr>
                                        <p:cTn id="83" dur="20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2" grpId="1"/>
      <p:bldP spid="17413" grpId="0"/>
      <p:bldP spid="17416" grpId="0"/>
      <p:bldP spid="17419" grpId="0"/>
      <p:bldP spid="17422" grpId="0"/>
      <p:bldP spid="174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3A2E806-2A36-4DBE-B365-B5E5C5F3D626}" type="datetime1">
              <a:rPr lang="en-US"/>
              <a:pPr/>
              <a:t>5/15/2017</a:t>
            </a:fld>
            <a:endParaRPr lang="en-US"/>
          </a:p>
        </p:txBody>
      </p:sp>
      <p:sp>
        <p:nvSpPr>
          <p:cNvPr id="5" name="Slide Number Placeholder 3"/>
          <p:cNvSpPr>
            <a:spLocks noGrp="1"/>
          </p:cNvSpPr>
          <p:nvPr>
            <p:ph type="sldNum" sz="quarter" idx="12"/>
          </p:nvPr>
        </p:nvSpPr>
        <p:spPr/>
        <p:txBody>
          <a:bodyPr/>
          <a:lstStyle/>
          <a:p>
            <a:fld id="{A8709F30-6B9A-42BB-8159-6D6EAFC4F240}" type="slidenum">
              <a:rPr lang="en-US"/>
              <a:pPr/>
              <a:t>52</a:t>
            </a:fld>
            <a:endParaRPr lang="en-US"/>
          </a:p>
        </p:txBody>
      </p:sp>
      <p:sp>
        <p:nvSpPr>
          <p:cNvPr id="18436" name="Rectangle 4"/>
          <p:cNvSpPr>
            <a:spLocks noChangeArrowheads="1"/>
          </p:cNvSpPr>
          <p:nvPr/>
        </p:nvSpPr>
        <p:spPr bwMode="auto">
          <a:xfrm>
            <a:off x="1403350" y="20638"/>
            <a:ext cx="6840538" cy="6815137"/>
          </a:xfrm>
          <a:prstGeom prst="rect">
            <a:avLst/>
          </a:prstGeom>
          <a:noFill/>
          <a:ln w="9525">
            <a:noFill/>
            <a:miter lim="800000"/>
            <a:headEnd/>
            <a:tailEnd/>
          </a:ln>
          <a:effectLst/>
        </p:spPr>
        <p:txBody>
          <a:bodyPr anchor="ctr">
            <a:spAutoFit/>
          </a:bodyPr>
          <a:lstStyle/>
          <a:p>
            <a:pPr indent="457200" algn="just">
              <a:tabLst>
                <a:tab pos="1828800" algn="l"/>
              </a:tabLst>
            </a:pPr>
            <a:r>
              <a:rPr lang="en-US" sz="1600"/>
              <a:t>	DO 10 I = 1, N </a:t>
            </a:r>
          </a:p>
          <a:p>
            <a:pPr indent="457200" algn="just">
              <a:tabLst>
                <a:tab pos="1828800" algn="l"/>
              </a:tabLst>
            </a:pPr>
            <a:r>
              <a:rPr lang="en-US" sz="1600"/>
              <a:t>	        DO 10 J = I+1, N</a:t>
            </a:r>
          </a:p>
          <a:p>
            <a:pPr indent="457200" algn="just">
              <a:tabLst>
                <a:tab pos="1828800" algn="l"/>
              </a:tabLst>
            </a:pPr>
            <a:r>
              <a:rPr lang="en-US" sz="1600"/>
              <a:t>10		READ(1,*)A(J,I)</a:t>
            </a:r>
          </a:p>
          <a:p>
            <a:pPr indent="457200" algn="just">
              <a:tabLst>
                <a:tab pos="1828800" algn="l"/>
              </a:tabLst>
            </a:pPr>
            <a:r>
              <a:rPr lang="en-US" sz="1600"/>
              <a:t>	DO 50 K = 1, N</a:t>
            </a:r>
          </a:p>
          <a:p>
            <a:pPr indent="457200" algn="just">
              <a:tabLst>
                <a:tab pos="1828800" algn="l"/>
              </a:tabLst>
            </a:pPr>
            <a:r>
              <a:rPr lang="en-US" sz="1600"/>
              <a:t>	        DO 30 I = 1, K-1</a:t>
            </a:r>
          </a:p>
          <a:p>
            <a:pPr indent="457200" algn="just">
              <a:tabLst>
                <a:tab pos="1828800" algn="l"/>
              </a:tabLst>
            </a:pPr>
            <a:r>
              <a:rPr lang="en-US" sz="1600"/>
              <a:t>		JMLH = 0</a:t>
            </a:r>
          </a:p>
          <a:p>
            <a:pPr indent="457200" algn="just">
              <a:tabLst>
                <a:tab pos="1828800" algn="l"/>
              </a:tabLst>
            </a:pPr>
            <a:r>
              <a:rPr lang="en-US" sz="1600"/>
              <a:t>		DO  20 J = 1, I-1</a:t>
            </a:r>
          </a:p>
          <a:p>
            <a:pPr indent="457200" algn="just">
              <a:tabLst>
                <a:tab pos="1828800" algn="l"/>
              </a:tabLst>
            </a:pPr>
            <a:r>
              <a:rPr lang="en-US" sz="1600"/>
              <a:t>20	                         JMLH = JMLJ + A(I,J)*A(K,J)</a:t>
            </a:r>
          </a:p>
          <a:p>
            <a:pPr indent="457200" algn="just">
              <a:tabLst>
                <a:tab pos="1828800" algn="l"/>
              </a:tabLst>
            </a:pPr>
            <a:r>
              <a:rPr lang="en-US" sz="1600"/>
              <a:t>30	        A(K,I) = (A(K,I) – JMLH)/A(I,I)</a:t>
            </a:r>
          </a:p>
          <a:p>
            <a:pPr indent="457200" algn="just">
              <a:tabLst>
                <a:tab pos="1828800" algn="l"/>
              </a:tabLst>
            </a:pPr>
            <a:r>
              <a:rPr lang="en-US" sz="1600"/>
              <a:t>	        JMLH = 0</a:t>
            </a:r>
          </a:p>
          <a:p>
            <a:pPr indent="457200" algn="just">
              <a:tabLst>
                <a:tab pos="1828800" algn="l"/>
              </a:tabLst>
            </a:pPr>
            <a:r>
              <a:rPr lang="en-US" sz="1600"/>
              <a:t>	        DO 40 J = 1, K-1</a:t>
            </a:r>
          </a:p>
          <a:p>
            <a:pPr indent="457200" algn="just">
              <a:tabLst>
                <a:tab pos="1828800" algn="l"/>
              </a:tabLst>
            </a:pPr>
            <a:r>
              <a:rPr lang="en-US" sz="1600"/>
              <a:t>40		JMLH = JMLH + A(K,J)*A(K,J)</a:t>
            </a:r>
          </a:p>
          <a:p>
            <a:pPr indent="457200" algn="just">
              <a:tabLst>
                <a:tab pos="1828800" algn="l"/>
              </a:tabLst>
            </a:pPr>
            <a:r>
              <a:rPr lang="en-US" sz="1600"/>
              <a:t>50	A(K,K) = SQRT((A(K,K) – JMLH))</a:t>
            </a:r>
          </a:p>
          <a:p>
            <a:pPr indent="457200" algn="just">
              <a:tabLst>
                <a:tab pos="1828800" algn="l"/>
              </a:tabLst>
            </a:pPr>
            <a:r>
              <a:rPr lang="en-US" sz="1600"/>
              <a:t>	Y(1) = C(1)/L(1,1)</a:t>
            </a:r>
          </a:p>
          <a:p>
            <a:pPr indent="457200" algn="just">
              <a:tabLst>
                <a:tab pos="1828800" algn="l"/>
              </a:tabLst>
            </a:pPr>
            <a:r>
              <a:rPr lang="en-US" sz="1600"/>
              <a:t>	DO 70 I = 2, N</a:t>
            </a:r>
          </a:p>
          <a:p>
            <a:pPr indent="457200" algn="just">
              <a:tabLst>
                <a:tab pos="1828800" algn="l"/>
              </a:tabLst>
            </a:pPr>
            <a:r>
              <a:rPr lang="en-US" sz="1600"/>
              <a:t>	       JMLH = 0</a:t>
            </a:r>
          </a:p>
          <a:p>
            <a:pPr indent="457200" algn="just">
              <a:tabLst>
                <a:tab pos="1828800" algn="l"/>
              </a:tabLst>
            </a:pPr>
            <a:r>
              <a:rPr lang="en-US" sz="1600"/>
              <a:t>	       DO 60 J = 1, I-1</a:t>
            </a:r>
          </a:p>
          <a:p>
            <a:pPr indent="457200" algn="just">
              <a:tabLst>
                <a:tab pos="1828800" algn="l"/>
              </a:tabLst>
            </a:pPr>
            <a:r>
              <a:rPr lang="en-US" sz="1600"/>
              <a:t>60		JMLH = JMLH - A(I,J)*Y(J)</a:t>
            </a:r>
          </a:p>
          <a:p>
            <a:pPr indent="457200" algn="just">
              <a:tabLst>
                <a:tab pos="1828800" algn="l"/>
              </a:tabLst>
            </a:pPr>
            <a:r>
              <a:rPr lang="en-US" sz="1600"/>
              <a:t>70	Y(I) = (B(I) + JMLH)/A(I,I)</a:t>
            </a:r>
          </a:p>
          <a:p>
            <a:pPr indent="457200" algn="just">
              <a:tabLst>
                <a:tab pos="1828800" algn="l"/>
              </a:tabLst>
            </a:pPr>
            <a:r>
              <a:rPr lang="en-US" sz="1600"/>
              <a:t>	X(N) = Y(N)/A(N,N)</a:t>
            </a:r>
          </a:p>
          <a:p>
            <a:pPr indent="457200" algn="just">
              <a:tabLst>
                <a:tab pos="1828800" algn="l"/>
              </a:tabLst>
            </a:pPr>
            <a:r>
              <a:rPr lang="en-US" sz="1600"/>
              <a:t>                        DO 90 I = N-1,1</a:t>
            </a:r>
          </a:p>
          <a:p>
            <a:pPr indent="457200" algn="just">
              <a:tabLst>
                <a:tab pos="1828800" algn="l"/>
              </a:tabLst>
            </a:pPr>
            <a:r>
              <a:rPr lang="en-US" sz="1600"/>
              <a:t>	       JMLH = 0</a:t>
            </a:r>
          </a:p>
          <a:p>
            <a:pPr indent="457200" algn="just">
              <a:tabLst>
                <a:tab pos="1828800" algn="l"/>
              </a:tabLst>
            </a:pPr>
            <a:r>
              <a:rPr lang="en-US" sz="1600"/>
              <a:t>	       DO 80 J = I+1, N</a:t>
            </a:r>
          </a:p>
          <a:p>
            <a:pPr indent="457200" algn="just">
              <a:tabLst>
                <a:tab pos="1828800" algn="l"/>
              </a:tabLst>
            </a:pPr>
            <a:r>
              <a:rPr lang="en-US" sz="1600"/>
              <a:t>80		JMLH = JMLH + A(J,I)*X(J)</a:t>
            </a:r>
          </a:p>
          <a:p>
            <a:pPr indent="457200" algn="just">
              <a:tabLst>
                <a:tab pos="1828800" algn="l"/>
              </a:tabLst>
            </a:pPr>
            <a:r>
              <a:rPr lang="en-US" sz="1600"/>
              <a:t>90	X(I) = (Y(I) – JMLH)/A(I,I)</a:t>
            </a:r>
          </a:p>
          <a:p>
            <a:pPr indent="457200" algn="just">
              <a:tabLst>
                <a:tab pos="1828800" algn="l"/>
              </a:tabLst>
            </a:pPr>
            <a:endParaRPr lang="en-US" sz="800"/>
          </a:p>
          <a:p>
            <a:pPr indent="457200" algn="ctr">
              <a:tabLst>
                <a:tab pos="1828800" algn="l"/>
              </a:tabLst>
            </a:pPr>
            <a:r>
              <a:rPr lang="en-US" sz="1600"/>
              <a:t>Gambar II-9 Program SOLUSI SPL dengan metoda Cholesky</a:t>
            </a:r>
          </a:p>
          <a:p>
            <a:pPr indent="457200" algn="just" eaLnBrk="0" hangingPunct="0">
              <a:tabLst>
                <a:tab pos="1828800" algn="l"/>
              </a:tabLst>
            </a:pPr>
            <a:endParaRPr lang="en-US" sz="1600"/>
          </a:p>
        </p:txBody>
      </p:sp>
    </p:spTree>
    <p:extLst>
      <p:ext uri="{BB962C8B-B14F-4D97-AF65-F5344CB8AC3E}">
        <p14:creationId xmlns:p14="http://schemas.microsoft.com/office/powerpoint/2010/main" val="3908693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fld id="{A6DFEAE6-9E8A-4F58-9333-60DCC6E4DEDD}" type="datetime1">
              <a:rPr lang="en-US"/>
              <a:pPr/>
              <a:t>5/15/2017</a:t>
            </a:fld>
            <a:endParaRPr lang="en-US"/>
          </a:p>
        </p:txBody>
      </p:sp>
      <p:sp>
        <p:nvSpPr>
          <p:cNvPr id="10" name="Slide Number Placeholder 3"/>
          <p:cNvSpPr>
            <a:spLocks noGrp="1"/>
          </p:cNvSpPr>
          <p:nvPr>
            <p:ph type="sldNum" sz="quarter" idx="12"/>
          </p:nvPr>
        </p:nvSpPr>
        <p:spPr/>
        <p:txBody>
          <a:bodyPr/>
          <a:lstStyle/>
          <a:p>
            <a:fld id="{8A45D9F0-FF17-40CE-AA5C-DE00422D2AFA}" type="slidenum">
              <a:rPr lang="en-US"/>
              <a:pPr/>
              <a:t>53</a:t>
            </a:fld>
            <a:endParaRPr lang="en-US"/>
          </a:p>
        </p:txBody>
      </p:sp>
      <p:sp>
        <p:nvSpPr>
          <p:cNvPr id="19460" name="Rectangle 4"/>
          <p:cNvSpPr>
            <a:spLocks noChangeArrowheads="1"/>
          </p:cNvSpPr>
          <p:nvPr/>
        </p:nvSpPr>
        <p:spPr bwMode="auto">
          <a:xfrm>
            <a:off x="0" y="215900"/>
            <a:ext cx="9144000" cy="2352675"/>
          </a:xfrm>
          <a:prstGeom prst="rect">
            <a:avLst/>
          </a:prstGeom>
          <a:noFill/>
          <a:ln w="9525">
            <a:noFill/>
            <a:miter lim="800000"/>
            <a:headEnd/>
            <a:tailEnd/>
          </a:ln>
          <a:effectLst/>
        </p:spPr>
        <p:txBody>
          <a:bodyPr anchor="ctr">
            <a:spAutoFit/>
          </a:bodyPr>
          <a:lstStyle/>
          <a:p>
            <a:pPr algn="just"/>
            <a:r>
              <a:rPr lang="en-US" sz="2000"/>
              <a:t>2. 3  METODA ITERASI GAUSS-SEIDEL</a:t>
            </a:r>
          </a:p>
          <a:p>
            <a:pPr algn="just"/>
            <a:r>
              <a:rPr lang="en-US" sz="1600"/>
              <a:t>DIPAKAI UNTUK n </a:t>
            </a:r>
            <a:r>
              <a:rPr lang="en-US" sz="1600">
                <a:cs typeface="Arial" charset="0"/>
              </a:rPr>
              <a:t>≥</a:t>
            </a:r>
            <a:r>
              <a:rPr lang="en-US" sz="1600"/>
              <a:t> 100. JUMLAH DAPAT DIPERBESAR JIKA SISTEM BERKONDISI BAIK, DIGUNAKAN STRATEGI PIVOTING, PRESISI DIPERKETAT, DIGUNAKAN MATRIKS JARANG. AKAN TETAPI, KARENA ADANYA GALAT PEMBULATAN, METODA ELIMINASI TIDAK CUKUP UNTUK SISTEM-SISTEM BESAR.</a:t>
            </a:r>
          </a:p>
          <a:p>
            <a:pPr algn="just"/>
            <a:r>
              <a:rPr lang="en-US" sz="1600"/>
              <a:t>METODA ITERASI BERGUNA MENGURANGI MUNCULNYA GALAT PEMBULATAN, DENGAN METODA INI KITA MAMPU MENGENDALIKAN GALAT YANG ADA. METODA GAUSS-SEIDEL ADALAH SALAH SATU METODA ITERASI YANG UMUM DIGUNAKAN. UNTUK DAPAT LEBIH MUDAH MEMAHAMI METODA INI, MARILAH KITA LIHAT SPL BERIKUT INI :</a:t>
            </a:r>
          </a:p>
        </p:txBody>
      </p:sp>
      <p:sp>
        <p:nvSpPr>
          <p:cNvPr id="19462" name="Rectangle 6"/>
          <p:cNvSpPr>
            <a:spLocks noChangeArrowheads="1"/>
          </p:cNvSpPr>
          <p:nvPr/>
        </p:nvSpPr>
        <p:spPr bwMode="auto">
          <a:xfrm>
            <a:off x="0" y="29575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461" name="Object 5"/>
          <p:cNvGraphicFramePr>
            <a:graphicFrameLocks noChangeAspect="1"/>
          </p:cNvGraphicFramePr>
          <p:nvPr/>
        </p:nvGraphicFramePr>
        <p:xfrm>
          <a:off x="250825" y="2735263"/>
          <a:ext cx="3889375" cy="1774825"/>
        </p:xfrm>
        <a:graphic>
          <a:graphicData uri="http://schemas.openxmlformats.org/presentationml/2006/ole">
            <mc:AlternateContent xmlns:mc="http://schemas.openxmlformats.org/markup-compatibility/2006">
              <mc:Choice xmlns:v="urn:schemas-microsoft-com:vml" Requires="v">
                <p:oleObj spid="_x0000_s108548" name="Equation" r:id="rId3" imgW="2070100" imgH="939800" progId="Equation.3">
                  <p:embed/>
                </p:oleObj>
              </mc:Choice>
              <mc:Fallback>
                <p:oleObj name="Equation" r:id="rId3" imgW="2070100" imgH="93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735263"/>
                        <a:ext cx="3889375" cy="177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3" name="Rectangle 7"/>
          <p:cNvSpPr>
            <a:spLocks noChangeArrowheads="1"/>
          </p:cNvSpPr>
          <p:nvPr/>
        </p:nvSpPr>
        <p:spPr bwMode="auto">
          <a:xfrm>
            <a:off x="0" y="4724400"/>
            <a:ext cx="9144000" cy="1190625"/>
          </a:xfrm>
          <a:prstGeom prst="rect">
            <a:avLst/>
          </a:prstGeom>
          <a:noFill/>
          <a:ln w="9525">
            <a:noFill/>
            <a:miter lim="800000"/>
            <a:headEnd/>
            <a:tailEnd/>
          </a:ln>
          <a:effectLst/>
        </p:spPr>
        <p:txBody>
          <a:bodyPr anchor="ctr">
            <a:spAutoFit/>
          </a:bodyPr>
          <a:lstStyle/>
          <a:p>
            <a:pPr algn="just"/>
            <a:r>
              <a:rPr lang="en-US"/>
              <a:t>BILA ELEMEN DIAGONAL </a:t>
            </a:r>
            <a:r>
              <a:rPr lang="en-US" b="1"/>
              <a:t>A</a:t>
            </a:r>
            <a:r>
              <a:rPr lang="en-US"/>
              <a:t>, a</a:t>
            </a:r>
            <a:r>
              <a:rPr lang="en-US" baseline="-25000"/>
              <a:t>ii</a:t>
            </a:r>
            <a:r>
              <a:rPr lang="en-US"/>
              <a:t> </a:t>
            </a:r>
            <a:r>
              <a:rPr lang="en-US">
                <a:sym typeface="Symbol" pitchFamily="18" charset="2"/>
              </a:rPr>
              <a:t></a:t>
            </a:r>
            <a:r>
              <a:rPr lang="en-US"/>
              <a:t>0, </a:t>
            </a:r>
            <a:r>
              <a:rPr lang="en-US">
                <a:sym typeface="Symbol" pitchFamily="18" charset="2"/>
              </a:rPr>
              <a:t>UNTUK SEMUA HARGA i, LANGKAH PERTAMA MENYELESAIKAN SPL ADALAH MENYELESAIKAN HARGA x</a:t>
            </a:r>
            <a:r>
              <a:rPr lang="en-US" baseline="-25000">
                <a:sym typeface="Symbol" pitchFamily="18" charset="2"/>
              </a:rPr>
              <a:t>1</a:t>
            </a:r>
            <a:r>
              <a:rPr lang="en-US">
                <a:sym typeface="Symbol" pitchFamily="18" charset="2"/>
              </a:rPr>
              <a:t> UNTUK PERSAMAAN PERTAMA, x</a:t>
            </a:r>
            <a:r>
              <a:rPr lang="en-US" baseline="-25000">
                <a:sym typeface="Symbol" pitchFamily="18" charset="2"/>
              </a:rPr>
              <a:t>2</a:t>
            </a:r>
            <a:r>
              <a:rPr lang="en-US">
                <a:sym typeface="Symbol" pitchFamily="18" charset="2"/>
              </a:rPr>
              <a:t> UNTUK PERSAMAAN KEDUA, DAN SETERUSNYA x</a:t>
            </a:r>
            <a:r>
              <a:rPr lang="en-US" baseline="-25000">
                <a:sym typeface="Symbol" pitchFamily="18" charset="2"/>
              </a:rPr>
              <a:t>n</a:t>
            </a:r>
            <a:r>
              <a:rPr lang="en-US">
                <a:sym typeface="Symbol" pitchFamily="18" charset="2"/>
              </a:rPr>
              <a:t> UNTUK PERSAMAAN KE n, SEHINGGA DIPEROLEH BENTUK SEPERTI:</a:t>
            </a:r>
          </a:p>
        </p:txBody>
      </p:sp>
      <p:sp>
        <p:nvSpPr>
          <p:cNvPr id="1946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464" name="Object 8"/>
          <p:cNvGraphicFramePr>
            <a:graphicFrameLocks noChangeAspect="1"/>
          </p:cNvGraphicFramePr>
          <p:nvPr/>
        </p:nvGraphicFramePr>
        <p:xfrm>
          <a:off x="4356100" y="2781300"/>
          <a:ext cx="4464050" cy="1609725"/>
        </p:xfrm>
        <a:graphic>
          <a:graphicData uri="http://schemas.openxmlformats.org/presentationml/2006/ole">
            <mc:AlternateContent xmlns:mc="http://schemas.openxmlformats.org/markup-compatibility/2006">
              <mc:Choice xmlns:v="urn:schemas-microsoft-com:vml" Requires="v">
                <p:oleObj spid="_x0000_s108549" name="Equation" r:id="rId5" imgW="2908300" imgH="914400" progId="Equation.3">
                  <p:embed/>
                </p:oleObj>
              </mc:Choice>
              <mc:Fallback>
                <p:oleObj name="Equation" r:id="rId5" imgW="29083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2781300"/>
                        <a:ext cx="4464050" cy="160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228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strips(downLeft)">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p:cTn id="12" dur="500" decel="50000" fill="hold">
                                          <p:stCondLst>
                                            <p:cond delay="0"/>
                                          </p:stCondLst>
                                        </p:cTn>
                                        <p:tgtEl>
                                          <p:spTgt spid="1946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946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9461"/>
                                        </p:tgtEl>
                                        <p:attrNameLst>
                                          <p:attrName>ppt_w</p:attrName>
                                        </p:attrNameLst>
                                      </p:cBhvr>
                                      <p:tavLst>
                                        <p:tav tm="0">
                                          <p:val>
                                            <p:strVal val="#ppt_w*.05"/>
                                          </p:val>
                                        </p:tav>
                                        <p:tav tm="100000">
                                          <p:val>
                                            <p:strVal val="#ppt_w"/>
                                          </p:val>
                                        </p:tav>
                                      </p:tavLst>
                                    </p:anim>
                                    <p:anim calcmode="lin" valueType="num">
                                      <p:cBhvr>
                                        <p:cTn id="15" dur="1000" fill="hold"/>
                                        <p:tgtEl>
                                          <p:spTgt spid="1946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946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946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946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946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9464"/>
                                        </p:tgtEl>
                                        <p:attrNameLst>
                                          <p:attrName>style.visibility</p:attrName>
                                        </p:attrNameLst>
                                      </p:cBhvr>
                                      <p:to>
                                        <p:strVal val="visible"/>
                                      </p:to>
                                    </p:set>
                                    <p:animEffect transition="in" filter="strips(downLeft)">
                                      <p:cBhvr>
                                        <p:cTn id="24" dur="500"/>
                                        <p:tgtEl>
                                          <p:spTgt spid="1946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9463"/>
                                        </p:tgtEl>
                                        <p:attrNameLst>
                                          <p:attrName>style.visibility</p:attrName>
                                        </p:attrNameLst>
                                      </p:cBhvr>
                                      <p:to>
                                        <p:strVal val="visible"/>
                                      </p:to>
                                    </p:set>
                                    <p:animEffect transition="in" filter="strips(downLeft)">
                                      <p:cBhvr>
                                        <p:cTn id="29"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
          <p:cNvSpPr>
            <a:spLocks noGrp="1"/>
          </p:cNvSpPr>
          <p:nvPr>
            <p:ph type="dt" sz="half" idx="10"/>
          </p:nvPr>
        </p:nvSpPr>
        <p:spPr/>
        <p:txBody>
          <a:bodyPr/>
          <a:lstStyle/>
          <a:p>
            <a:fld id="{25C1F42E-3962-43C5-90A7-4502FCED4A89}" type="datetime1">
              <a:rPr lang="en-US"/>
              <a:pPr/>
              <a:t>5/15/2017</a:t>
            </a:fld>
            <a:endParaRPr lang="en-US"/>
          </a:p>
        </p:txBody>
      </p:sp>
      <p:sp>
        <p:nvSpPr>
          <p:cNvPr id="20" name="Slide Number Placeholder 3"/>
          <p:cNvSpPr>
            <a:spLocks noGrp="1"/>
          </p:cNvSpPr>
          <p:nvPr>
            <p:ph type="sldNum" sz="quarter" idx="12"/>
          </p:nvPr>
        </p:nvSpPr>
        <p:spPr/>
        <p:txBody>
          <a:bodyPr/>
          <a:lstStyle/>
          <a:p>
            <a:fld id="{3B9B53E2-A0B0-4CFC-9F98-4F0D21771E2C}" type="slidenum">
              <a:rPr lang="en-US"/>
              <a:pPr/>
              <a:t>54</a:t>
            </a:fld>
            <a:endParaRPr lang="en-US"/>
          </a:p>
        </p:txBody>
      </p:sp>
      <p:sp>
        <p:nvSpPr>
          <p:cNvPr id="20484" name="Rectangle 4"/>
          <p:cNvSpPr>
            <a:spLocks noChangeArrowheads="1"/>
          </p:cNvSpPr>
          <p:nvPr/>
        </p:nvSpPr>
        <p:spPr bwMode="auto">
          <a:xfrm>
            <a:off x="0" y="44450"/>
            <a:ext cx="8820150" cy="825500"/>
          </a:xfrm>
          <a:prstGeom prst="rect">
            <a:avLst/>
          </a:prstGeom>
          <a:noFill/>
          <a:ln w="9525">
            <a:noFill/>
            <a:miter lim="800000"/>
            <a:headEnd/>
            <a:tailEnd/>
          </a:ln>
          <a:effectLst/>
        </p:spPr>
        <p:txBody>
          <a:bodyPr anchor="ctr">
            <a:spAutoFit/>
          </a:bodyPr>
          <a:lstStyle/>
          <a:p>
            <a:r>
              <a:rPr lang="en-US" sz="1600"/>
              <a:t>PERSAMAAN-PERSAMAAN (II.3-2) DAPAT DISELESAIKAN DENGAN CARA MEMBERIKAN HARGA AWAL (TEBAKAN AWAL) UNTUK MASING-MASING HARGA xi. MISAL DIBERIKAN HARGA AWAL SEBAGAI BERIKUT : </a:t>
            </a:r>
          </a:p>
        </p:txBody>
      </p:sp>
      <p:sp>
        <p:nvSpPr>
          <p:cNvPr id="20486" name="Rectangle 6"/>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485" name="Object 5"/>
          <p:cNvGraphicFramePr>
            <a:graphicFrameLocks noChangeAspect="1"/>
          </p:cNvGraphicFramePr>
          <p:nvPr/>
        </p:nvGraphicFramePr>
        <p:xfrm>
          <a:off x="1692275" y="836613"/>
          <a:ext cx="5111750" cy="560387"/>
        </p:xfrm>
        <a:graphic>
          <a:graphicData uri="http://schemas.openxmlformats.org/presentationml/2006/ole">
            <mc:AlternateContent xmlns:mc="http://schemas.openxmlformats.org/markup-compatibility/2006">
              <mc:Choice xmlns:v="urn:schemas-microsoft-com:vml" Requires="v">
                <p:oleObj spid="_x0000_s109575" name="Equation" r:id="rId3" imgW="2171700" imgH="241300" progId="Equation.3">
                  <p:embed/>
                </p:oleObj>
              </mc:Choice>
              <mc:Fallback>
                <p:oleObj name="Equation" r:id="rId3" imgW="21717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836613"/>
                        <a:ext cx="5111750"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Rectangle 7"/>
          <p:cNvSpPr>
            <a:spLocks noChangeArrowheads="1"/>
          </p:cNvSpPr>
          <p:nvPr/>
        </p:nvSpPr>
        <p:spPr bwMode="auto">
          <a:xfrm>
            <a:off x="0" y="1484313"/>
            <a:ext cx="9144000" cy="581025"/>
          </a:xfrm>
          <a:prstGeom prst="rect">
            <a:avLst/>
          </a:prstGeom>
          <a:noFill/>
          <a:ln w="9525">
            <a:noFill/>
            <a:miter lim="800000"/>
            <a:headEnd/>
            <a:tailEnd/>
          </a:ln>
          <a:effectLst/>
        </p:spPr>
        <p:txBody>
          <a:bodyPr anchor="ctr">
            <a:spAutoFit/>
          </a:bodyPr>
          <a:lstStyle/>
          <a:p>
            <a:pPr algn="just"/>
            <a:r>
              <a:rPr lang="en-US" sz="1600"/>
              <a:t>HARGA AWAL INI SELANJUTNYA DISUBSTITUSIKAN KEDALAM PERSAMAAN (II.3-2), SEHINGGA DIDAPAT HARGA xi baru, MISALKAN :</a:t>
            </a:r>
          </a:p>
        </p:txBody>
      </p:sp>
      <p:sp>
        <p:nvSpPr>
          <p:cNvPr id="20489" name="Rectangle 9"/>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488" name="Object 8"/>
          <p:cNvGraphicFramePr>
            <a:graphicFrameLocks noChangeAspect="1"/>
          </p:cNvGraphicFramePr>
          <p:nvPr/>
        </p:nvGraphicFramePr>
        <p:xfrm>
          <a:off x="1042988" y="1989138"/>
          <a:ext cx="6948487" cy="776287"/>
        </p:xfrm>
        <a:graphic>
          <a:graphicData uri="http://schemas.openxmlformats.org/presentationml/2006/ole">
            <mc:AlternateContent xmlns:mc="http://schemas.openxmlformats.org/markup-compatibility/2006">
              <mc:Choice xmlns:v="urn:schemas-microsoft-com:vml" Requires="v">
                <p:oleObj spid="_x0000_s109576" name="Equation" r:id="rId5" imgW="2133600" imgH="241300" progId="Equation.3">
                  <p:embed/>
                </p:oleObj>
              </mc:Choice>
              <mc:Fallback>
                <p:oleObj name="Equation" r:id="rId5" imgW="21336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1989138"/>
                        <a:ext cx="6948487"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4" name="Rectangle 14"/>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493" name="Object 13"/>
          <p:cNvGraphicFramePr>
            <a:graphicFrameLocks noChangeAspect="1"/>
          </p:cNvGraphicFramePr>
          <p:nvPr/>
        </p:nvGraphicFramePr>
        <p:xfrm>
          <a:off x="0" y="2997200"/>
          <a:ext cx="546100" cy="690563"/>
        </p:xfrm>
        <a:graphic>
          <a:graphicData uri="http://schemas.openxmlformats.org/presentationml/2006/ole">
            <mc:AlternateContent xmlns:mc="http://schemas.openxmlformats.org/markup-compatibility/2006">
              <mc:Choice xmlns:v="urn:schemas-microsoft-com:vml" Requires="v">
                <p:oleObj spid="_x0000_s109577" name="Equation" r:id="rId7" imgW="177646" imgH="228402" progId="Equation.3">
                  <p:embed/>
                </p:oleObj>
              </mc:Choice>
              <mc:Fallback>
                <p:oleObj name="Equation" r:id="rId7" imgW="177646" imgH="22840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997200"/>
                        <a:ext cx="546100"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5" name="Rectangle 15"/>
          <p:cNvSpPr>
            <a:spLocks noChangeArrowheads="1"/>
          </p:cNvSpPr>
          <p:nvPr/>
        </p:nvSpPr>
        <p:spPr bwMode="auto">
          <a:xfrm>
            <a:off x="684213" y="2781300"/>
            <a:ext cx="8459787" cy="1069975"/>
          </a:xfrm>
          <a:prstGeom prst="rect">
            <a:avLst/>
          </a:prstGeom>
          <a:noFill/>
          <a:ln w="9525">
            <a:noFill/>
            <a:miter lim="800000"/>
            <a:headEnd/>
            <a:tailEnd/>
          </a:ln>
          <a:effectLst/>
        </p:spPr>
        <p:txBody>
          <a:bodyPr anchor="ctr">
            <a:spAutoFit/>
          </a:bodyPr>
          <a:lstStyle/>
          <a:p>
            <a:pPr algn="just"/>
            <a:r>
              <a:rPr lang="en-US" sz="1600"/>
              <a:t>KEMUDIAN DIGUNAKAN KEMBALI UNTUK MENGHITUNG xi. PROSEDUR INI DILAKUKAN SECARA BERULANG DAN DIHENTIKAN BILAMANA TERCAPAI KONVERGENSI YANG DIHARAPKAN. KONVERGENSI DAPAT DIPERIKSA DENGAN MENGGUNAKAN KRITERIA BERIKUT :</a:t>
            </a:r>
          </a:p>
        </p:txBody>
      </p:sp>
      <p:sp>
        <p:nvSpPr>
          <p:cNvPr id="20497" name="Rectangle 17"/>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496" name="Object 16"/>
          <p:cNvGraphicFramePr>
            <a:graphicFrameLocks noChangeAspect="1"/>
          </p:cNvGraphicFramePr>
          <p:nvPr/>
        </p:nvGraphicFramePr>
        <p:xfrm>
          <a:off x="755650" y="3860800"/>
          <a:ext cx="3887788" cy="1106488"/>
        </p:xfrm>
        <a:graphic>
          <a:graphicData uri="http://schemas.openxmlformats.org/presentationml/2006/ole">
            <mc:AlternateContent xmlns:mc="http://schemas.openxmlformats.org/markup-compatibility/2006">
              <mc:Choice xmlns:v="urn:schemas-microsoft-com:vml" Requires="v">
                <p:oleObj spid="_x0000_s109578" name="Equation" r:id="rId9" imgW="1701800" imgH="482600" progId="Equation.3">
                  <p:embed/>
                </p:oleObj>
              </mc:Choice>
              <mc:Fallback>
                <p:oleObj name="Equation" r:id="rId9" imgW="1701800" imgH="482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3860800"/>
                        <a:ext cx="3887788" cy="110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8" name="Rectangle 18"/>
          <p:cNvSpPr>
            <a:spLocks noChangeArrowheads="1"/>
          </p:cNvSpPr>
          <p:nvPr/>
        </p:nvSpPr>
        <p:spPr bwMode="auto">
          <a:xfrm>
            <a:off x="0" y="4941888"/>
            <a:ext cx="5364163" cy="1314450"/>
          </a:xfrm>
          <a:prstGeom prst="rect">
            <a:avLst/>
          </a:prstGeom>
          <a:noFill/>
          <a:ln w="9525">
            <a:noFill/>
            <a:miter lim="800000"/>
            <a:headEnd/>
            <a:tailEnd/>
          </a:ln>
          <a:effectLst/>
        </p:spPr>
        <p:txBody>
          <a:bodyPr anchor="ctr">
            <a:spAutoFit/>
          </a:bodyPr>
          <a:lstStyle/>
          <a:p>
            <a:pPr algn="just"/>
            <a:r>
              <a:rPr lang="en-US" sz="1600"/>
              <a:t>k DAN k-1 MENUNJUKKAN URUTAN ITERASI KE k DAN k-1</a:t>
            </a:r>
          </a:p>
          <a:p>
            <a:pPr algn="just"/>
            <a:r>
              <a:rPr lang="en-US" sz="1600" b="1"/>
              <a:t>A. SYARAT KOVERGEN</a:t>
            </a:r>
            <a:r>
              <a:rPr lang="en-US" sz="1600"/>
              <a:t>: KONVERGENSI TERCAPAI BILA MATRIKS KOEFISIEN DOMINAN SECARA DIAGONAL.  </a:t>
            </a:r>
          </a:p>
        </p:txBody>
      </p:sp>
      <p:sp>
        <p:nvSpPr>
          <p:cNvPr id="20499" name="Rectangle 19"/>
          <p:cNvSpPr>
            <a:spLocks noChangeArrowheads="1"/>
          </p:cNvSpPr>
          <p:nvPr/>
        </p:nvSpPr>
        <p:spPr bwMode="auto">
          <a:xfrm>
            <a:off x="5073650" y="3716338"/>
            <a:ext cx="4070350" cy="641350"/>
          </a:xfrm>
          <a:prstGeom prst="rect">
            <a:avLst/>
          </a:prstGeom>
          <a:noFill/>
          <a:ln w="9525">
            <a:noFill/>
            <a:miter lim="800000"/>
            <a:headEnd/>
            <a:tailEnd/>
          </a:ln>
          <a:effectLst/>
        </p:spPr>
        <p:txBody>
          <a:bodyPr wrap="none" anchor="ctr">
            <a:spAutoFit/>
          </a:bodyPr>
          <a:lstStyle/>
          <a:p>
            <a:pPr algn="ctr"/>
            <a:r>
              <a:rPr lang="en-US"/>
              <a:t>PERHATIKAN ILUSTRASI BERIKUT :</a:t>
            </a:r>
          </a:p>
          <a:p>
            <a:pPr algn="ctr"/>
            <a:r>
              <a:rPr lang="en-US"/>
              <a:t>UNTUK MATRIKS A </a:t>
            </a:r>
          </a:p>
        </p:txBody>
      </p:sp>
      <p:sp>
        <p:nvSpPr>
          <p:cNvPr id="20501" name="Rectangle 2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sp>
        <p:nvSpPr>
          <p:cNvPr id="20503" name="Rectangle 23"/>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502" name="Object 22"/>
          <p:cNvGraphicFramePr>
            <a:graphicFrameLocks noChangeAspect="1"/>
          </p:cNvGraphicFramePr>
          <p:nvPr/>
        </p:nvGraphicFramePr>
        <p:xfrm>
          <a:off x="5724525" y="4365625"/>
          <a:ext cx="2987675" cy="1660525"/>
        </p:xfrm>
        <a:graphic>
          <a:graphicData uri="http://schemas.openxmlformats.org/presentationml/2006/ole">
            <mc:AlternateContent xmlns:mc="http://schemas.openxmlformats.org/markup-compatibility/2006">
              <mc:Choice xmlns:v="urn:schemas-microsoft-com:vml" Requires="v">
                <p:oleObj spid="_x0000_s109579" name="Equation" r:id="rId11" imgW="1282700" imgH="711200" progId="Equation.3">
                  <p:embed/>
                </p:oleObj>
              </mc:Choice>
              <mc:Fallback>
                <p:oleObj name="Equation" r:id="rId11" imgW="1282700" imgH="71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4525" y="4365625"/>
                        <a:ext cx="2987675" cy="166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8262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fld id="{CECE94F2-9A59-4484-A4A2-BFCF33190290}" type="datetime1">
              <a:rPr lang="en-US"/>
              <a:pPr/>
              <a:t>5/15/2017</a:t>
            </a:fld>
            <a:endParaRPr lang="en-US"/>
          </a:p>
        </p:txBody>
      </p:sp>
      <p:sp>
        <p:nvSpPr>
          <p:cNvPr id="11" name="Slide Number Placeholder 3"/>
          <p:cNvSpPr>
            <a:spLocks noGrp="1"/>
          </p:cNvSpPr>
          <p:nvPr>
            <p:ph type="sldNum" sz="quarter" idx="12"/>
          </p:nvPr>
        </p:nvSpPr>
        <p:spPr/>
        <p:txBody>
          <a:bodyPr/>
          <a:lstStyle/>
          <a:p>
            <a:fld id="{4163B173-DFEA-4E94-B929-04298CC4E5A7}" type="slidenum">
              <a:rPr lang="en-US"/>
              <a:pPr/>
              <a:t>55</a:t>
            </a:fld>
            <a:endParaRPr lang="en-US"/>
          </a:p>
        </p:txBody>
      </p:sp>
      <p:sp>
        <p:nvSpPr>
          <p:cNvPr id="33794" name="Rectangle 2"/>
          <p:cNvSpPr>
            <a:spLocks noChangeArrowheads="1"/>
          </p:cNvSpPr>
          <p:nvPr/>
        </p:nvSpPr>
        <p:spPr bwMode="auto">
          <a:xfrm>
            <a:off x="0" y="109538"/>
            <a:ext cx="9144000" cy="701675"/>
          </a:xfrm>
          <a:prstGeom prst="rect">
            <a:avLst/>
          </a:prstGeom>
          <a:noFill/>
          <a:ln w="9525">
            <a:noFill/>
            <a:miter lim="800000"/>
            <a:headEnd/>
            <a:tailEnd/>
          </a:ln>
          <a:effectLst/>
        </p:spPr>
        <p:txBody>
          <a:bodyPr anchor="ctr">
            <a:spAutoFit/>
          </a:bodyPr>
          <a:lstStyle/>
          <a:p>
            <a:pPr algn="just"/>
            <a:r>
              <a:rPr lang="en-US" sz="1600"/>
              <a:t>KONVERGENSI AKAN TERCAPAI BILAMANA HARGA ELEMEN DIAGONAL MATRIKS </a:t>
            </a:r>
            <a:r>
              <a:rPr lang="en-US" sz="2000"/>
              <a:t>a</a:t>
            </a:r>
            <a:r>
              <a:rPr lang="en-US" sz="2000" baseline="-25000"/>
              <a:t>i</a:t>
            </a:r>
            <a:r>
              <a:rPr lang="en-US" sz="1600" baseline="-25000"/>
              <a:t>i</a:t>
            </a:r>
            <a:r>
              <a:rPr lang="en-US" sz="1600"/>
              <a:t> PADA BARIS KE i, LEBIH BESAR DARI NILAI ABSOLUT </a:t>
            </a:r>
            <a:r>
              <a:rPr lang="en-US" sz="2000"/>
              <a:t>a</a:t>
            </a:r>
            <a:r>
              <a:rPr lang="en-US" sz="2000" baseline="-25000"/>
              <a:t>i</a:t>
            </a:r>
            <a:r>
              <a:rPr lang="en-US" sz="1600" baseline="-25000"/>
              <a:t>j</a:t>
            </a:r>
            <a:r>
              <a:rPr lang="en-US" sz="1600"/>
              <a:t> PADA BARIS KE i, ATAU SECARA UMUM :</a:t>
            </a:r>
          </a:p>
        </p:txBody>
      </p:sp>
      <p:sp>
        <p:nvSpPr>
          <p:cNvPr id="33795" name="Rectangle 3"/>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3796" name="Object 4"/>
          <p:cNvGraphicFramePr>
            <a:graphicFrameLocks noChangeAspect="1"/>
          </p:cNvGraphicFramePr>
          <p:nvPr/>
        </p:nvGraphicFramePr>
        <p:xfrm>
          <a:off x="179388" y="836613"/>
          <a:ext cx="4140200" cy="857250"/>
        </p:xfrm>
        <a:graphic>
          <a:graphicData uri="http://schemas.openxmlformats.org/presentationml/2006/ole">
            <mc:AlternateContent xmlns:mc="http://schemas.openxmlformats.org/markup-compatibility/2006">
              <mc:Choice xmlns:v="urn:schemas-microsoft-com:vml" Requires="v">
                <p:oleObj spid="_x0000_s110596" name="Equation" r:id="rId3" imgW="2159000" imgH="444500" progId="Equation.3">
                  <p:embed/>
                </p:oleObj>
              </mc:Choice>
              <mc:Fallback>
                <p:oleObj name="Equation" r:id="rId3" imgW="21590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836613"/>
                        <a:ext cx="41402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7" name="Rectangle 5"/>
          <p:cNvSpPr>
            <a:spLocks noChangeArrowheads="1"/>
          </p:cNvSpPr>
          <p:nvPr/>
        </p:nvSpPr>
        <p:spPr bwMode="auto">
          <a:xfrm>
            <a:off x="0" y="1801813"/>
            <a:ext cx="4643438" cy="581025"/>
          </a:xfrm>
          <a:prstGeom prst="rect">
            <a:avLst/>
          </a:prstGeom>
          <a:noFill/>
          <a:ln w="9525">
            <a:noFill/>
            <a:miter lim="800000"/>
            <a:headEnd/>
            <a:tailEnd/>
          </a:ln>
          <a:effectLst/>
        </p:spPr>
        <p:txBody>
          <a:bodyPr anchor="ctr">
            <a:spAutoFit/>
          </a:bodyPr>
          <a:lstStyle/>
          <a:p>
            <a:pPr indent="457200" algn="just"/>
            <a:r>
              <a:rPr lang="en-US" sz="1600"/>
              <a:t>B. ALGORITMA GAUSS-SEIDEL</a:t>
            </a:r>
          </a:p>
          <a:p>
            <a:pPr indent="457200" algn="just"/>
            <a:r>
              <a:rPr lang="en-US" sz="1600"/>
              <a:t>PERSAMAAN UMUM BERIKUT :</a:t>
            </a:r>
          </a:p>
        </p:txBody>
      </p:sp>
      <p:sp>
        <p:nvSpPr>
          <p:cNvPr id="33798" name="Rectangle 6"/>
          <p:cNvSpPr>
            <a:spLocks noChangeArrowheads="1"/>
          </p:cNvSpPr>
          <p:nvPr/>
        </p:nvSpPr>
        <p:spPr bwMode="auto">
          <a:xfrm>
            <a:off x="0" y="29337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33799" name="Object 7"/>
          <p:cNvGraphicFramePr>
            <a:graphicFrameLocks noChangeAspect="1"/>
          </p:cNvGraphicFramePr>
          <p:nvPr/>
        </p:nvGraphicFramePr>
        <p:xfrm>
          <a:off x="5364163" y="908050"/>
          <a:ext cx="2987675" cy="1800225"/>
        </p:xfrm>
        <a:graphic>
          <a:graphicData uri="http://schemas.openxmlformats.org/presentationml/2006/ole">
            <mc:AlternateContent xmlns:mc="http://schemas.openxmlformats.org/markup-compatibility/2006">
              <mc:Choice xmlns:v="urn:schemas-microsoft-com:vml" Requires="v">
                <p:oleObj spid="_x0000_s110597" name="Equation" r:id="rId5" imgW="1511300" imgH="990600" progId="Equation.3">
                  <p:embed/>
                </p:oleObj>
              </mc:Choice>
              <mc:Fallback>
                <p:oleObj name="Equation" r:id="rId5" imgW="1511300" imgH="990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908050"/>
                        <a:ext cx="2987675"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915" name="Rectangle 123"/>
          <p:cNvSpPr>
            <a:spLocks noChangeArrowheads="1"/>
          </p:cNvSpPr>
          <p:nvPr/>
        </p:nvSpPr>
        <p:spPr bwMode="auto">
          <a:xfrm>
            <a:off x="0" y="2997200"/>
            <a:ext cx="9144000" cy="915988"/>
          </a:xfrm>
          <a:prstGeom prst="rect">
            <a:avLst/>
          </a:prstGeom>
          <a:noFill/>
          <a:ln w="9525">
            <a:noFill/>
            <a:miter lim="800000"/>
            <a:headEnd/>
            <a:tailEnd/>
          </a:ln>
          <a:effectLst/>
        </p:spPr>
        <p:txBody>
          <a:bodyPr anchor="ctr">
            <a:spAutoFit/>
          </a:bodyPr>
          <a:lstStyle/>
          <a:p>
            <a:pPr indent="457200" algn="just">
              <a:tabLst>
                <a:tab pos="1371600" algn="l"/>
              </a:tabLst>
            </a:pPr>
            <a:r>
              <a:rPr lang="en-US"/>
              <a:t>SEHINGGA PROGRAM PENYELESAIAN SPL DENGAN METODA GS DAPAT DITULISKAN SEBAGAIMANA DALAM GAMBAR II.10, BERIKUT INI:</a:t>
            </a:r>
          </a:p>
          <a:p>
            <a:pPr indent="457200" algn="just">
              <a:tabLst>
                <a:tab pos="1371600" algn="l"/>
              </a:tabLst>
            </a:pPr>
            <a:r>
              <a:rPr lang="en-US"/>
              <a:t>		</a:t>
            </a:r>
          </a:p>
        </p:txBody>
      </p:sp>
    </p:spTree>
    <p:extLst>
      <p:ext uri="{BB962C8B-B14F-4D97-AF65-F5344CB8AC3E}">
        <p14:creationId xmlns:p14="http://schemas.microsoft.com/office/powerpoint/2010/main" val="26457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3794">
                                            <p:txEl>
                                              <p:pRg st="0" end="0"/>
                                            </p:txEl>
                                          </p:spTgt>
                                        </p:tgtEl>
                                        <p:attrNameLst>
                                          <p:attrName>style.visibility</p:attrName>
                                        </p:attrNameLst>
                                      </p:cBhvr>
                                      <p:to>
                                        <p:strVal val="visible"/>
                                      </p:to>
                                    </p:set>
                                    <p:anim calcmode="discrete" valueType="clr">
                                      <p:cBhvr override="childStyle">
                                        <p:cTn id="7" dur="80"/>
                                        <p:tgtEl>
                                          <p:spTgt spid="337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379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33796"/>
                                        </p:tgtEl>
                                        <p:attrNameLst>
                                          <p:attrName>style.visibility</p:attrName>
                                        </p:attrNameLst>
                                      </p:cBhvr>
                                      <p:to>
                                        <p:strVal val="visible"/>
                                      </p:to>
                                    </p:set>
                                    <p:anim calcmode="lin" valueType="num">
                                      <p:cBhvr>
                                        <p:cTn id="14" dur="5000" fill="hold"/>
                                        <p:tgtEl>
                                          <p:spTgt spid="33796"/>
                                        </p:tgtEl>
                                        <p:attrNameLst>
                                          <p:attrName>ppt_w</p:attrName>
                                        </p:attrNameLst>
                                      </p:cBhvr>
                                      <p:tavLst>
                                        <p:tav tm="0" fmla="#ppt_w*sin(2.5*pi*$)">
                                          <p:val>
                                            <p:fltVal val="0"/>
                                          </p:val>
                                        </p:tav>
                                        <p:tav tm="100000">
                                          <p:val>
                                            <p:fltVal val="1"/>
                                          </p:val>
                                        </p:tav>
                                      </p:tavLst>
                                    </p:anim>
                                    <p:anim calcmode="lin" valueType="num">
                                      <p:cBhvr>
                                        <p:cTn id="15" dur="5000" fill="hold"/>
                                        <p:tgtEl>
                                          <p:spTgt spid="3379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nodeType="clickEffect">
                                  <p:stCondLst>
                                    <p:cond delay="0"/>
                                  </p:stCondLst>
                                  <p:childTnLst>
                                    <p:set>
                                      <p:cBhvr>
                                        <p:cTn id="19" dur="1" fill="hold">
                                          <p:stCondLst>
                                            <p:cond delay="0"/>
                                          </p:stCondLst>
                                        </p:cTn>
                                        <p:tgtEl>
                                          <p:spTgt spid="33797">
                                            <p:txEl>
                                              <p:pRg st="0" end="0"/>
                                            </p:txEl>
                                          </p:spTgt>
                                        </p:tgtEl>
                                        <p:attrNameLst>
                                          <p:attrName>style.visibility</p:attrName>
                                        </p:attrNameLst>
                                      </p:cBhvr>
                                      <p:to>
                                        <p:strVal val="visible"/>
                                      </p:to>
                                    </p:set>
                                    <p:animEffect transition="in" filter="fade">
                                      <p:cBhvr>
                                        <p:cTn id="20" dur="770" decel="100000"/>
                                        <p:tgtEl>
                                          <p:spTgt spid="33797">
                                            <p:txEl>
                                              <p:pRg st="0" end="0"/>
                                            </p:txEl>
                                          </p:spTgt>
                                        </p:tgtEl>
                                      </p:cBhvr>
                                    </p:animEffect>
                                    <p:animScale>
                                      <p:cBhvr>
                                        <p:cTn id="21" dur="770" decel="100000"/>
                                        <p:tgtEl>
                                          <p:spTgt spid="33797">
                                            <p:txEl>
                                              <p:pRg st="0" end="0"/>
                                            </p:txEl>
                                          </p:spTgt>
                                        </p:tgtEl>
                                      </p:cBhvr>
                                      <p:from x="10000" y="10000"/>
                                      <p:to x="200000" y="450000"/>
                                    </p:animScale>
                                    <p:animScale>
                                      <p:cBhvr>
                                        <p:cTn id="22" dur="1230" accel="100000" fill="hold">
                                          <p:stCondLst>
                                            <p:cond delay="770"/>
                                          </p:stCondLst>
                                        </p:cTn>
                                        <p:tgtEl>
                                          <p:spTgt spid="33797">
                                            <p:txEl>
                                              <p:pRg st="0" end="0"/>
                                            </p:txEl>
                                          </p:spTgt>
                                        </p:tgtEl>
                                      </p:cBhvr>
                                      <p:from x="200000" y="450000"/>
                                      <p:to x="100000" y="100000"/>
                                    </p:animScale>
                                    <p:set>
                                      <p:cBhvr>
                                        <p:cTn id="23" dur="770" fill="hold"/>
                                        <p:tgtEl>
                                          <p:spTgt spid="33797">
                                            <p:txEl>
                                              <p:pRg st="0" end="0"/>
                                            </p:txEl>
                                          </p:spTgt>
                                        </p:tgtEl>
                                        <p:attrNameLst>
                                          <p:attrName>ppt_x</p:attrName>
                                        </p:attrNameLst>
                                      </p:cBhvr>
                                      <p:to>
                                        <p:strVal val="(0.5)"/>
                                      </p:to>
                                    </p:set>
                                    <p:anim from="(0.5)" to="(#ppt_x)" calcmode="lin" valueType="num">
                                      <p:cBhvr>
                                        <p:cTn id="24" dur="1230" accel="100000" fill="hold">
                                          <p:stCondLst>
                                            <p:cond delay="770"/>
                                          </p:stCondLst>
                                        </p:cTn>
                                        <p:tgtEl>
                                          <p:spTgt spid="33797">
                                            <p:txEl>
                                              <p:pRg st="0" end="0"/>
                                            </p:txEl>
                                          </p:spTgt>
                                        </p:tgtEl>
                                        <p:attrNameLst>
                                          <p:attrName>ppt_x</p:attrName>
                                        </p:attrNameLst>
                                      </p:cBhvr>
                                    </p:anim>
                                    <p:set>
                                      <p:cBhvr>
                                        <p:cTn id="25" dur="770" fill="hold"/>
                                        <p:tgtEl>
                                          <p:spTgt spid="33797">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33797">
                                            <p:txEl>
                                              <p:pRg st="0" end="0"/>
                                            </p:txEl>
                                          </p:spTgt>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33797">
                                            <p:txEl>
                                              <p:pRg st="1" end="1"/>
                                            </p:txEl>
                                          </p:spTgt>
                                        </p:tgtEl>
                                        <p:attrNameLst>
                                          <p:attrName>style.visibility</p:attrName>
                                        </p:attrNameLst>
                                      </p:cBhvr>
                                      <p:to>
                                        <p:strVal val="visible"/>
                                      </p:to>
                                    </p:set>
                                    <p:anim calcmode="discrete" valueType="clr">
                                      <p:cBhvr override="childStyle">
                                        <p:cTn id="31" dur="80"/>
                                        <p:tgtEl>
                                          <p:spTgt spid="3379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3797">
                                            <p:txEl>
                                              <p:pRg st="1" end="1"/>
                                            </p:txEl>
                                          </p:spTgt>
                                        </p:tgtEl>
                                        <p:attrNameLst>
                                          <p:attrName>fillcolor</p:attrName>
                                        </p:attrNameLst>
                                      </p:cBhvr>
                                      <p:tavLst>
                                        <p:tav tm="0">
                                          <p:val>
                                            <p:clrVal>
                                              <a:schemeClr val="accent2"/>
                                            </p:clrVal>
                                          </p:val>
                                        </p:tav>
                                        <p:tav tm="50000">
                                          <p:val>
                                            <p:clrVal>
                                              <a:schemeClr val="hlink"/>
                                            </p:clrVal>
                                          </p:val>
                                        </p:tav>
                                      </p:tavLst>
                                    </p:anim>
                                    <p:set>
                                      <p:cBhvr>
                                        <p:cTn id="33" dur="80"/>
                                        <p:tgtEl>
                                          <p:spTgt spid="33797">
                                            <p:txEl>
                                              <p:pRg st="1" end="1"/>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33799"/>
                                        </p:tgtEl>
                                        <p:attrNameLst>
                                          <p:attrName>style.visibility</p:attrName>
                                        </p:attrNameLst>
                                      </p:cBhvr>
                                      <p:to>
                                        <p:strVal val="visible"/>
                                      </p:to>
                                    </p:set>
                                    <p:animEffect transition="in" filter="fade">
                                      <p:cBhvr>
                                        <p:cTn id="38" dur="770" decel="100000"/>
                                        <p:tgtEl>
                                          <p:spTgt spid="33799"/>
                                        </p:tgtEl>
                                      </p:cBhvr>
                                    </p:animEffect>
                                    <p:animScale>
                                      <p:cBhvr>
                                        <p:cTn id="39" dur="770" decel="100000"/>
                                        <p:tgtEl>
                                          <p:spTgt spid="33799"/>
                                        </p:tgtEl>
                                      </p:cBhvr>
                                      <p:from x="10000" y="10000"/>
                                      <p:to x="200000" y="450000"/>
                                    </p:animScale>
                                    <p:animScale>
                                      <p:cBhvr>
                                        <p:cTn id="40" dur="1230" accel="100000" fill="hold">
                                          <p:stCondLst>
                                            <p:cond delay="770"/>
                                          </p:stCondLst>
                                        </p:cTn>
                                        <p:tgtEl>
                                          <p:spTgt spid="33799"/>
                                        </p:tgtEl>
                                      </p:cBhvr>
                                      <p:from x="200000" y="450000"/>
                                      <p:to x="100000" y="100000"/>
                                    </p:animScale>
                                    <p:set>
                                      <p:cBhvr>
                                        <p:cTn id="41" dur="770" fill="hold"/>
                                        <p:tgtEl>
                                          <p:spTgt spid="33799"/>
                                        </p:tgtEl>
                                        <p:attrNameLst>
                                          <p:attrName>ppt_x</p:attrName>
                                        </p:attrNameLst>
                                      </p:cBhvr>
                                      <p:to>
                                        <p:strVal val="(0.5)"/>
                                      </p:to>
                                    </p:set>
                                    <p:anim from="(0.5)" to="(#ppt_x)" calcmode="lin" valueType="num">
                                      <p:cBhvr>
                                        <p:cTn id="42" dur="1230" accel="100000" fill="hold">
                                          <p:stCondLst>
                                            <p:cond delay="770"/>
                                          </p:stCondLst>
                                        </p:cTn>
                                        <p:tgtEl>
                                          <p:spTgt spid="33799"/>
                                        </p:tgtEl>
                                        <p:attrNameLst>
                                          <p:attrName>ppt_x</p:attrName>
                                        </p:attrNameLst>
                                      </p:cBhvr>
                                    </p:anim>
                                    <p:set>
                                      <p:cBhvr>
                                        <p:cTn id="43" dur="770" fill="hold"/>
                                        <p:tgtEl>
                                          <p:spTgt spid="33799"/>
                                        </p:tgtEl>
                                        <p:attrNameLst>
                                          <p:attrName>ppt_y</p:attrName>
                                        </p:attrNameLst>
                                      </p:cBhvr>
                                      <p:to>
                                        <p:strVal val="(#ppt_y+0.4)"/>
                                      </p:to>
                                    </p:set>
                                    <p:anim from="(#ppt_y+0.4)" to="(#ppt_y)" calcmode="lin" valueType="num">
                                      <p:cBhvr>
                                        <p:cTn id="44" dur="1230" accel="100000" fill="hold">
                                          <p:stCondLst>
                                            <p:cond delay="770"/>
                                          </p:stCondLst>
                                        </p:cTn>
                                        <p:tgtEl>
                                          <p:spTgt spid="33799"/>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33915"/>
                                        </p:tgtEl>
                                        <p:attrNameLst>
                                          <p:attrName>style.visibility</p:attrName>
                                        </p:attrNameLst>
                                      </p:cBhvr>
                                      <p:to>
                                        <p:strVal val="visible"/>
                                      </p:to>
                                    </p:set>
                                    <p:animEffect transition="in" filter="strips(downLeft)">
                                      <p:cBhvr>
                                        <p:cTn id="49" dur="500"/>
                                        <p:tgtEl>
                                          <p:spTgt spid="33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Date Placeholder 1"/>
          <p:cNvSpPr>
            <a:spLocks noGrp="1"/>
          </p:cNvSpPr>
          <p:nvPr>
            <p:ph type="dt" sz="half" idx="10"/>
          </p:nvPr>
        </p:nvSpPr>
        <p:spPr/>
        <p:txBody>
          <a:bodyPr/>
          <a:lstStyle/>
          <a:p>
            <a:fld id="{F381F12C-15B8-423C-9ACB-0F288E05FBF9}" type="datetime1">
              <a:rPr lang="en-US"/>
              <a:pPr/>
              <a:t>5/15/2017</a:t>
            </a:fld>
            <a:endParaRPr lang="en-US"/>
          </a:p>
        </p:txBody>
      </p:sp>
      <p:sp>
        <p:nvSpPr>
          <p:cNvPr id="120" name="Slide Number Placeholder 3"/>
          <p:cNvSpPr>
            <a:spLocks noGrp="1"/>
          </p:cNvSpPr>
          <p:nvPr>
            <p:ph type="sldNum" sz="quarter" idx="12"/>
          </p:nvPr>
        </p:nvSpPr>
        <p:spPr/>
        <p:txBody>
          <a:bodyPr/>
          <a:lstStyle/>
          <a:p>
            <a:fld id="{FE874895-FE92-4BAD-A249-C9B38964A37F}" type="slidenum">
              <a:rPr lang="en-US"/>
              <a:pPr/>
              <a:t>56</a:t>
            </a:fld>
            <a:endParaRPr lang="en-US"/>
          </a:p>
        </p:txBody>
      </p:sp>
      <p:sp>
        <p:nvSpPr>
          <p:cNvPr id="21513" name="Rectangle 9"/>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id-ID"/>
          </a:p>
        </p:txBody>
      </p:sp>
      <p:sp>
        <p:nvSpPr>
          <p:cNvPr id="21516" name="Rectangle 12"/>
          <p:cNvSpPr>
            <a:spLocks noChangeArrowheads="1"/>
          </p:cNvSpPr>
          <p:nvPr/>
        </p:nvSpPr>
        <p:spPr bwMode="auto">
          <a:xfrm>
            <a:off x="0" y="2933700"/>
            <a:ext cx="9144000" cy="0"/>
          </a:xfrm>
          <a:prstGeom prst="rect">
            <a:avLst/>
          </a:prstGeom>
          <a:noFill/>
          <a:ln w="9525">
            <a:noFill/>
            <a:miter lim="800000"/>
            <a:headEnd/>
            <a:tailEnd/>
          </a:ln>
          <a:effectLst/>
        </p:spPr>
        <p:txBody>
          <a:bodyPr wrap="none" anchor="ctr">
            <a:spAutoFit/>
          </a:bodyPr>
          <a:lstStyle/>
          <a:p>
            <a:endParaRPr lang="id-ID"/>
          </a:p>
        </p:txBody>
      </p:sp>
      <p:sp>
        <p:nvSpPr>
          <p:cNvPr id="21519" name="Rectangle 15"/>
          <p:cNvSpPr>
            <a:spLocks noChangeArrowheads="1"/>
          </p:cNvSpPr>
          <p:nvPr/>
        </p:nvSpPr>
        <p:spPr bwMode="auto">
          <a:xfrm>
            <a:off x="0" y="187325"/>
            <a:ext cx="5910263" cy="457200"/>
          </a:xfrm>
          <a:prstGeom prst="rect">
            <a:avLst/>
          </a:prstGeom>
          <a:noFill/>
          <a:ln w="9525">
            <a:noFill/>
            <a:miter lim="800000"/>
            <a:headEnd/>
            <a:tailEnd/>
          </a:ln>
          <a:effectLst/>
        </p:spPr>
        <p:txBody>
          <a:bodyPr wrap="none">
            <a:spAutoFit/>
          </a:bodyPr>
          <a:lstStyle/>
          <a:p>
            <a:r>
              <a:rPr lang="en-US" sz="2400" b="1"/>
              <a:t>2. 4  PERBANDINGAN ANTAR METODA</a:t>
            </a:r>
          </a:p>
        </p:txBody>
      </p:sp>
      <p:sp>
        <p:nvSpPr>
          <p:cNvPr id="21520" name="Rectangle 16"/>
          <p:cNvSpPr>
            <a:spLocks noChangeArrowheads="1"/>
          </p:cNvSpPr>
          <p:nvPr/>
        </p:nvSpPr>
        <p:spPr bwMode="auto">
          <a:xfrm>
            <a:off x="1403350" y="836613"/>
            <a:ext cx="8629650" cy="457200"/>
          </a:xfrm>
          <a:prstGeom prst="rect">
            <a:avLst/>
          </a:prstGeom>
          <a:noFill/>
          <a:ln w="9525">
            <a:noFill/>
            <a:miter lim="800000"/>
            <a:headEnd/>
            <a:tailEnd/>
          </a:ln>
          <a:effectLst/>
        </p:spPr>
        <p:txBody>
          <a:bodyPr wrap="none">
            <a:spAutoFit/>
          </a:bodyPr>
          <a:lstStyle/>
          <a:p>
            <a:r>
              <a:rPr lang="en-US" sz="2400" b="1">
                <a:solidFill>
                  <a:srgbClr val="E9B5C3"/>
                </a:solidFill>
              </a:rPr>
              <a:t>Tabel II-1. Perbandingan Karakteristiks Metoda Solusi SPL</a:t>
            </a:r>
          </a:p>
        </p:txBody>
      </p:sp>
      <p:graphicFrame>
        <p:nvGraphicFramePr>
          <p:cNvPr id="21521" name="Group 17"/>
          <p:cNvGraphicFramePr>
            <a:graphicFrameLocks noGrp="1"/>
          </p:cNvGraphicFramePr>
          <p:nvPr/>
        </p:nvGraphicFramePr>
        <p:xfrm>
          <a:off x="250825" y="1628775"/>
          <a:ext cx="8675688" cy="396240"/>
        </p:xfrm>
        <a:graphic>
          <a:graphicData uri="http://schemas.openxmlformats.org/drawingml/2006/table">
            <a:tbl>
              <a:tblPr/>
              <a:tblGrid>
                <a:gridCol w="1446213"/>
                <a:gridCol w="930275"/>
                <a:gridCol w="2087562"/>
                <a:gridCol w="1319213"/>
                <a:gridCol w="1446212"/>
                <a:gridCol w="1446213"/>
              </a:tblGrid>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METODA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PRESISI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APLIKASI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PROG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graphicFrame>
        <p:nvGraphicFramePr>
          <p:cNvPr id="21637" name="Group 133"/>
          <p:cNvGraphicFramePr>
            <a:graphicFrameLocks noGrp="1"/>
          </p:cNvGraphicFramePr>
          <p:nvPr/>
        </p:nvGraphicFramePr>
        <p:xfrm>
          <a:off x="323850" y="2024063"/>
          <a:ext cx="8675688" cy="398400"/>
        </p:xfrm>
        <a:graphic>
          <a:graphicData uri="http://schemas.openxmlformats.org/drawingml/2006/table">
            <a:tbl>
              <a:tblPr/>
              <a:tblGrid>
                <a:gridCol w="1446213"/>
                <a:gridCol w="930275"/>
                <a:gridCol w="2087562"/>
                <a:gridCol w="1319213"/>
                <a:gridCol w="1446212"/>
                <a:gridCol w="1446213"/>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Grafis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poor</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limitedI</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tc</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bl>
          </a:graphicData>
        </a:graphic>
      </p:graphicFrame>
      <p:graphicFrame>
        <p:nvGraphicFramePr>
          <p:cNvPr id="21633" name="Group 129"/>
          <p:cNvGraphicFramePr>
            <a:graphicFrameLocks noGrp="1"/>
          </p:cNvGraphicFramePr>
          <p:nvPr/>
        </p:nvGraphicFramePr>
        <p:xfrm>
          <a:off x="323850" y="2420938"/>
          <a:ext cx="8675688" cy="414338"/>
        </p:xfrm>
        <a:graphic>
          <a:graphicData uri="http://schemas.openxmlformats.org/drawingml/2006/table">
            <a:tbl>
              <a:tblPr/>
              <a:tblGrid>
                <a:gridCol w="1446213"/>
                <a:gridCol w="930275"/>
                <a:gridCol w="2087562"/>
                <a:gridCol w="1319213"/>
                <a:gridCol w="1446212"/>
                <a:gridCol w="1446213"/>
              </a:tblGrid>
              <a:tr h="414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Cramer’s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Infact by roe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limitedI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tc for n </a:t>
                      </a:r>
                      <a:r>
                        <a:rPr kumimoji="0" lang="en-US" sz="2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bl>
          </a:graphicData>
        </a:graphic>
      </p:graphicFrame>
      <p:graphicFrame>
        <p:nvGraphicFramePr>
          <p:cNvPr id="21569" name="Group 65"/>
          <p:cNvGraphicFramePr>
            <a:graphicFrameLocks noGrp="1"/>
          </p:cNvGraphicFramePr>
          <p:nvPr/>
        </p:nvGraphicFramePr>
        <p:xfrm>
          <a:off x="395288" y="2817813"/>
          <a:ext cx="8675687" cy="396240"/>
        </p:xfrm>
        <a:graphic>
          <a:graphicData uri="http://schemas.openxmlformats.org/drawingml/2006/table">
            <a:tbl>
              <a:tblPr/>
              <a:tblGrid>
                <a:gridCol w="1446212"/>
                <a:gridCol w="930275"/>
                <a:gridCol w="2087563"/>
                <a:gridCol w="1319212"/>
                <a:gridCol w="1446213"/>
                <a:gridCol w="1446212"/>
              </a:tblGrid>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Eliminasi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Infact by roe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limitedI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tr>
            </a:tbl>
          </a:graphicData>
        </a:graphic>
      </p:graphicFrame>
      <p:graphicFrame>
        <p:nvGraphicFramePr>
          <p:cNvPr id="21635" name="Group 131"/>
          <p:cNvGraphicFramePr>
            <a:graphicFrameLocks noGrp="1"/>
          </p:cNvGraphicFramePr>
          <p:nvPr/>
        </p:nvGraphicFramePr>
        <p:xfrm>
          <a:off x="323850" y="3213100"/>
          <a:ext cx="8675688" cy="396240"/>
        </p:xfrm>
        <a:graphic>
          <a:graphicData uri="http://schemas.openxmlformats.org/drawingml/2006/table">
            <a:tbl>
              <a:tblPr/>
              <a:tblGrid>
                <a:gridCol w="1446213"/>
                <a:gridCol w="930275"/>
                <a:gridCol w="2087562"/>
                <a:gridCol w="1319213"/>
                <a:gridCol w="1446212"/>
                <a:gridCol w="1446213"/>
              </a:tblGrid>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9B5">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9B5">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Influence by roe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9B5">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General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9B5">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9B5">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Inverse </a:t>
                      </a:r>
                      <a:r>
                        <a:rPr kumimoji="0" lang="en-US" sz="2000" b="1"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E9B5">
                        <a:alpha val="50000"/>
                      </a:srgbClr>
                    </a:solidFill>
                  </a:tcPr>
                </a:tc>
              </a:tr>
            </a:tbl>
          </a:graphicData>
        </a:graphic>
      </p:graphicFrame>
      <p:graphicFrame>
        <p:nvGraphicFramePr>
          <p:cNvPr id="21601" name="Group 97"/>
          <p:cNvGraphicFramePr>
            <a:graphicFrameLocks noGrp="1"/>
          </p:cNvGraphicFramePr>
          <p:nvPr/>
        </p:nvGraphicFramePr>
        <p:xfrm>
          <a:off x="323850" y="3644900"/>
          <a:ext cx="8675688" cy="396240"/>
        </p:xfrm>
        <a:graphic>
          <a:graphicData uri="http://schemas.openxmlformats.org/drawingml/2006/table">
            <a:tbl>
              <a:tblPr/>
              <a:tblGrid>
                <a:gridCol w="1446213"/>
                <a:gridCol w="930275"/>
                <a:gridCol w="2087562"/>
                <a:gridCol w="1319213"/>
                <a:gridCol w="1446212"/>
                <a:gridCol w="1446213"/>
              </a:tblGrid>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Cholesky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EB6E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EB6E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Influence by roe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EB6E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General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EB6E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EB6E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EB6E8">
                        <a:alpha val="50000"/>
                      </a:srgbClr>
                    </a:solidFill>
                  </a:tcPr>
                </a:tc>
              </a:tr>
            </a:tbl>
          </a:graphicData>
        </a:graphic>
      </p:graphicFrame>
      <p:graphicFrame>
        <p:nvGraphicFramePr>
          <p:cNvPr id="21617" name="Group 113"/>
          <p:cNvGraphicFramePr>
            <a:graphicFrameLocks noGrp="1"/>
          </p:cNvGraphicFramePr>
          <p:nvPr/>
        </p:nvGraphicFramePr>
        <p:xfrm>
          <a:off x="323850" y="4041775"/>
          <a:ext cx="8675688" cy="396240"/>
        </p:xfrm>
        <a:graphic>
          <a:graphicData uri="http://schemas.openxmlformats.org/drawingml/2006/table">
            <a:tbl>
              <a:tblPr/>
              <a:tblGrid>
                <a:gridCol w="1439863"/>
                <a:gridCol w="936625"/>
                <a:gridCol w="2087562"/>
                <a:gridCol w="1319213"/>
                <a:gridCol w="1446212"/>
                <a:gridCol w="1446213"/>
              </a:tblGrid>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BDD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BDD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Perfect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BDD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BDD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Easy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BDD8">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Inverse </a:t>
                      </a:r>
                      <a:r>
                        <a:rPr kumimoji="0" lang="en-US" sz="2000" b="1"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BDD8">
                        <a:alpha val="50000"/>
                      </a:srgbClr>
                    </a:solidFill>
                  </a:tcPr>
                </a:tc>
              </a:tr>
            </a:tbl>
          </a:graphicData>
        </a:graphic>
      </p:graphicFrame>
    </p:spTree>
    <p:extLst>
      <p:ext uri="{BB962C8B-B14F-4D97-AF65-F5344CB8AC3E}">
        <p14:creationId xmlns:p14="http://schemas.microsoft.com/office/powerpoint/2010/main" val="10371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1519">
                                            <p:txEl>
                                              <p:pRg st="0" end="0"/>
                                            </p:txEl>
                                          </p:spTgt>
                                        </p:tgtEl>
                                        <p:attrNameLst>
                                          <p:attrName>style.visibility</p:attrName>
                                        </p:attrNameLst>
                                      </p:cBhvr>
                                      <p:to>
                                        <p:strVal val="visible"/>
                                      </p:to>
                                    </p:set>
                                    <p:animEffect transition="in" filter="fade">
                                      <p:cBhvr>
                                        <p:cTn id="7" dur="770" decel="100000"/>
                                        <p:tgtEl>
                                          <p:spTgt spid="21519">
                                            <p:txEl>
                                              <p:pRg st="0" end="0"/>
                                            </p:txEl>
                                          </p:spTgt>
                                        </p:tgtEl>
                                      </p:cBhvr>
                                    </p:animEffect>
                                    <p:animScale>
                                      <p:cBhvr>
                                        <p:cTn id="8" dur="770" decel="100000"/>
                                        <p:tgtEl>
                                          <p:spTgt spid="21519">
                                            <p:txEl>
                                              <p:pRg st="0" end="0"/>
                                            </p:txEl>
                                          </p:spTgt>
                                        </p:tgtEl>
                                      </p:cBhvr>
                                      <p:from x="10000" y="10000"/>
                                      <p:to x="200000" y="450000"/>
                                    </p:animScale>
                                    <p:animScale>
                                      <p:cBhvr>
                                        <p:cTn id="9" dur="1230" accel="100000" fill="hold">
                                          <p:stCondLst>
                                            <p:cond delay="770"/>
                                          </p:stCondLst>
                                        </p:cTn>
                                        <p:tgtEl>
                                          <p:spTgt spid="21519">
                                            <p:txEl>
                                              <p:pRg st="0" end="0"/>
                                            </p:txEl>
                                          </p:spTgt>
                                        </p:tgtEl>
                                      </p:cBhvr>
                                      <p:from x="200000" y="450000"/>
                                      <p:to x="100000" y="100000"/>
                                    </p:animScale>
                                    <p:set>
                                      <p:cBhvr>
                                        <p:cTn id="10" dur="770" fill="hold"/>
                                        <p:tgtEl>
                                          <p:spTgt spid="21519">
                                            <p:txEl>
                                              <p:pRg st="0" end="0"/>
                                            </p:txEl>
                                          </p:spTgt>
                                        </p:tgtEl>
                                        <p:attrNameLst>
                                          <p:attrName>ppt_x</p:attrName>
                                        </p:attrNameLst>
                                      </p:cBhvr>
                                      <p:to>
                                        <p:strVal val="(0.5)"/>
                                      </p:to>
                                    </p:set>
                                    <p:anim from="(0.5)" to="(#ppt_x)" calcmode="lin" valueType="num">
                                      <p:cBhvr>
                                        <p:cTn id="11" dur="1230" accel="100000" fill="hold">
                                          <p:stCondLst>
                                            <p:cond delay="770"/>
                                          </p:stCondLst>
                                        </p:cTn>
                                        <p:tgtEl>
                                          <p:spTgt spid="21519">
                                            <p:txEl>
                                              <p:pRg st="0" end="0"/>
                                            </p:txEl>
                                          </p:spTgt>
                                        </p:tgtEl>
                                        <p:attrNameLst>
                                          <p:attrName>ppt_x</p:attrName>
                                        </p:attrNameLst>
                                      </p:cBhvr>
                                    </p:anim>
                                    <p:set>
                                      <p:cBhvr>
                                        <p:cTn id="12" dur="770" fill="hold"/>
                                        <p:tgtEl>
                                          <p:spTgt spid="2151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1519">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1520">
                                            <p:txEl>
                                              <p:pRg st="0" end="0"/>
                                            </p:txEl>
                                          </p:spTgt>
                                        </p:tgtEl>
                                        <p:attrNameLst>
                                          <p:attrName>style.visibility</p:attrName>
                                        </p:attrNameLst>
                                      </p:cBhvr>
                                      <p:to>
                                        <p:strVal val="visible"/>
                                      </p:to>
                                    </p:set>
                                    <p:anim calcmode="discrete" valueType="clr">
                                      <p:cBhvr override="childStyle">
                                        <p:cTn id="18" dur="80"/>
                                        <p:tgtEl>
                                          <p:spTgt spid="215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520">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1520">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21521"/>
                                        </p:tgtEl>
                                        <p:attrNameLst>
                                          <p:attrName>style.visibility</p:attrName>
                                        </p:attrNameLst>
                                      </p:cBhvr>
                                      <p:to>
                                        <p:strVal val="visible"/>
                                      </p:to>
                                    </p:set>
                                    <p:animEffect transition="in" filter="fade">
                                      <p:cBhvr>
                                        <p:cTn id="25" dur="2000"/>
                                        <p:tgtEl>
                                          <p:spTgt spid="21521"/>
                                        </p:tgtEl>
                                      </p:cBhvr>
                                    </p:animEffect>
                                    <p:anim calcmode="lin" valueType="num">
                                      <p:cBhvr>
                                        <p:cTn id="26" dur="2000" fill="hold"/>
                                        <p:tgtEl>
                                          <p:spTgt spid="21521"/>
                                        </p:tgtEl>
                                        <p:attrNameLst>
                                          <p:attrName>style.rotation</p:attrName>
                                        </p:attrNameLst>
                                      </p:cBhvr>
                                      <p:tavLst>
                                        <p:tav tm="0">
                                          <p:val>
                                            <p:fltVal val="720"/>
                                          </p:val>
                                        </p:tav>
                                        <p:tav tm="100000">
                                          <p:val>
                                            <p:fltVal val="0"/>
                                          </p:val>
                                        </p:tav>
                                      </p:tavLst>
                                    </p:anim>
                                    <p:anim calcmode="lin" valueType="num">
                                      <p:cBhvr>
                                        <p:cTn id="27" dur="2000" fill="hold"/>
                                        <p:tgtEl>
                                          <p:spTgt spid="21521"/>
                                        </p:tgtEl>
                                        <p:attrNameLst>
                                          <p:attrName>ppt_h</p:attrName>
                                        </p:attrNameLst>
                                      </p:cBhvr>
                                      <p:tavLst>
                                        <p:tav tm="0">
                                          <p:val>
                                            <p:fltVal val="0"/>
                                          </p:val>
                                        </p:tav>
                                        <p:tav tm="100000">
                                          <p:val>
                                            <p:strVal val="#ppt_h"/>
                                          </p:val>
                                        </p:tav>
                                      </p:tavLst>
                                    </p:anim>
                                    <p:anim calcmode="lin" valueType="num">
                                      <p:cBhvr>
                                        <p:cTn id="28" dur="2000" fill="hold"/>
                                        <p:tgtEl>
                                          <p:spTgt spid="21521"/>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21637"/>
                                        </p:tgtEl>
                                        <p:attrNameLst>
                                          <p:attrName>style.visibility</p:attrName>
                                        </p:attrNameLst>
                                      </p:cBhvr>
                                      <p:to>
                                        <p:strVal val="visible"/>
                                      </p:to>
                                    </p:set>
                                    <p:anim calcmode="lin" valueType="num">
                                      <p:cBhvr>
                                        <p:cTn id="33" dur="1000" fill="hold"/>
                                        <p:tgtEl>
                                          <p:spTgt spid="2163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21637"/>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21637"/>
                                        </p:tgtEl>
                                        <p:attrNameLst>
                                          <p:attrName>ppt_y</p:attrName>
                                        </p:attrNameLst>
                                      </p:cBhvr>
                                      <p:tavLst>
                                        <p:tav tm="0">
                                          <p:val>
                                            <p:strVal val="#ppt_y"/>
                                          </p:val>
                                        </p:tav>
                                        <p:tav tm="100000">
                                          <p:val>
                                            <p:strVal val="#ppt_y"/>
                                          </p:val>
                                        </p:tav>
                                      </p:tavLst>
                                    </p:anim>
                                    <p:animEffect transition="in" filter="fade">
                                      <p:cBhvr>
                                        <p:cTn id="36" dur="1000"/>
                                        <p:tgtEl>
                                          <p:spTgt spid="21637"/>
                                        </p:tgtEl>
                                      </p:cBhvr>
                                    </p:animEffect>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21633"/>
                                        </p:tgtEl>
                                        <p:attrNameLst>
                                          <p:attrName>style.visibility</p:attrName>
                                        </p:attrNameLst>
                                      </p:cBhvr>
                                      <p:to>
                                        <p:strVal val="visible"/>
                                      </p:to>
                                    </p:set>
                                    <p:animEffect transition="in" filter="fade">
                                      <p:cBhvr>
                                        <p:cTn id="41" dur="800" decel="100000"/>
                                        <p:tgtEl>
                                          <p:spTgt spid="21633"/>
                                        </p:tgtEl>
                                      </p:cBhvr>
                                    </p:animEffect>
                                    <p:anim calcmode="lin" valueType="num">
                                      <p:cBhvr>
                                        <p:cTn id="42" dur="800" decel="100000" fill="hold"/>
                                        <p:tgtEl>
                                          <p:spTgt spid="21633"/>
                                        </p:tgtEl>
                                        <p:attrNameLst>
                                          <p:attrName>style.rotation</p:attrName>
                                        </p:attrNameLst>
                                      </p:cBhvr>
                                      <p:tavLst>
                                        <p:tav tm="0">
                                          <p:val>
                                            <p:fltVal val="-90"/>
                                          </p:val>
                                        </p:tav>
                                        <p:tav tm="100000">
                                          <p:val>
                                            <p:fltVal val="0"/>
                                          </p:val>
                                        </p:tav>
                                      </p:tavLst>
                                    </p:anim>
                                    <p:anim calcmode="lin" valueType="num">
                                      <p:cBhvr>
                                        <p:cTn id="43" dur="800" decel="100000" fill="hold"/>
                                        <p:tgtEl>
                                          <p:spTgt spid="21633"/>
                                        </p:tgtEl>
                                        <p:attrNameLst>
                                          <p:attrName>ppt_x</p:attrName>
                                        </p:attrNameLst>
                                      </p:cBhvr>
                                      <p:tavLst>
                                        <p:tav tm="0">
                                          <p:val>
                                            <p:strVal val="#ppt_x+0.4"/>
                                          </p:val>
                                        </p:tav>
                                        <p:tav tm="100000">
                                          <p:val>
                                            <p:strVal val="#ppt_x-0.05"/>
                                          </p:val>
                                        </p:tav>
                                      </p:tavLst>
                                    </p:anim>
                                    <p:anim calcmode="lin" valueType="num">
                                      <p:cBhvr>
                                        <p:cTn id="44" dur="800" decel="100000" fill="hold"/>
                                        <p:tgtEl>
                                          <p:spTgt spid="21633"/>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1633"/>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1633"/>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21569"/>
                                        </p:tgtEl>
                                        <p:attrNameLst>
                                          <p:attrName>style.visibility</p:attrName>
                                        </p:attrNameLst>
                                      </p:cBhvr>
                                      <p:to>
                                        <p:strVal val="visible"/>
                                      </p:to>
                                    </p:set>
                                    <p:animEffect transition="in" filter="wipe(down)">
                                      <p:cBhvr>
                                        <p:cTn id="51" dur="580">
                                          <p:stCondLst>
                                            <p:cond delay="0"/>
                                          </p:stCondLst>
                                        </p:cTn>
                                        <p:tgtEl>
                                          <p:spTgt spid="21569"/>
                                        </p:tgtEl>
                                      </p:cBhvr>
                                    </p:animEffect>
                                    <p:anim calcmode="lin" valueType="num">
                                      <p:cBhvr>
                                        <p:cTn id="52" dur="1822" tmFilter="0,0; 0.14,0.36; 0.43,0.73; 0.71,0.91; 1.0,1.0">
                                          <p:stCondLst>
                                            <p:cond delay="0"/>
                                          </p:stCondLst>
                                        </p:cTn>
                                        <p:tgtEl>
                                          <p:spTgt spid="2156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156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156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156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1569"/>
                                        </p:tgtEl>
                                        <p:attrNameLst>
                                          <p:attrName>ppt_y</p:attrName>
                                        </p:attrNameLst>
                                      </p:cBhvr>
                                      <p:tavLst>
                                        <p:tav tm="0" fmla="#ppt_y-sin(pi*$)/81">
                                          <p:val>
                                            <p:fltVal val="0"/>
                                          </p:val>
                                        </p:tav>
                                        <p:tav tm="100000">
                                          <p:val>
                                            <p:fltVal val="1"/>
                                          </p:val>
                                        </p:tav>
                                      </p:tavLst>
                                    </p:anim>
                                    <p:animScale>
                                      <p:cBhvr>
                                        <p:cTn id="57" dur="26">
                                          <p:stCondLst>
                                            <p:cond delay="650"/>
                                          </p:stCondLst>
                                        </p:cTn>
                                        <p:tgtEl>
                                          <p:spTgt spid="21569"/>
                                        </p:tgtEl>
                                      </p:cBhvr>
                                      <p:to x="100000" y="60000"/>
                                    </p:animScale>
                                    <p:animScale>
                                      <p:cBhvr>
                                        <p:cTn id="58" dur="166" decel="50000">
                                          <p:stCondLst>
                                            <p:cond delay="676"/>
                                          </p:stCondLst>
                                        </p:cTn>
                                        <p:tgtEl>
                                          <p:spTgt spid="21569"/>
                                        </p:tgtEl>
                                      </p:cBhvr>
                                      <p:to x="100000" y="100000"/>
                                    </p:animScale>
                                    <p:animScale>
                                      <p:cBhvr>
                                        <p:cTn id="59" dur="26">
                                          <p:stCondLst>
                                            <p:cond delay="1312"/>
                                          </p:stCondLst>
                                        </p:cTn>
                                        <p:tgtEl>
                                          <p:spTgt spid="21569"/>
                                        </p:tgtEl>
                                      </p:cBhvr>
                                      <p:to x="100000" y="80000"/>
                                    </p:animScale>
                                    <p:animScale>
                                      <p:cBhvr>
                                        <p:cTn id="60" dur="166" decel="50000">
                                          <p:stCondLst>
                                            <p:cond delay="1338"/>
                                          </p:stCondLst>
                                        </p:cTn>
                                        <p:tgtEl>
                                          <p:spTgt spid="21569"/>
                                        </p:tgtEl>
                                      </p:cBhvr>
                                      <p:to x="100000" y="100000"/>
                                    </p:animScale>
                                    <p:animScale>
                                      <p:cBhvr>
                                        <p:cTn id="61" dur="26">
                                          <p:stCondLst>
                                            <p:cond delay="1642"/>
                                          </p:stCondLst>
                                        </p:cTn>
                                        <p:tgtEl>
                                          <p:spTgt spid="21569"/>
                                        </p:tgtEl>
                                      </p:cBhvr>
                                      <p:to x="100000" y="90000"/>
                                    </p:animScale>
                                    <p:animScale>
                                      <p:cBhvr>
                                        <p:cTn id="62" dur="166" decel="50000">
                                          <p:stCondLst>
                                            <p:cond delay="1668"/>
                                          </p:stCondLst>
                                        </p:cTn>
                                        <p:tgtEl>
                                          <p:spTgt spid="21569"/>
                                        </p:tgtEl>
                                      </p:cBhvr>
                                      <p:to x="100000" y="100000"/>
                                    </p:animScale>
                                    <p:animScale>
                                      <p:cBhvr>
                                        <p:cTn id="63" dur="26">
                                          <p:stCondLst>
                                            <p:cond delay="1808"/>
                                          </p:stCondLst>
                                        </p:cTn>
                                        <p:tgtEl>
                                          <p:spTgt spid="21569"/>
                                        </p:tgtEl>
                                      </p:cBhvr>
                                      <p:to x="100000" y="95000"/>
                                    </p:animScale>
                                    <p:animScale>
                                      <p:cBhvr>
                                        <p:cTn id="64" dur="166" decel="50000">
                                          <p:stCondLst>
                                            <p:cond delay="1834"/>
                                          </p:stCondLst>
                                        </p:cTn>
                                        <p:tgtEl>
                                          <p:spTgt spid="2156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34" presetClass="entr" presetSubtype="0" fill="hold" nodeType="clickEffect">
                                  <p:stCondLst>
                                    <p:cond delay="0"/>
                                  </p:stCondLst>
                                  <p:childTnLst>
                                    <p:set>
                                      <p:cBhvr>
                                        <p:cTn id="68" dur="1" fill="hold">
                                          <p:stCondLst>
                                            <p:cond delay="0"/>
                                          </p:stCondLst>
                                        </p:cTn>
                                        <p:tgtEl>
                                          <p:spTgt spid="21635"/>
                                        </p:tgtEl>
                                        <p:attrNameLst>
                                          <p:attrName>style.visibility</p:attrName>
                                        </p:attrNameLst>
                                      </p:cBhvr>
                                      <p:to>
                                        <p:strVal val="visible"/>
                                      </p:to>
                                    </p:set>
                                    <p:anim from="(-#ppt_w/2)" to="(#ppt_x)" calcmode="lin" valueType="num">
                                      <p:cBhvr>
                                        <p:cTn id="69" dur="600" fill="hold">
                                          <p:stCondLst>
                                            <p:cond delay="0"/>
                                          </p:stCondLst>
                                        </p:cTn>
                                        <p:tgtEl>
                                          <p:spTgt spid="21635"/>
                                        </p:tgtEl>
                                        <p:attrNameLst>
                                          <p:attrName>ppt_x</p:attrName>
                                        </p:attrNameLst>
                                      </p:cBhvr>
                                    </p:anim>
                                    <p:anim from="0" to="-1.0" calcmode="lin" valueType="num">
                                      <p:cBhvr>
                                        <p:cTn id="70" dur="200" decel="50000" autoRev="1" fill="hold">
                                          <p:stCondLst>
                                            <p:cond delay="600"/>
                                          </p:stCondLst>
                                        </p:cTn>
                                        <p:tgtEl>
                                          <p:spTgt spid="21635"/>
                                        </p:tgtEl>
                                        <p:attrNameLst>
                                          <p:attrName>xshear</p:attrName>
                                        </p:attrNameLst>
                                      </p:cBhvr>
                                    </p:anim>
                                    <p:animScale>
                                      <p:cBhvr>
                                        <p:cTn id="71" dur="200" decel="100000" autoRev="1" fill="hold">
                                          <p:stCondLst>
                                            <p:cond delay="600"/>
                                          </p:stCondLst>
                                        </p:cTn>
                                        <p:tgtEl>
                                          <p:spTgt spid="21635"/>
                                        </p:tgtEl>
                                      </p:cBhvr>
                                      <p:from x="100000" y="100000"/>
                                      <p:to x="80000" y="100000"/>
                                    </p:animScale>
                                    <p:anim by="(#ppt_h/3+#ppt_w*0.1)" calcmode="lin" valueType="num">
                                      <p:cBhvr additive="sum">
                                        <p:cTn id="72" dur="200" decel="100000" autoRev="1" fill="hold">
                                          <p:stCondLst>
                                            <p:cond delay="600"/>
                                          </p:stCondLst>
                                        </p:cTn>
                                        <p:tgtEl>
                                          <p:spTgt spid="21635"/>
                                        </p:tgtEl>
                                        <p:attrNameLst>
                                          <p:attrName>ppt_x</p:attrName>
                                        </p:attrNameLst>
                                      </p:cBhvr>
                                    </p:anim>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21601"/>
                                        </p:tgtEl>
                                        <p:attrNameLst>
                                          <p:attrName>style.visibility</p:attrName>
                                        </p:attrNameLst>
                                      </p:cBhvr>
                                      <p:to>
                                        <p:strVal val="visible"/>
                                      </p:to>
                                    </p:set>
                                    <p:anim calcmode="lin" valueType="num">
                                      <p:cBhvr>
                                        <p:cTn id="77" dur="500" decel="50000" fill="hold">
                                          <p:stCondLst>
                                            <p:cond delay="0"/>
                                          </p:stCondLst>
                                        </p:cTn>
                                        <p:tgtEl>
                                          <p:spTgt spid="21601"/>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1601"/>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1601"/>
                                        </p:tgtEl>
                                        <p:attrNameLst>
                                          <p:attrName>ppt_w</p:attrName>
                                        </p:attrNameLst>
                                      </p:cBhvr>
                                      <p:tavLst>
                                        <p:tav tm="0">
                                          <p:val>
                                            <p:strVal val="#ppt_w*.05"/>
                                          </p:val>
                                        </p:tav>
                                        <p:tav tm="100000">
                                          <p:val>
                                            <p:strVal val="#ppt_w"/>
                                          </p:val>
                                        </p:tav>
                                      </p:tavLst>
                                    </p:anim>
                                    <p:anim calcmode="lin" valueType="num">
                                      <p:cBhvr>
                                        <p:cTn id="80" dur="1000" fill="hold"/>
                                        <p:tgtEl>
                                          <p:spTgt spid="21601"/>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1601"/>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1601"/>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1601"/>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1601"/>
                                        </p:tgtEl>
                                      </p:cBhvr>
                                    </p:animEffect>
                                  </p:childTnLst>
                                </p:cTn>
                              </p:par>
                            </p:childTnLst>
                          </p:cTn>
                        </p:par>
                      </p:childTnLst>
                    </p:cTn>
                  </p:par>
                  <p:par>
                    <p:cTn id="85" fill="hold">
                      <p:stCondLst>
                        <p:cond delay="indefinite"/>
                      </p:stCondLst>
                      <p:childTnLst>
                        <p:par>
                          <p:cTn id="86" fill="hold">
                            <p:stCondLst>
                              <p:cond delay="0"/>
                            </p:stCondLst>
                            <p:childTnLst>
                              <p:par>
                                <p:cTn id="87" presetID="51" presetClass="entr" presetSubtype="0" fill="hold" nodeType="clickEffect">
                                  <p:stCondLst>
                                    <p:cond delay="0"/>
                                  </p:stCondLst>
                                  <p:childTnLst>
                                    <p:set>
                                      <p:cBhvr>
                                        <p:cTn id="88" dur="1" fill="hold">
                                          <p:stCondLst>
                                            <p:cond delay="0"/>
                                          </p:stCondLst>
                                        </p:cTn>
                                        <p:tgtEl>
                                          <p:spTgt spid="21617"/>
                                        </p:tgtEl>
                                        <p:attrNameLst>
                                          <p:attrName>style.visibility</p:attrName>
                                        </p:attrNameLst>
                                      </p:cBhvr>
                                      <p:to>
                                        <p:strVal val="visible"/>
                                      </p:to>
                                    </p:set>
                                    <p:animEffect transition="in" filter="fade">
                                      <p:cBhvr>
                                        <p:cTn id="89" dur="770" decel="100000"/>
                                        <p:tgtEl>
                                          <p:spTgt spid="21617"/>
                                        </p:tgtEl>
                                      </p:cBhvr>
                                    </p:animEffect>
                                    <p:animScale>
                                      <p:cBhvr>
                                        <p:cTn id="90" dur="770" decel="100000"/>
                                        <p:tgtEl>
                                          <p:spTgt spid="21617"/>
                                        </p:tgtEl>
                                      </p:cBhvr>
                                      <p:from x="10000" y="10000"/>
                                      <p:to x="200000" y="450000"/>
                                    </p:animScale>
                                    <p:animScale>
                                      <p:cBhvr>
                                        <p:cTn id="91" dur="1230" accel="100000" fill="hold">
                                          <p:stCondLst>
                                            <p:cond delay="770"/>
                                          </p:stCondLst>
                                        </p:cTn>
                                        <p:tgtEl>
                                          <p:spTgt spid="21617"/>
                                        </p:tgtEl>
                                      </p:cBhvr>
                                      <p:from x="200000" y="450000"/>
                                      <p:to x="100000" y="100000"/>
                                    </p:animScale>
                                    <p:set>
                                      <p:cBhvr>
                                        <p:cTn id="92" dur="770" fill="hold"/>
                                        <p:tgtEl>
                                          <p:spTgt spid="21617"/>
                                        </p:tgtEl>
                                        <p:attrNameLst>
                                          <p:attrName>ppt_x</p:attrName>
                                        </p:attrNameLst>
                                      </p:cBhvr>
                                      <p:to>
                                        <p:strVal val="(0.5)"/>
                                      </p:to>
                                    </p:set>
                                    <p:anim from="(0.5)" to="(#ppt_x)" calcmode="lin" valueType="num">
                                      <p:cBhvr>
                                        <p:cTn id="93" dur="1230" accel="100000" fill="hold">
                                          <p:stCondLst>
                                            <p:cond delay="770"/>
                                          </p:stCondLst>
                                        </p:cTn>
                                        <p:tgtEl>
                                          <p:spTgt spid="21617"/>
                                        </p:tgtEl>
                                        <p:attrNameLst>
                                          <p:attrName>ppt_x</p:attrName>
                                        </p:attrNameLst>
                                      </p:cBhvr>
                                    </p:anim>
                                    <p:set>
                                      <p:cBhvr>
                                        <p:cTn id="94" dur="770" fill="hold"/>
                                        <p:tgtEl>
                                          <p:spTgt spid="21617"/>
                                        </p:tgtEl>
                                        <p:attrNameLst>
                                          <p:attrName>ppt_y</p:attrName>
                                        </p:attrNameLst>
                                      </p:cBhvr>
                                      <p:to>
                                        <p:strVal val="(#ppt_y+0.4)"/>
                                      </p:to>
                                    </p:set>
                                    <p:anim from="(#ppt_y+0.4)" to="(#ppt_y)" calcmode="lin" valueType="num">
                                      <p:cBhvr>
                                        <p:cTn id="95" dur="1230" accel="100000" fill="hold">
                                          <p:stCondLst>
                                            <p:cond delay="770"/>
                                          </p:stCondLst>
                                        </p:cTn>
                                        <p:tgtEl>
                                          <p:spTgt spid="216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4294967295"/>
          </p:nvPr>
        </p:nvSpPr>
        <p:spPr>
          <a:xfrm>
            <a:off x="457200" y="6245225"/>
            <a:ext cx="2133600" cy="476250"/>
          </a:xfrm>
          <a:prstGeom prst="rect">
            <a:avLst/>
          </a:prstGeom>
        </p:spPr>
        <p:txBody>
          <a:bodyPr/>
          <a:lstStyle/>
          <a:p>
            <a:fld id="{5C9E77D8-38E6-45C5-A548-3A6C2D251D0C}" type="datetime1">
              <a:rPr lang="en-US"/>
              <a:pPr/>
              <a:t>5/15/2017</a:t>
            </a:fld>
            <a:endParaRPr lang="en-US"/>
          </a:p>
        </p:txBody>
      </p:sp>
      <p:sp>
        <p:nvSpPr>
          <p:cNvPr id="15" name="Slide Number Placeholder 5"/>
          <p:cNvSpPr>
            <a:spLocks noGrp="1"/>
          </p:cNvSpPr>
          <p:nvPr>
            <p:ph type="sldNum" sz="quarter" idx="4294967295"/>
          </p:nvPr>
        </p:nvSpPr>
        <p:spPr>
          <a:xfrm>
            <a:off x="6553200" y="6245225"/>
            <a:ext cx="2133600" cy="476250"/>
          </a:xfrm>
          <a:prstGeom prst="rect">
            <a:avLst/>
          </a:prstGeom>
        </p:spPr>
        <p:txBody>
          <a:bodyPr/>
          <a:lstStyle/>
          <a:p>
            <a:fld id="{AA7286B7-B6F1-4EBD-A1F7-ACEE206E8D93}" type="slidenum">
              <a:rPr lang="en-US"/>
              <a:pPr/>
              <a:t>57</a:t>
            </a:fld>
            <a:endParaRPr lang="en-US"/>
          </a:p>
        </p:txBody>
      </p:sp>
      <p:sp>
        <p:nvSpPr>
          <p:cNvPr id="94232" name="Rectangle 24"/>
          <p:cNvSpPr>
            <a:spLocks noChangeArrowheads="1"/>
          </p:cNvSpPr>
          <p:nvPr/>
        </p:nvSpPr>
        <p:spPr bwMode="auto">
          <a:xfrm>
            <a:off x="0" y="1311275"/>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94231" name="Object 23"/>
          <p:cNvGraphicFramePr>
            <a:graphicFrameLocks noChangeAspect="1"/>
          </p:cNvGraphicFramePr>
          <p:nvPr/>
        </p:nvGraphicFramePr>
        <p:xfrm>
          <a:off x="1692275" y="836613"/>
          <a:ext cx="4945063" cy="4208462"/>
        </p:xfrm>
        <a:graphic>
          <a:graphicData uri="http://schemas.openxmlformats.org/presentationml/2006/ole">
            <mc:AlternateContent xmlns:mc="http://schemas.openxmlformats.org/markup-compatibility/2006">
              <mc:Choice xmlns:v="urn:schemas-microsoft-com:vml" Requires="v">
                <p:oleObj spid="_x0000_s111619" name="Visio" r:id="rId3" imgW="3040380" imgH="2578100" progId="Visio.Drawing.11">
                  <p:embed/>
                </p:oleObj>
              </mc:Choice>
              <mc:Fallback>
                <p:oleObj name="Visio" r:id="rId3" imgW="3040380" imgH="25781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836613"/>
                        <a:ext cx="4945063" cy="420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33" name="Rectangle 25"/>
          <p:cNvSpPr>
            <a:spLocks noChangeArrowheads="1"/>
          </p:cNvSpPr>
          <p:nvPr/>
        </p:nvSpPr>
        <p:spPr bwMode="auto">
          <a:xfrm>
            <a:off x="0" y="4170363"/>
            <a:ext cx="8820150" cy="2101850"/>
          </a:xfrm>
          <a:prstGeom prst="rect">
            <a:avLst/>
          </a:prstGeom>
          <a:noFill/>
          <a:ln w="9525">
            <a:noFill/>
            <a:miter lim="800000"/>
            <a:headEnd/>
            <a:tailEnd/>
          </a:ln>
          <a:effectLst/>
        </p:spPr>
        <p:txBody>
          <a:bodyPr anchor="ctr">
            <a:spAutoFit/>
          </a:bodyPr>
          <a:lstStyle/>
          <a:p>
            <a:r>
              <a:rPr lang="es-ES" sz="4400" b="1" dirty="0">
                <a:cs typeface="Times New Roman" pitchFamily="18" charset="0"/>
              </a:rPr>
              <a:t>PENYELESAIAN DAN PENGATURAN</a:t>
            </a:r>
          </a:p>
          <a:p>
            <a:pPr eaLnBrk="0" hangingPunct="0"/>
            <a:r>
              <a:rPr lang="es-ES" sz="4400" b="1" dirty="0">
                <a:cs typeface="Times New Roman" pitchFamily="18" charset="0"/>
              </a:rPr>
              <a:t>ALIRAN BEBAN</a:t>
            </a:r>
            <a:r>
              <a:rPr lang="en-US" sz="900" dirty="0"/>
              <a:t> </a:t>
            </a:r>
            <a:endParaRPr lang="en-US" sz="1800" dirty="0"/>
          </a:p>
        </p:txBody>
      </p:sp>
    </p:spTree>
    <p:extLst>
      <p:ext uri="{BB962C8B-B14F-4D97-AF65-F5344CB8AC3E}">
        <p14:creationId xmlns:p14="http://schemas.microsoft.com/office/powerpoint/2010/main" val="3137726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4231"/>
                                        </p:tgtEl>
                                        <p:attrNameLst>
                                          <p:attrName>style.visibility</p:attrName>
                                        </p:attrNameLst>
                                      </p:cBhvr>
                                      <p:to>
                                        <p:strVal val="visible"/>
                                      </p:to>
                                    </p:set>
                                    <p:anim calcmode="lin" valueType="num">
                                      <p:cBhvr>
                                        <p:cTn id="7" dur="1000" fill="hold"/>
                                        <p:tgtEl>
                                          <p:spTgt spid="94231"/>
                                        </p:tgtEl>
                                        <p:attrNameLst>
                                          <p:attrName>ppt_w</p:attrName>
                                        </p:attrNameLst>
                                      </p:cBhvr>
                                      <p:tavLst>
                                        <p:tav tm="0">
                                          <p:val>
                                            <p:strVal val="#ppt_w*0.70"/>
                                          </p:val>
                                        </p:tav>
                                        <p:tav tm="100000">
                                          <p:val>
                                            <p:strVal val="#ppt_w"/>
                                          </p:val>
                                        </p:tav>
                                      </p:tavLst>
                                    </p:anim>
                                    <p:anim calcmode="lin" valueType="num">
                                      <p:cBhvr>
                                        <p:cTn id="8" dur="1000" fill="hold"/>
                                        <p:tgtEl>
                                          <p:spTgt spid="94231"/>
                                        </p:tgtEl>
                                        <p:attrNameLst>
                                          <p:attrName>ppt_h</p:attrName>
                                        </p:attrNameLst>
                                      </p:cBhvr>
                                      <p:tavLst>
                                        <p:tav tm="0">
                                          <p:val>
                                            <p:strVal val="#ppt_h"/>
                                          </p:val>
                                        </p:tav>
                                        <p:tav tm="100000">
                                          <p:val>
                                            <p:strVal val="#ppt_h"/>
                                          </p:val>
                                        </p:tav>
                                      </p:tavLst>
                                    </p:anim>
                                    <p:animEffect transition="in" filter="fade">
                                      <p:cBhvr>
                                        <p:cTn id="9" dur="1000"/>
                                        <p:tgtEl>
                                          <p:spTgt spid="94231"/>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94233"/>
                                        </p:tgtEl>
                                        <p:attrNameLst>
                                          <p:attrName>style.visibility</p:attrName>
                                        </p:attrNameLst>
                                      </p:cBhvr>
                                      <p:to>
                                        <p:strVal val="visible"/>
                                      </p:to>
                                    </p:set>
                                    <p:animEffect transition="in" filter="fade">
                                      <p:cBhvr>
                                        <p:cTn id="14" dur="500"/>
                                        <p:tgtEl>
                                          <p:spTgt spid="94233"/>
                                        </p:tgtEl>
                                      </p:cBhvr>
                                    </p:animEffect>
                                    <p:anim calcmode="lin" valueType="num">
                                      <p:cBhvr>
                                        <p:cTn id="15" dur="500" fill="hold"/>
                                        <p:tgtEl>
                                          <p:spTgt spid="94233"/>
                                        </p:tgtEl>
                                        <p:attrNameLst>
                                          <p:attrName>ppt_w</p:attrName>
                                        </p:attrNameLst>
                                      </p:cBhvr>
                                      <p:tavLst>
                                        <p:tav tm="0" fmla="#ppt_w*sin(2.5*pi*$)">
                                          <p:val>
                                            <p:fltVal val="0"/>
                                          </p:val>
                                        </p:tav>
                                        <p:tav tm="100000">
                                          <p:val>
                                            <p:fltVal val="1"/>
                                          </p:val>
                                        </p:tav>
                                      </p:tavLst>
                                    </p:anim>
                                    <p:anim calcmode="lin" valueType="num">
                                      <p:cBhvr>
                                        <p:cTn id="16" dur="500" fill="hold"/>
                                        <p:tgtEl>
                                          <p:spTgt spid="94233"/>
                                        </p:tgtEl>
                                        <p:attrNameLst>
                                          <p:attrName>ppt_h</p:attrName>
                                        </p:attrNameLst>
                                      </p:cBhvr>
                                      <p:tavLst>
                                        <p:tav tm="0">
                                          <p:val>
                                            <p:strVal val="#ppt_h"/>
                                          </p:val>
                                        </p:tav>
                                        <p:tav tm="100000">
                                          <p:val>
                                            <p:strVal val="#ppt_h"/>
                                          </p:val>
                                        </p:tav>
                                      </p:tavLst>
                                    </p:anim>
                                  </p:childTnLst>
                                </p:cTn>
                              </p:par>
                              <p:par>
                                <p:cTn id="17" presetID="55" presetClass="entr" presetSubtype="0" fill="hold" grpId="1" nodeType="withEffect">
                                  <p:stCondLst>
                                    <p:cond delay="0"/>
                                  </p:stCondLst>
                                  <p:iterate type="lt">
                                    <p:tmPct val="0"/>
                                  </p:iterate>
                                  <p:childTnLst>
                                    <p:set>
                                      <p:cBhvr>
                                        <p:cTn id="18" dur="1" fill="hold">
                                          <p:stCondLst>
                                            <p:cond delay="0"/>
                                          </p:stCondLst>
                                        </p:cTn>
                                        <p:tgtEl>
                                          <p:spTgt spid="94233"/>
                                        </p:tgtEl>
                                        <p:attrNameLst>
                                          <p:attrName>style.visibility</p:attrName>
                                        </p:attrNameLst>
                                      </p:cBhvr>
                                      <p:to>
                                        <p:strVal val="visible"/>
                                      </p:to>
                                    </p:set>
                                    <p:anim calcmode="lin" valueType="num">
                                      <p:cBhvr>
                                        <p:cTn id="19" dur="1000" fill="hold"/>
                                        <p:tgtEl>
                                          <p:spTgt spid="94233"/>
                                        </p:tgtEl>
                                        <p:attrNameLst>
                                          <p:attrName>ppt_w</p:attrName>
                                        </p:attrNameLst>
                                      </p:cBhvr>
                                      <p:tavLst>
                                        <p:tav tm="0">
                                          <p:val>
                                            <p:strVal val="#ppt_w*0.70"/>
                                          </p:val>
                                        </p:tav>
                                        <p:tav tm="100000">
                                          <p:val>
                                            <p:strVal val="#ppt_w"/>
                                          </p:val>
                                        </p:tav>
                                      </p:tavLst>
                                    </p:anim>
                                    <p:anim calcmode="lin" valueType="num">
                                      <p:cBhvr>
                                        <p:cTn id="20" dur="1000" fill="hold"/>
                                        <p:tgtEl>
                                          <p:spTgt spid="94233"/>
                                        </p:tgtEl>
                                        <p:attrNameLst>
                                          <p:attrName>ppt_h</p:attrName>
                                        </p:attrNameLst>
                                      </p:cBhvr>
                                      <p:tavLst>
                                        <p:tav tm="0">
                                          <p:val>
                                            <p:strVal val="#ppt_h"/>
                                          </p:val>
                                        </p:tav>
                                        <p:tav tm="100000">
                                          <p:val>
                                            <p:strVal val="#ppt_h"/>
                                          </p:val>
                                        </p:tav>
                                      </p:tavLst>
                                    </p:anim>
                                    <p:animEffect transition="in" filter="fade">
                                      <p:cBhvr>
                                        <p:cTn id="21" dur="1000"/>
                                        <p:tgtEl>
                                          <p:spTgt spid="94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3" grpId="0"/>
      <p:bldP spid="94233"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4294967295"/>
          </p:nvPr>
        </p:nvSpPr>
        <p:spPr>
          <a:xfrm>
            <a:off x="457200" y="6245225"/>
            <a:ext cx="2133600" cy="476250"/>
          </a:xfrm>
          <a:prstGeom prst="rect">
            <a:avLst/>
          </a:prstGeom>
        </p:spPr>
        <p:txBody>
          <a:bodyPr/>
          <a:lstStyle/>
          <a:p>
            <a:fld id="{A6642A0A-346C-41AE-90FB-085D1AE79F77}" type="datetime1">
              <a:rPr lang="en-US"/>
              <a:pPr/>
              <a:t>5/15/2017</a:t>
            </a:fld>
            <a:endParaRPr lang="en-US"/>
          </a:p>
        </p:txBody>
      </p:sp>
      <p:sp>
        <p:nvSpPr>
          <p:cNvPr id="38" name="Slide Number Placeholder 5"/>
          <p:cNvSpPr>
            <a:spLocks noGrp="1"/>
          </p:cNvSpPr>
          <p:nvPr>
            <p:ph type="sldNum" sz="quarter" idx="4294967295"/>
          </p:nvPr>
        </p:nvSpPr>
        <p:spPr>
          <a:xfrm>
            <a:off x="6553200" y="6245225"/>
            <a:ext cx="2133600" cy="476250"/>
          </a:xfrm>
          <a:prstGeom prst="rect">
            <a:avLst/>
          </a:prstGeom>
        </p:spPr>
        <p:txBody>
          <a:bodyPr/>
          <a:lstStyle/>
          <a:p>
            <a:fld id="{8B31E397-CD2F-4428-8AD9-D82605727154}" type="slidenum">
              <a:rPr lang="en-US"/>
              <a:pPr/>
              <a:t>58</a:t>
            </a:fld>
            <a:endParaRPr lang="en-US"/>
          </a:p>
        </p:txBody>
      </p:sp>
      <p:sp>
        <p:nvSpPr>
          <p:cNvPr id="198658" name="Line 2"/>
          <p:cNvSpPr>
            <a:spLocks noChangeShapeType="1"/>
          </p:cNvSpPr>
          <p:nvPr/>
        </p:nvSpPr>
        <p:spPr bwMode="auto">
          <a:xfrm>
            <a:off x="2484438" y="2276475"/>
            <a:ext cx="0" cy="1800225"/>
          </a:xfrm>
          <a:prstGeom prst="line">
            <a:avLst/>
          </a:prstGeom>
          <a:noFill/>
          <a:ln w="28575">
            <a:solidFill>
              <a:schemeClr val="tx1"/>
            </a:solidFill>
            <a:round/>
            <a:headEnd/>
            <a:tailEnd/>
          </a:ln>
          <a:effectLst/>
        </p:spPr>
        <p:txBody>
          <a:bodyPr/>
          <a:lstStyle/>
          <a:p>
            <a:endParaRPr lang="id-ID"/>
          </a:p>
        </p:txBody>
      </p:sp>
      <p:sp>
        <p:nvSpPr>
          <p:cNvPr id="198659" name="Line 3"/>
          <p:cNvSpPr>
            <a:spLocks noChangeShapeType="1"/>
          </p:cNvSpPr>
          <p:nvPr/>
        </p:nvSpPr>
        <p:spPr bwMode="auto">
          <a:xfrm>
            <a:off x="2484438" y="3213100"/>
            <a:ext cx="4175125" cy="0"/>
          </a:xfrm>
          <a:prstGeom prst="line">
            <a:avLst/>
          </a:prstGeom>
          <a:noFill/>
          <a:ln w="12700">
            <a:solidFill>
              <a:schemeClr val="tx1"/>
            </a:solidFill>
            <a:round/>
            <a:headEnd/>
            <a:tailEnd/>
          </a:ln>
          <a:effectLst/>
        </p:spPr>
        <p:txBody>
          <a:bodyPr/>
          <a:lstStyle/>
          <a:p>
            <a:endParaRPr lang="id-ID"/>
          </a:p>
        </p:txBody>
      </p:sp>
      <p:sp>
        <p:nvSpPr>
          <p:cNvPr id="198660" name="Line 4"/>
          <p:cNvSpPr>
            <a:spLocks noChangeShapeType="1"/>
          </p:cNvSpPr>
          <p:nvPr/>
        </p:nvSpPr>
        <p:spPr bwMode="auto">
          <a:xfrm>
            <a:off x="3708400" y="3573463"/>
            <a:ext cx="1800225" cy="0"/>
          </a:xfrm>
          <a:prstGeom prst="line">
            <a:avLst/>
          </a:prstGeom>
          <a:noFill/>
          <a:ln w="9525">
            <a:solidFill>
              <a:schemeClr val="tx1"/>
            </a:solidFill>
            <a:round/>
            <a:headEnd/>
            <a:tailEnd type="triangle" w="med" len="med"/>
          </a:ln>
          <a:effectLst/>
        </p:spPr>
        <p:txBody>
          <a:bodyPr/>
          <a:lstStyle/>
          <a:p>
            <a:endParaRPr lang="id-ID"/>
          </a:p>
        </p:txBody>
      </p:sp>
      <p:sp>
        <p:nvSpPr>
          <p:cNvPr id="198661" name="Rectangle 5"/>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62" name="Object 6"/>
          <p:cNvGraphicFramePr>
            <a:graphicFrameLocks noChangeAspect="1"/>
          </p:cNvGraphicFramePr>
          <p:nvPr/>
        </p:nvGraphicFramePr>
        <p:xfrm>
          <a:off x="1978025" y="2205038"/>
          <a:ext cx="290513" cy="382587"/>
        </p:xfrm>
        <a:graphic>
          <a:graphicData uri="http://schemas.openxmlformats.org/presentationml/2006/ole">
            <mc:AlternateContent xmlns:mc="http://schemas.openxmlformats.org/markup-compatibility/2006">
              <mc:Choice xmlns:v="urn:schemas-microsoft-com:vml" Requires="v">
                <p:oleObj spid="_x0000_s112655" name="Equation" r:id="rId3" imgW="177646" imgH="241091" progId="Equation.3">
                  <p:embed/>
                </p:oleObj>
              </mc:Choice>
              <mc:Fallback>
                <p:oleObj name="Equation" r:id="rId3" imgW="177646" imgH="2410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025" y="2205038"/>
                        <a:ext cx="290513"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3"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64" name="Object 8"/>
          <p:cNvGraphicFramePr>
            <a:graphicFrameLocks noChangeAspect="1"/>
          </p:cNvGraphicFramePr>
          <p:nvPr/>
        </p:nvGraphicFramePr>
        <p:xfrm>
          <a:off x="1908175" y="2492375"/>
          <a:ext cx="352425" cy="382588"/>
        </p:xfrm>
        <a:graphic>
          <a:graphicData uri="http://schemas.openxmlformats.org/presentationml/2006/ole">
            <mc:AlternateContent xmlns:mc="http://schemas.openxmlformats.org/markup-compatibility/2006">
              <mc:Choice xmlns:v="urn:schemas-microsoft-com:vml" Requires="v">
                <p:oleObj spid="_x0000_s112656" name="Equation" r:id="rId5" imgW="215713" imgH="241091" progId="Equation.3">
                  <p:embed/>
                </p:oleObj>
              </mc:Choice>
              <mc:Fallback>
                <p:oleObj name="Equation" r:id="rId5" imgW="215713" imgH="2410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492375"/>
                        <a:ext cx="35242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5" name="Rectangle 9"/>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66" name="Object 10"/>
          <p:cNvGraphicFramePr>
            <a:graphicFrameLocks noChangeAspect="1"/>
          </p:cNvGraphicFramePr>
          <p:nvPr/>
        </p:nvGraphicFramePr>
        <p:xfrm>
          <a:off x="6804025" y="2205038"/>
          <a:ext cx="290513" cy="382587"/>
        </p:xfrm>
        <a:graphic>
          <a:graphicData uri="http://schemas.openxmlformats.org/presentationml/2006/ole">
            <mc:AlternateContent xmlns:mc="http://schemas.openxmlformats.org/markup-compatibility/2006">
              <mc:Choice xmlns:v="urn:schemas-microsoft-com:vml" Requires="v">
                <p:oleObj spid="_x0000_s112657" name="Equation" r:id="rId7" imgW="177646" imgH="241091" progId="Equation.3">
                  <p:embed/>
                </p:oleObj>
              </mc:Choice>
              <mc:Fallback>
                <p:oleObj name="Equation" r:id="rId7" imgW="177646" imgH="2410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2205038"/>
                        <a:ext cx="290513"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7" name="Rectangle 1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68" name="Object 12"/>
          <p:cNvGraphicFramePr>
            <a:graphicFrameLocks noChangeAspect="1"/>
          </p:cNvGraphicFramePr>
          <p:nvPr/>
        </p:nvGraphicFramePr>
        <p:xfrm>
          <a:off x="6804025" y="2565400"/>
          <a:ext cx="352425" cy="382588"/>
        </p:xfrm>
        <a:graphic>
          <a:graphicData uri="http://schemas.openxmlformats.org/presentationml/2006/ole">
            <mc:AlternateContent xmlns:mc="http://schemas.openxmlformats.org/markup-compatibility/2006">
              <mc:Choice xmlns:v="urn:schemas-microsoft-com:vml" Requires="v">
                <p:oleObj spid="_x0000_s112658" name="Equation" r:id="rId9" imgW="215713" imgH="241091" progId="Equation.3">
                  <p:embed/>
                </p:oleObj>
              </mc:Choice>
              <mc:Fallback>
                <p:oleObj name="Equation" r:id="rId9" imgW="215713" imgH="2410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2565400"/>
                        <a:ext cx="35242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9" name="Rectangle 13"/>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70" name="Object 14"/>
          <p:cNvGraphicFramePr>
            <a:graphicFrameLocks noChangeAspect="1"/>
          </p:cNvGraphicFramePr>
          <p:nvPr/>
        </p:nvGraphicFramePr>
        <p:xfrm>
          <a:off x="1835150" y="1828800"/>
          <a:ext cx="1223963" cy="398463"/>
        </p:xfrm>
        <a:graphic>
          <a:graphicData uri="http://schemas.openxmlformats.org/presentationml/2006/ole">
            <mc:AlternateContent xmlns:mc="http://schemas.openxmlformats.org/markup-compatibility/2006">
              <mc:Choice xmlns:v="urn:schemas-microsoft-com:vml" Requires="v">
                <p:oleObj spid="_x0000_s112659" name="Equation" r:id="rId11" imgW="850531" imgH="279279" progId="Equation.3">
                  <p:embed/>
                </p:oleObj>
              </mc:Choice>
              <mc:Fallback>
                <p:oleObj name="Equation" r:id="rId11" imgW="850531" imgH="27927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5150" y="1828800"/>
                        <a:ext cx="1223963"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71" name="Rectangle 15"/>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72" name="Object 16"/>
          <p:cNvGraphicFramePr>
            <a:graphicFrameLocks noChangeAspect="1"/>
          </p:cNvGraphicFramePr>
          <p:nvPr/>
        </p:nvGraphicFramePr>
        <p:xfrm>
          <a:off x="6011863" y="1782763"/>
          <a:ext cx="1296987" cy="422275"/>
        </p:xfrm>
        <a:graphic>
          <a:graphicData uri="http://schemas.openxmlformats.org/presentationml/2006/ole">
            <mc:AlternateContent xmlns:mc="http://schemas.openxmlformats.org/markup-compatibility/2006">
              <mc:Choice xmlns:v="urn:schemas-microsoft-com:vml" Requires="v">
                <p:oleObj spid="_x0000_s112660" name="Equation" r:id="rId13" imgW="850531" imgH="279279" progId="Equation.3">
                  <p:embed/>
                </p:oleObj>
              </mc:Choice>
              <mc:Fallback>
                <p:oleObj name="Equation" r:id="rId13" imgW="850531" imgH="27927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1863" y="1782763"/>
                        <a:ext cx="1296987"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73" name="Line 17"/>
          <p:cNvSpPr>
            <a:spLocks noChangeShapeType="1"/>
          </p:cNvSpPr>
          <p:nvPr/>
        </p:nvSpPr>
        <p:spPr bwMode="auto">
          <a:xfrm flipH="1">
            <a:off x="3492500" y="2565400"/>
            <a:ext cx="1871663" cy="0"/>
          </a:xfrm>
          <a:prstGeom prst="line">
            <a:avLst/>
          </a:prstGeom>
          <a:noFill/>
          <a:ln w="9525">
            <a:solidFill>
              <a:schemeClr val="tx1"/>
            </a:solidFill>
            <a:round/>
            <a:headEnd/>
            <a:tailEnd type="triangle" w="med" len="med"/>
          </a:ln>
          <a:effectLst/>
        </p:spPr>
        <p:txBody>
          <a:bodyPr/>
          <a:lstStyle/>
          <a:p>
            <a:endParaRPr lang="id-ID"/>
          </a:p>
        </p:txBody>
      </p:sp>
      <p:sp>
        <p:nvSpPr>
          <p:cNvPr id="198674" name="Rectangle 18"/>
          <p:cNvSpPr>
            <a:spLocks noChangeArrowheads="1"/>
          </p:cNvSpPr>
          <p:nvPr/>
        </p:nvSpPr>
        <p:spPr bwMode="auto">
          <a:xfrm>
            <a:off x="0" y="33575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75" name="Object 19"/>
          <p:cNvGraphicFramePr>
            <a:graphicFrameLocks noChangeAspect="1"/>
          </p:cNvGraphicFramePr>
          <p:nvPr/>
        </p:nvGraphicFramePr>
        <p:xfrm>
          <a:off x="2268538" y="4148138"/>
          <a:ext cx="441325" cy="576262"/>
        </p:xfrm>
        <a:graphic>
          <a:graphicData uri="http://schemas.openxmlformats.org/presentationml/2006/ole">
            <mc:AlternateContent xmlns:mc="http://schemas.openxmlformats.org/markup-compatibility/2006">
              <mc:Choice xmlns:v="urn:schemas-microsoft-com:vml" Requires="v">
                <p:oleObj spid="_x0000_s112661" name="Equation" r:id="rId15" imgW="126780" imgH="164814" progId="Equation.3">
                  <p:embed/>
                </p:oleObj>
              </mc:Choice>
              <mc:Fallback>
                <p:oleObj name="Equation" r:id="rId15" imgW="126780" imgH="164814"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8538" y="4148138"/>
                        <a:ext cx="4413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76" name="Line 20"/>
          <p:cNvSpPr>
            <a:spLocks noChangeShapeType="1"/>
          </p:cNvSpPr>
          <p:nvPr/>
        </p:nvSpPr>
        <p:spPr bwMode="auto">
          <a:xfrm>
            <a:off x="6659563" y="2276475"/>
            <a:ext cx="0" cy="1800225"/>
          </a:xfrm>
          <a:prstGeom prst="line">
            <a:avLst/>
          </a:prstGeom>
          <a:noFill/>
          <a:ln w="28575">
            <a:solidFill>
              <a:schemeClr val="tx1"/>
            </a:solidFill>
            <a:round/>
            <a:headEnd/>
            <a:tailEnd/>
          </a:ln>
          <a:effectLst/>
        </p:spPr>
        <p:txBody>
          <a:bodyPr/>
          <a:lstStyle/>
          <a:p>
            <a:endParaRPr lang="id-ID"/>
          </a:p>
        </p:txBody>
      </p:sp>
      <p:sp>
        <p:nvSpPr>
          <p:cNvPr id="198677" name="Rectangle 21"/>
          <p:cNvSpPr>
            <a:spLocks noChangeArrowheads="1"/>
          </p:cNvSpPr>
          <p:nvPr/>
        </p:nvSpPr>
        <p:spPr bwMode="auto">
          <a:xfrm>
            <a:off x="0" y="33480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78" name="Object 22"/>
          <p:cNvGraphicFramePr>
            <a:graphicFrameLocks noChangeAspect="1"/>
          </p:cNvGraphicFramePr>
          <p:nvPr/>
        </p:nvGraphicFramePr>
        <p:xfrm>
          <a:off x="6443663" y="4076700"/>
          <a:ext cx="447675" cy="585788"/>
        </p:xfrm>
        <a:graphic>
          <a:graphicData uri="http://schemas.openxmlformats.org/presentationml/2006/ole">
            <mc:AlternateContent xmlns:mc="http://schemas.openxmlformats.org/markup-compatibility/2006">
              <mc:Choice xmlns:v="urn:schemas-microsoft-com:vml" Requires="v">
                <p:oleObj spid="_x0000_s112662" name="Equation" r:id="rId17" imgW="126780" imgH="164814" progId="Equation.3">
                  <p:embed/>
                </p:oleObj>
              </mc:Choice>
              <mc:Fallback>
                <p:oleObj name="Equation" r:id="rId17" imgW="126780" imgH="164814"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43663" y="4076700"/>
                        <a:ext cx="447675"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79" name="Rectangle 23"/>
          <p:cNvSpPr>
            <a:spLocks noChangeArrowheads="1"/>
          </p:cNvSpPr>
          <p:nvPr/>
        </p:nvSpPr>
        <p:spPr bwMode="auto">
          <a:xfrm>
            <a:off x="3995738" y="3068638"/>
            <a:ext cx="792162" cy="288925"/>
          </a:xfrm>
          <a:prstGeom prst="rect">
            <a:avLst/>
          </a:prstGeom>
          <a:solidFill>
            <a:schemeClr val="accent1"/>
          </a:solidFill>
          <a:ln w="9525">
            <a:solidFill>
              <a:schemeClr val="tx1"/>
            </a:solidFill>
            <a:miter lim="800000"/>
            <a:headEnd/>
            <a:tailEnd/>
          </a:ln>
          <a:effectLst/>
        </p:spPr>
        <p:txBody>
          <a:bodyPr wrap="none" anchor="ctr"/>
          <a:lstStyle/>
          <a:p>
            <a:endParaRPr lang="id-ID"/>
          </a:p>
        </p:txBody>
      </p:sp>
      <p:sp>
        <p:nvSpPr>
          <p:cNvPr id="198680" name="Rectangle 24"/>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81" name="Object 25"/>
          <p:cNvGraphicFramePr>
            <a:graphicFrameLocks noChangeAspect="1"/>
          </p:cNvGraphicFramePr>
          <p:nvPr/>
        </p:nvGraphicFramePr>
        <p:xfrm>
          <a:off x="4175125" y="2636838"/>
          <a:ext cx="468313" cy="433387"/>
        </p:xfrm>
        <a:graphic>
          <a:graphicData uri="http://schemas.openxmlformats.org/presentationml/2006/ole">
            <mc:AlternateContent xmlns:mc="http://schemas.openxmlformats.org/markup-compatibility/2006">
              <mc:Choice xmlns:v="urn:schemas-microsoft-com:vml" Requires="v">
                <p:oleObj spid="_x0000_s112663" name="Equation" r:id="rId19" imgW="253890" imgH="241195" progId="Equation.3">
                  <p:embed/>
                </p:oleObj>
              </mc:Choice>
              <mc:Fallback>
                <p:oleObj name="Equation" r:id="rId19" imgW="253890" imgH="241195"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75125" y="2636838"/>
                        <a:ext cx="4683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82" name="Rectangle 26"/>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83" name="Object 27"/>
          <p:cNvGraphicFramePr>
            <a:graphicFrameLocks noChangeAspect="1"/>
          </p:cNvGraphicFramePr>
          <p:nvPr/>
        </p:nvGraphicFramePr>
        <p:xfrm>
          <a:off x="5580063" y="3357563"/>
          <a:ext cx="384175" cy="479425"/>
        </p:xfrm>
        <a:graphic>
          <a:graphicData uri="http://schemas.openxmlformats.org/presentationml/2006/ole">
            <mc:AlternateContent xmlns:mc="http://schemas.openxmlformats.org/markup-compatibility/2006">
              <mc:Choice xmlns:v="urn:schemas-microsoft-com:vml" Requires="v">
                <p:oleObj spid="_x0000_s112664" name="Equation" r:id="rId21" imgW="190417" imgH="241195" progId="Equation.3">
                  <p:embed/>
                </p:oleObj>
              </mc:Choice>
              <mc:Fallback>
                <p:oleObj name="Equation" r:id="rId21" imgW="190417" imgH="241195"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80063" y="3357563"/>
                        <a:ext cx="384175"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8684" name="Object 28"/>
          <p:cNvGraphicFramePr>
            <a:graphicFrameLocks noChangeAspect="1"/>
          </p:cNvGraphicFramePr>
          <p:nvPr/>
        </p:nvGraphicFramePr>
        <p:xfrm>
          <a:off x="3059113" y="2349500"/>
          <a:ext cx="325437" cy="406400"/>
        </p:xfrm>
        <a:graphic>
          <a:graphicData uri="http://schemas.openxmlformats.org/presentationml/2006/ole">
            <mc:AlternateContent xmlns:mc="http://schemas.openxmlformats.org/markup-compatibility/2006">
              <mc:Choice xmlns:v="urn:schemas-microsoft-com:vml" Requires="v">
                <p:oleObj spid="_x0000_s112665" name="Equation" r:id="rId23" imgW="190417" imgH="241195" progId="Equation.3">
                  <p:embed/>
                </p:oleObj>
              </mc:Choice>
              <mc:Fallback>
                <p:oleObj name="Equation" r:id="rId23" imgW="190417" imgH="241195"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59113" y="2349500"/>
                        <a:ext cx="32543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85" name="Rectangle 29"/>
          <p:cNvSpPr>
            <a:spLocks noChangeArrowheads="1"/>
          </p:cNvSpPr>
          <p:nvPr/>
        </p:nvSpPr>
        <p:spPr bwMode="auto">
          <a:xfrm>
            <a:off x="2987675" y="4005263"/>
            <a:ext cx="792163" cy="366712"/>
          </a:xfrm>
          <a:prstGeom prst="rect">
            <a:avLst/>
          </a:prstGeom>
          <a:noFill/>
          <a:ln w="9525">
            <a:noFill/>
            <a:miter lim="800000"/>
            <a:headEnd/>
            <a:tailEnd/>
          </a:ln>
          <a:effectLst/>
        </p:spPr>
        <p:txBody>
          <a:bodyPr wrap="none" anchor="ctr">
            <a:spAutoFit/>
          </a:bodyPr>
          <a:lstStyle/>
          <a:p>
            <a:r>
              <a:rPr lang="en-US" sz="1400" b="1"/>
              <a:t>WHEN</a:t>
            </a:r>
            <a:r>
              <a:rPr lang="en-US" sz="1800"/>
              <a:t> </a:t>
            </a:r>
          </a:p>
        </p:txBody>
      </p:sp>
      <p:sp>
        <p:nvSpPr>
          <p:cNvPr id="198686" name="Line 30"/>
          <p:cNvSpPr>
            <a:spLocks noChangeShapeType="1"/>
          </p:cNvSpPr>
          <p:nvPr/>
        </p:nvSpPr>
        <p:spPr bwMode="auto">
          <a:xfrm>
            <a:off x="3348038" y="4724400"/>
            <a:ext cx="863600" cy="0"/>
          </a:xfrm>
          <a:prstGeom prst="line">
            <a:avLst/>
          </a:prstGeom>
          <a:noFill/>
          <a:ln w="38100">
            <a:solidFill>
              <a:schemeClr val="tx1"/>
            </a:solidFill>
            <a:round/>
            <a:headEnd/>
            <a:tailEnd type="triangle" w="med" len="med"/>
          </a:ln>
          <a:effectLst/>
        </p:spPr>
        <p:txBody>
          <a:bodyPr/>
          <a:lstStyle/>
          <a:p>
            <a:endParaRPr lang="id-ID"/>
          </a:p>
        </p:txBody>
      </p:sp>
      <p:sp>
        <p:nvSpPr>
          <p:cNvPr id="198687" name="Rectangle 3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88" name="Object 32"/>
          <p:cNvGraphicFramePr>
            <a:graphicFrameLocks noChangeAspect="1"/>
          </p:cNvGraphicFramePr>
          <p:nvPr/>
        </p:nvGraphicFramePr>
        <p:xfrm>
          <a:off x="3276600" y="4221163"/>
          <a:ext cx="473075" cy="695325"/>
        </p:xfrm>
        <a:graphic>
          <a:graphicData uri="http://schemas.openxmlformats.org/presentationml/2006/ole">
            <mc:AlternateContent xmlns:mc="http://schemas.openxmlformats.org/markup-compatibility/2006">
              <mc:Choice xmlns:v="urn:schemas-microsoft-com:vml" Requires="v">
                <p:oleObj spid="_x0000_s112666" name="Equation" r:id="rId25" imgW="164957" imgH="241091" progId="Equation.3">
                  <p:embed/>
                </p:oleObj>
              </mc:Choice>
              <mc:Fallback>
                <p:oleObj name="Equation" r:id="rId25" imgW="164957" imgH="241091"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76600" y="4221163"/>
                        <a:ext cx="4730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89" name="Rectangle 33"/>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8690" name="Object 34"/>
          <p:cNvGraphicFramePr>
            <a:graphicFrameLocks noChangeAspect="1"/>
          </p:cNvGraphicFramePr>
          <p:nvPr/>
        </p:nvGraphicFramePr>
        <p:xfrm>
          <a:off x="3276600" y="4797425"/>
          <a:ext cx="463550" cy="503238"/>
        </p:xfrm>
        <a:graphic>
          <a:graphicData uri="http://schemas.openxmlformats.org/presentationml/2006/ole">
            <mc:AlternateContent xmlns:mc="http://schemas.openxmlformats.org/markup-compatibility/2006">
              <mc:Choice xmlns:v="urn:schemas-microsoft-com:vml" Requires="v">
                <p:oleObj spid="_x0000_s112667" name="Equation" r:id="rId27" imgW="215713" imgH="241091" progId="Equation.3">
                  <p:embed/>
                </p:oleObj>
              </mc:Choice>
              <mc:Fallback>
                <p:oleObj name="Equation" r:id="rId27" imgW="215713" imgH="241091"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76600" y="4797425"/>
                        <a:ext cx="46355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91" name="Line 35"/>
          <p:cNvSpPr>
            <a:spLocks noChangeShapeType="1"/>
          </p:cNvSpPr>
          <p:nvPr/>
        </p:nvSpPr>
        <p:spPr bwMode="auto">
          <a:xfrm flipH="1">
            <a:off x="3348038" y="5229225"/>
            <a:ext cx="863600" cy="0"/>
          </a:xfrm>
          <a:prstGeom prst="line">
            <a:avLst/>
          </a:prstGeom>
          <a:noFill/>
          <a:ln w="38100">
            <a:solidFill>
              <a:schemeClr val="tx1"/>
            </a:solidFill>
            <a:round/>
            <a:headEnd/>
            <a:tailEnd type="triangle" w="med" len="med"/>
          </a:ln>
          <a:effectLst/>
        </p:spPr>
        <p:txBody>
          <a:bodyPr/>
          <a:lstStyle/>
          <a:p>
            <a:endParaRPr lang="id-ID"/>
          </a:p>
        </p:txBody>
      </p:sp>
    </p:spTree>
    <p:extLst>
      <p:ext uri="{BB962C8B-B14F-4D97-AF65-F5344CB8AC3E}">
        <p14:creationId xmlns:p14="http://schemas.microsoft.com/office/powerpoint/2010/main" val="437716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anim calcmode="lin" valueType="num">
                                      <p:cBhvr>
                                        <p:cTn id="7" dur="500" decel="50000" fill="hold">
                                          <p:stCondLst>
                                            <p:cond delay="0"/>
                                          </p:stCondLst>
                                        </p:cTn>
                                        <p:tgtEl>
                                          <p:spTgt spid="1986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86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8658"/>
                                        </p:tgtEl>
                                        <p:attrNameLst>
                                          <p:attrName>ppt_w</p:attrName>
                                        </p:attrNameLst>
                                      </p:cBhvr>
                                      <p:tavLst>
                                        <p:tav tm="0">
                                          <p:val>
                                            <p:strVal val="#ppt_w*.05"/>
                                          </p:val>
                                        </p:tav>
                                        <p:tav tm="100000">
                                          <p:val>
                                            <p:strVal val="#ppt_w"/>
                                          </p:val>
                                        </p:tav>
                                      </p:tavLst>
                                    </p:anim>
                                    <p:anim calcmode="lin" valueType="num">
                                      <p:cBhvr>
                                        <p:cTn id="10" dur="1000" fill="hold"/>
                                        <p:tgtEl>
                                          <p:spTgt spid="1986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86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86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86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865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98676"/>
                                        </p:tgtEl>
                                        <p:attrNameLst>
                                          <p:attrName>style.visibility</p:attrName>
                                        </p:attrNameLst>
                                      </p:cBhvr>
                                      <p:to>
                                        <p:strVal val="visible"/>
                                      </p:to>
                                    </p:set>
                                    <p:anim calcmode="lin" valueType="num">
                                      <p:cBhvr>
                                        <p:cTn id="19" dur="500" decel="50000" fill="hold">
                                          <p:stCondLst>
                                            <p:cond delay="0"/>
                                          </p:stCondLst>
                                        </p:cTn>
                                        <p:tgtEl>
                                          <p:spTgt spid="19867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9867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98676"/>
                                        </p:tgtEl>
                                        <p:attrNameLst>
                                          <p:attrName>ppt_w</p:attrName>
                                        </p:attrNameLst>
                                      </p:cBhvr>
                                      <p:tavLst>
                                        <p:tav tm="0">
                                          <p:val>
                                            <p:strVal val="#ppt_w*.05"/>
                                          </p:val>
                                        </p:tav>
                                        <p:tav tm="100000">
                                          <p:val>
                                            <p:strVal val="#ppt_w"/>
                                          </p:val>
                                        </p:tav>
                                      </p:tavLst>
                                    </p:anim>
                                    <p:anim calcmode="lin" valueType="num">
                                      <p:cBhvr>
                                        <p:cTn id="22" dur="1000" fill="hold"/>
                                        <p:tgtEl>
                                          <p:spTgt spid="19867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9867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9867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9867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9867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98675"/>
                                        </p:tgtEl>
                                        <p:attrNameLst>
                                          <p:attrName>style.visibility</p:attrName>
                                        </p:attrNameLst>
                                      </p:cBhvr>
                                      <p:to>
                                        <p:strVal val="visible"/>
                                      </p:to>
                                    </p:set>
                                    <p:anim calcmode="lin" valueType="num">
                                      <p:cBhvr>
                                        <p:cTn id="31" dur="500" decel="50000" fill="hold">
                                          <p:stCondLst>
                                            <p:cond delay="0"/>
                                          </p:stCondLst>
                                        </p:cTn>
                                        <p:tgtEl>
                                          <p:spTgt spid="19867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9867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98675"/>
                                        </p:tgtEl>
                                        <p:attrNameLst>
                                          <p:attrName>ppt_w</p:attrName>
                                        </p:attrNameLst>
                                      </p:cBhvr>
                                      <p:tavLst>
                                        <p:tav tm="0">
                                          <p:val>
                                            <p:strVal val="#ppt_w*.05"/>
                                          </p:val>
                                        </p:tav>
                                        <p:tav tm="100000">
                                          <p:val>
                                            <p:strVal val="#ppt_w"/>
                                          </p:val>
                                        </p:tav>
                                      </p:tavLst>
                                    </p:anim>
                                    <p:anim calcmode="lin" valueType="num">
                                      <p:cBhvr>
                                        <p:cTn id="34" dur="1000" fill="hold"/>
                                        <p:tgtEl>
                                          <p:spTgt spid="19867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9867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9867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9867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98675"/>
                                        </p:tgtEl>
                                      </p:cBhvr>
                                    </p:animEffect>
                                  </p:childTnLst>
                                </p:cTn>
                              </p:par>
                              <p:par>
                                <p:cTn id="39" presetID="25" presetClass="entr" presetSubtype="0" fill="hold" nodeType="withEffect">
                                  <p:stCondLst>
                                    <p:cond delay="0"/>
                                  </p:stCondLst>
                                  <p:childTnLst>
                                    <p:set>
                                      <p:cBhvr>
                                        <p:cTn id="40" dur="1" fill="hold">
                                          <p:stCondLst>
                                            <p:cond delay="0"/>
                                          </p:stCondLst>
                                        </p:cTn>
                                        <p:tgtEl>
                                          <p:spTgt spid="198678"/>
                                        </p:tgtEl>
                                        <p:attrNameLst>
                                          <p:attrName>style.visibility</p:attrName>
                                        </p:attrNameLst>
                                      </p:cBhvr>
                                      <p:to>
                                        <p:strVal val="visible"/>
                                      </p:to>
                                    </p:set>
                                    <p:anim calcmode="lin" valueType="num">
                                      <p:cBhvr>
                                        <p:cTn id="41" dur="500" decel="50000" fill="hold">
                                          <p:stCondLst>
                                            <p:cond delay="0"/>
                                          </p:stCondLst>
                                        </p:cTn>
                                        <p:tgtEl>
                                          <p:spTgt spid="19867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9867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98678"/>
                                        </p:tgtEl>
                                        <p:attrNameLst>
                                          <p:attrName>ppt_w</p:attrName>
                                        </p:attrNameLst>
                                      </p:cBhvr>
                                      <p:tavLst>
                                        <p:tav tm="0">
                                          <p:val>
                                            <p:strVal val="#ppt_w*.05"/>
                                          </p:val>
                                        </p:tav>
                                        <p:tav tm="100000">
                                          <p:val>
                                            <p:strVal val="#ppt_w"/>
                                          </p:val>
                                        </p:tav>
                                      </p:tavLst>
                                    </p:anim>
                                    <p:anim calcmode="lin" valueType="num">
                                      <p:cBhvr>
                                        <p:cTn id="44" dur="1000" fill="hold"/>
                                        <p:tgtEl>
                                          <p:spTgt spid="19867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9867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9867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9867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9867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98659"/>
                                        </p:tgtEl>
                                        <p:attrNameLst>
                                          <p:attrName>style.visibility</p:attrName>
                                        </p:attrNameLst>
                                      </p:cBhvr>
                                      <p:to>
                                        <p:strVal val="visible"/>
                                      </p:to>
                                    </p:set>
                                    <p:animEffect transition="in" filter="dissolve">
                                      <p:cBhvr>
                                        <p:cTn id="53" dur="500"/>
                                        <p:tgtEl>
                                          <p:spTgt spid="19865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98679"/>
                                        </p:tgtEl>
                                        <p:attrNameLst>
                                          <p:attrName>style.visibility</p:attrName>
                                        </p:attrNameLst>
                                      </p:cBhvr>
                                      <p:to>
                                        <p:strVal val="visible"/>
                                      </p:to>
                                    </p:set>
                                    <p:animEffect transition="in" filter="dissolve">
                                      <p:cBhvr>
                                        <p:cTn id="56" dur="500"/>
                                        <p:tgtEl>
                                          <p:spTgt spid="198679"/>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nodeType="clickEffect">
                                  <p:stCondLst>
                                    <p:cond delay="0"/>
                                  </p:stCondLst>
                                  <p:childTnLst>
                                    <p:set>
                                      <p:cBhvr>
                                        <p:cTn id="60" dur="1" fill="hold">
                                          <p:stCondLst>
                                            <p:cond delay="0"/>
                                          </p:stCondLst>
                                        </p:cTn>
                                        <p:tgtEl>
                                          <p:spTgt spid="198681"/>
                                        </p:tgtEl>
                                        <p:attrNameLst>
                                          <p:attrName>style.visibility</p:attrName>
                                        </p:attrNameLst>
                                      </p:cBhvr>
                                      <p:to>
                                        <p:strVal val="visible"/>
                                      </p:to>
                                    </p:set>
                                    <p:anim calcmode="lin" valueType="num">
                                      <p:cBhvr>
                                        <p:cTn id="61" dur="500" decel="50000" fill="hold">
                                          <p:stCondLst>
                                            <p:cond delay="0"/>
                                          </p:stCondLst>
                                        </p:cTn>
                                        <p:tgtEl>
                                          <p:spTgt spid="198681"/>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98681"/>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98681"/>
                                        </p:tgtEl>
                                        <p:attrNameLst>
                                          <p:attrName>ppt_w</p:attrName>
                                        </p:attrNameLst>
                                      </p:cBhvr>
                                      <p:tavLst>
                                        <p:tav tm="0">
                                          <p:val>
                                            <p:strVal val="#ppt_w*.05"/>
                                          </p:val>
                                        </p:tav>
                                        <p:tav tm="100000">
                                          <p:val>
                                            <p:strVal val="#ppt_w"/>
                                          </p:val>
                                        </p:tav>
                                      </p:tavLst>
                                    </p:anim>
                                    <p:anim calcmode="lin" valueType="num">
                                      <p:cBhvr>
                                        <p:cTn id="64" dur="1000" fill="hold"/>
                                        <p:tgtEl>
                                          <p:spTgt spid="198681"/>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98681"/>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98681"/>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98681"/>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98681"/>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98670"/>
                                        </p:tgtEl>
                                        <p:attrNameLst>
                                          <p:attrName>style.visibility</p:attrName>
                                        </p:attrNameLst>
                                      </p:cBhvr>
                                      <p:to>
                                        <p:strVal val="visible"/>
                                      </p:to>
                                    </p:set>
                                    <p:animEffect transition="in" filter="strips(downLeft)">
                                      <p:cBhvr>
                                        <p:cTn id="73" dur="500"/>
                                        <p:tgtEl>
                                          <p:spTgt spid="198670"/>
                                        </p:tgtEl>
                                      </p:cBhvr>
                                    </p:animEffect>
                                  </p:childTnLst>
                                </p:cTn>
                              </p:par>
                              <p:par>
                                <p:cTn id="74" presetID="18" presetClass="entr" presetSubtype="12" fill="hold" nodeType="withEffect">
                                  <p:stCondLst>
                                    <p:cond delay="0"/>
                                  </p:stCondLst>
                                  <p:childTnLst>
                                    <p:set>
                                      <p:cBhvr>
                                        <p:cTn id="75" dur="1" fill="hold">
                                          <p:stCondLst>
                                            <p:cond delay="0"/>
                                          </p:stCondLst>
                                        </p:cTn>
                                        <p:tgtEl>
                                          <p:spTgt spid="198662"/>
                                        </p:tgtEl>
                                        <p:attrNameLst>
                                          <p:attrName>style.visibility</p:attrName>
                                        </p:attrNameLst>
                                      </p:cBhvr>
                                      <p:to>
                                        <p:strVal val="visible"/>
                                      </p:to>
                                    </p:set>
                                    <p:animEffect transition="in" filter="strips(downLeft)">
                                      <p:cBhvr>
                                        <p:cTn id="76" dur="500"/>
                                        <p:tgtEl>
                                          <p:spTgt spid="198662"/>
                                        </p:tgtEl>
                                      </p:cBhvr>
                                    </p:animEffect>
                                  </p:childTnLst>
                                </p:cTn>
                              </p:par>
                              <p:par>
                                <p:cTn id="77" presetID="18" presetClass="entr" presetSubtype="12" fill="hold" nodeType="withEffect">
                                  <p:stCondLst>
                                    <p:cond delay="0"/>
                                  </p:stCondLst>
                                  <p:childTnLst>
                                    <p:set>
                                      <p:cBhvr>
                                        <p:cTn id="78" dur="1" fill="hold">
                                          <p:stCondLst>
                                            <p:cond delay="0"/>
                                          </p:stCondLst>
                                        </p:cTn>
                                        <p:tgtEl>
                                          <p:spTgt spid="198664"/>
                                        </p:tgtEl>
                                        <p:attrNameLst>
                                          <p:attrName>style.visibility</p:attrName>
                                        </p:attrNameLst>
                                      </p:cBhvr>
                                      <p:to>
                                        <p:strVal val="visible"/>
                                      </p:to>
                                    </p:set>
                                    <p:animEffect transition="in" filter="strips(downLeft)">
                                      <p:cBhvr>
                                        <p:cTn id="79" dur="500"/>
                                        <p:tgtEl>
                                          <p:spTgt spid="198664"/>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198672"/>
                                        </p:tgtEl>
                                        <p:attrNameLst>
                                          <p:attrName>style.visibility</p:attrName>
                                        </p:attrNameLst>
                                      </p:cBhvr>
                                      <p:to>
                                        <p:strVal val="visible"/>
                                      </p:to>
                                    </p:set>
                                    <p:animEffect transition="in" filter="strips(downLeft)">
                                      <p:cBhvr>
                                        <p:cTn id="84" dur="500"/>
                                        <p:tgtEl>
                                          <p:spTgt spid="198672"/>
                                        </p:tgtEl>
                                      </p:cBhvr>
                                    </p:animEffect>
                                  </p:childTnLst>
                                </p:cTn>
                              </p:par>
                              <p:par>
                                <p:cTn id="85" presetID="18" presetClass="entr" presetSubtype="12" fill="hold" nodeType="withEffect">
                                  <p:stCondLst>
                                    <p:cond delay="0"/>
                                  </p:stCondLst>
                                  <p:childTnLst>
                                    <p:set>
                                      <p:cBhvr>
                                        <p:cTn id="86" dur="1" fill="hold">
                                          <p:stCondLst>
                                            <p:cond delay="0"/>
                                          </p:stCondLst>
                                        </p:cTn>
                                        <p:tgtEl>
                                          <p:spTgt spid="198666"/>
                                        </p:tgtEl>
                                        <p:attrNameLst>
                                          <p:attrName>style.visibility</p:attrName>
                                        </p:attrNameLst>
                                      </p:cBhvr>
                                      <p:to>
                                        <p:strVal val="visible"/>
                                      </p:to>
                                    </p:set>
                                    <p:animEffect transition="in" filter="strips(downLeft)">
                                      <p:cBhvr>
                                        <p:cTn id="87" dur="500"/>
                                        <p:tgtEl>
                                          <p:spTgt spid="198666"/>
                                        </p:tgtEl>
                                      </p:cBhvr>
                                    </p:animEffect>
                                  </p:childTnLst>
                                </p:cTn>
                              </p:par>
                              <p:par>
                                <p:cTn id="88" presetID="18" presetClass="entr" presetSubtype="12" fill="hold" nodeType="withEffect">
                                  <p:stCondLst>
                                    <p:cond delay="0"/>
                                  </p:stCondLst>
                                  <p:childTnLst>
                                    <p:set>
                                      <p:cBhvr>
                                        <p:cTn id="89" dur="1" fill="hold">
                                          <p:stCondLst>
                                            <p:cond delay="0"/>
                                          </p:stCondLst>
                                        </p:cTn>
                                        <p:tgtEl>
                                          <p:spTgt spid="198668"/>
                                        </p:tgtEl>
                                        <p:attrNameLst>
                                          <p:attrName>style.visibility</p:attrName>
                                        </p:attrNameLst>
                                      </p:cBhvr>
                                      <p:to>
                                        <p:strVal val="visible"/>
                                      </p:to>
                                    </p:set>
                                    <p:animEffect transition="in" filter="strips(downLeft)">
                                      <p:cBhvr>
                                        <p:cTn id="90" dur="500"/>
                                        <p:tgtEl>
                                          <p:spTgt spid="198668"/>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6" fill="hold" grpId="0" nodeType="clickEffect">
                                  <p:stCondLst>
                                    <p:cond delay="0"/>
                                  </p:stCondLst>
                                  <p:childTnLst>
                                    <p:set>
                                      <p:cBhvr>
                                        <p:cTn id="94" dur="1" fill="hold">
                                          <p:stCondLst>
                                            <p:cond delay="0"/>
                                          </p:stCondLst>
                                        </p:cTn>
                                        <p:tgtEl>
                                          <p:spTgt spid="198660"/>
                                        </p:tgtEl>
                                        <p:attrNameLst>
                                          <p:attrName>style.visibility</p:attrName>
                                        </p:attrNameLst>
                                      </p:cBhvr>
                                      <p:to>
                                        <p:strVal val="visible"/>
                                      </p:to>
                                    </p:set>
                                    <p:animEffect transition="in" filter="strips(downRight)">
                                      <p:cBhvr>
                                        <p:cTn id="95" dur="3000"/>
                                        <p:tgtEl>
                                          <p:spTgt spid="198660"/>
                                        </p:tgtEl>
                                      </p:cBhvr>
                                    </p:animEffect>
                                  </p:childTnLst>
                                </p:cTn>
                              </p:par>
                            </p:childTnLst>
                          </p:cTn>
                        </p:par>
                      </p:childTnLst>
                    </p:cTn>
                  </p:par>
                  <p:par>
                    <p:cTn id="96" fill="hold">
                      <p:stCondLst>
                        <p:cond delay="indefinite"/>
                      </p:stCondLst>
                      <p:childTnLst>
                        <p:par>
                          <p:cTn id="97" fill="hold">
                            <p:stCondLst>
                              <p:cond delay="0"/>
                            </p:stCondLst>
                            <p:childTnLst>
                              <p:par>
                                <p:cTn id="98" presetID="18" presetClass="entr" presetSubtype="12" fill="hold" nodeType="clickEffect">
                                  <p:stCondLst>
                                    <p:cond delay="0"/>
                                  </p:stCondLst>
                                  <p:childTnLst>
                                    <p:set>
                                      <p:cBhvr>
                                        <p:cTn id="99" dur="1" fill="hold">
                                          <p:stCondLst>
                                            <p:cond delay="0"/>
                                          </p:stCondLst>
                                        </p:cTn>
                                        <p:tgtEl>
                                          <p:spTgt spid="198683"/>
                                        </p:tgtEl>
                                        <p:attrNameLst>
                                          <p:attrName>style.visibility</p:attrName>
                                        </p:attrNameLst>
                                      </p:cBhvr>
                                      <p:to>
                                        <p:strVal val="visible"/>
                                      </p:to>
                                    </p:set>
                                    <p:animEffect transition="in" filter="strips(downLeft)">
                                      <p:cBhvr>
                                        <p:cTn id="100" dur="500"/>
                                        <p:tgtEl>
                                          <p:spTgt spid="198683"/>
                                        </p:tgtEl>
                                      </p:cBhvr>
                                    </p:animEffect>
                                  </p:childTnLst>
                                </p:cTn>
                              </p:par>
                            </p:childTnLst>
                          </p:cTn>
                        </p:par>
                      </p:childTnLst>
                    </p:cTn>
                  </p:par>
                  <p:par>
                    <p:cTn id="101" fill="hold">
                      <p:stCondLst>
                        <p:cond delay="indefinite"/>
                      </p:stCondLst>
                      <p:childTnLst>
                        <p:par>
                          <p:cTn id="102" fill="hold">
                            <p:stCondLst>
                              <p:cond delay="0"/>
                            </p:stCondLst>
                            <p:childTnLst>
                              <p:par>
                                <p:cTn id="103" presetID="18" presetClass="entr" presetSubtype="12" fill="hold" grpId="0" nodeType="clickEffect">
                                  <p:stCondLst>
                                    <p:cond delay="0"/>
                                  </p:stCondLst>
                                  <p:childTnLst>
                                    <p:set>
                                      <p:cBhvr>
                                        <p:cTn id="104" dur="1" fill="hold">
                                          <p:stCondLst>
                                            <p:cond delay="0"/>
                                          </p:stCondLst>
                                        </p:cTn>
                                        <p:tgtEl>
                                          <p:spTgt spid="198673"/>
                                        </p:tgtEl>
                                        <p:attrNameLst>
                                          <p:attrName>style.visibility</p:attrName>
                                        </p:attrNameLst>
                                      </p:cBhvr>
                                      <p:to>
                                        <p:strVal val="visible"/>
                                      </p:to>
                                    </p:set>
                                    <p:animEffect transition="in" filter="strips(downLeft)">
                                      <p:cBhvr>
                                        <p:cTn id="105" dur="500"/>
                                        <p:tgtEl>
                                          <p:spTgt spid="198673"/>
                                        </p:tgtEl>
                                      </p:cBhvr>
                                    </p:animEffect>
                                  </p:childTnLst>
                                </p:cTn>
                              </p:par>
                            </p:childTnLst>
                          </p:cTn>
                        </p:par>
                      </p:childTnLst>
                    </p:cTn>
                  </p:par>
                  <p:par>
                    <p:cTn id="106" fill="hold">
                      <p:stCondLst>
                        <p:cond delay="indefinite"/>
                      </p:stCondLst>
                      <p:childTnLst>
                        <p:par>
                          <p:cTn id="107" fill="hold">
                            <p:stCondLst>
                              <p:cond delay="0"/>
                            </p:stCondLst>
                            <p:childTnLst>
                              <p:par>
                                <p:cTn id="108" presetID="18" presetClass="entr" presetSubtype="12" fill="hold" nodeType="clickEffect">
                                  <p:stCondLst>
                                    <p:cond delay="0"/>
                                  </p:stCondLst>
                                  <p:childTnLst>
                                    <p:set>
                                      <p:cBhvr>
                                        <p:cTn id="109" dur="1" fill="hold">
                                          <p:stCondLst>
                                            <p:cond delay="0"/>
                                          </p:stCondLst>
                                        </p:cTn>
                                        <p:tgtEl>
                                          <p:spTgt spid="198684"/>
                                        </p:tgtEl>
                                        <p:attrNameLst>
                                          <p:attrName>style.visibility</p:attrName>
                                        </p:attrNameLst>
                                      </p:cBhvr>
                                      <p:to>
                                        <p:strVal val="visible"/>
                                      </p:to>
                                    </p:set>
                                    <p:animEffect transition="in" filter="strips(downLeft)">
                                      <p:cBhvr>
                                        <p:cTn id="110" dur="500"/>
                                        <p:tgtEl>
                                          <p:spTgt spid="198684"/>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98685"/>
                                        </p:tgtEl>
                                        <p:attrNameLst>
                                          <p:attrName>style.visibility</p:attrName>
                                        </p:attrNameLst>
                                      </p:cBhvr>
                                      <p:to>
                                        <p:strVal val="visible"/>
                                      </p:to>
                                    </p:set>
                                    <p:anim calcmode="lin" valueType="num">
                                      <p:cBhvr>
                                        <p:cTn id="115" dur="500" decel="50000" fill="hold">
                                          <p:stCondLst>
                                            <p:cond delay="0"/>
                                          </p:stCondLst>
                                        </p:cTn>
                                        <p:tgtEl>
                                          <p:spTgt spid="198685"/>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98685"/>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98685"/>
                                        </p:tgtEl>
                                        <p:attrNameLst>
                                          <p:attrName>ppt_w</p:attrName>
                                        </p:attrNameLst>
                                      </p:cBhvr>
                                      <p:tavLst>
                                        <p:tav tm="0">
                                          <p:val>
                                            <p:strVal val="#ppt_w*.05"/>
                                          </p:val>
                                        </p:tav>
                                        <p:tav tm="100000">
                                          <p:val>
                                            <p:strVal val="#ppt_w"/>
                                          </p:val>
                                        </p:tav>
                                      </p:tavLst>
                                    </p:anim>
                                    <p:anim calcmode="lin" valueType="num">
                                      <p:cBhvr>
                                        <p:cTn id="118" dur="1000" fill="hold"/>
                                        <p:tgtEl>
                                          <p:spTgt spid="198685"/>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98685"/>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98685"/>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98685"/>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98685"/>
                                        </p:tgtEl>
                                      </p:cBhvr>
                                    </p:animEffect>
                                  </p:childTnLst>
                                </p:cTn>
                              </p:par>
                            </p:childTnLst>
                          </p:cTn>
                        </p:par>
                      </p:childTnLst>
                    </p:cTn>
                  </p:par>
                  <p:par>
                    <p:cTn id="123" fill="hold">
                      <p:stCondLst>
                        <p:cond delay="indefinite"/>
                      </p:stCondLst>
                      <p:childTnLst>
                        <p:par>
                          <p:cTn id="124" fill="hold">
                            <p:stCondLst>
                              <p:cond delay="0"/>
                            </p:stCondLst>
                            <p:childTnLst>
                              <p:par>
                                <p:cTn id="125" presetID="18" presetClass="entr" presetSubtype="12" fill="hold" nodeType="clickEffect">
                                  <p:stCondLst>
                                    <p:cond delay="0"/>
                                  </p:stCondLst>
                                  <p:childTnLst>
                                    <p:set>
                                      <p:cBhvr>
                                        <p:cTn id="126" dur="1" fill="hold">
                                          <p:stCondLst>
                                            <p:cond delay="0"/>
                                          </p:stCondLst>
                                        </p:cTn>
                                        <p:tgtEl>
                                          <p:spTgt spid="198688"/>
                                        </p:tgtEl>
                                        <p:attrNameLst>
                                          <p:attrName>style.visibility</p:attrName>
                                        </p:attrNameLst>
                                      </p:cBhvr>
                                      <p:to>
                                        <p:strVal val="visible"/>
                                      </p:to>
                                    </p:set>
                                    <p:animEffect transition="in" filter="strips(downLeft)">
                                      <p:cBhvr>
                                        <p:cTn id="127" dur="500"/>
                                        <p:tgtEl>
                                          <p:spTgt spid="198688"/>
                                        </p:tgtEl>
                                      </p:cBhvr>
                                    </p:animEffect>
                                  </p:childTnLst>
                                </p:cTn>
                              </p:par>
                            </p:childTnLst>
                          </p:cTn>
                        </p:par>
                      </p:childTnLst>
                    </p:cTn>
                  </p:par>
                  <p:par>
                    <p:cTn id="128" fill="hold">
                      <p:stCondLst>
                        <p:cond delay="indefinite"/>
                      </p:stCondLst>
                      <p:childTnLst>
                        <p:par>
                          <p:cTn id="129" fill="hold">
                            <p:stCondLst>
                              <p:cond delay="0"/>
                            </p:stCondLst>
                            <p:childTnLst>
                              <p:par>
                                <p:cTn id="130" presetID="18" presetClass="entr" presetSubtype="6" fill="hold" grpId="0" nodeType="clickEffect">
                                  <p:stCondLst>
                                    <p:cond delay="0"/>
                                  </p:stCondLst>
                                  <p:childTnLst>
                                    <p:set>
                                      <p:cBhvr>
                                        <p:cTn id="131" dur="1" fill="hold">
                                          <p:stCondLst>
                                            <p:cond delay="0"/>
                                          </p:stCondLst>
                                        </p:cTn>
                                        <p:tgtEl>
                                          <p:spTgt spid="198686"/>
                                        </p:tgtEl>
                                        <p:attrNameLst>
                                          <p:attrName>style.visibility</p:attrName>
                                        </p:attrNameLst>
                                      </p:cBhvr>
                                      <p:to>
                                        <p:strVal val="visible"/>
                                      </p:to>
                                    </p:set>
                                    <p:animEffect transition="in" filter="strips(downRight)">
                                      <p:cBhvr>
                                        <p:cTn id="132" dur="500"/>
                                        <p:tgtEl>
                                          <p:spTgt spid="198686"/>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12" fill="hold" nodeType="clickEffect">
                                  <p:stCondLst>
                                    <p:cond delay="0"/>
                                  </p:stCondLst>
                                  <p:childTnLst>
                                    <p:set>
                                      <p:cBhvr>
                                        <p:cTn id="136" dur="1" fill="hold">
                                          <p:stCondLst>
                                            <p:cond delay="0"/>
                                          </p:stCondLst>
                                        </p:cTn>
                                        <p:tgtEl>
                                          <p:spTgt spid="198690"/>
                                        </p:tgtEl>
                                        <p:attrNameLst>
                                          <p:attrName>style.visibility</p:attrName>
                                        </p:attrNameLst>
                                      </p:cBhvr>
                                      <p:to>
                                        <p:strVal val="visible"/>
                                      </p:to>
                                    </p:set>
                                    <p:animEffect transition="in" filter="strips(downLeft)">
                                      <p:cBhvr>
                                        <p:cTn id="137" dur="500"/>
                                        <p:tgtEl>
                                          <p:spTgt spid="198690"/>
                                        </p:tgtEl>
                                      </p:cBhvr>
                                    </p:animEffect>
                                  </p:childTnLst>
                                </p:cTn>
                              </p:par>
                            </p:childTnLst>
                          </p:cTn>
                        </p:par>
                      </p:childTnLst>
                    </p:cTn>
                  </p:par>
                  <p:par>
                    <p:cTn id="138" fill="hold">
                      <p:stCondLst>
                        <p:cond delay="indefinite"/>
                      </p:stCondLst>
                      <p:childTnLst>
                        <p:par>
                          <p:cTn id="139" fill="hold">
                            <p:stCondLst>
                              <p:cond delay="0"/>
                            </p:stCondLst>
                            <p:childTnLst>
                              <p:par>
                                <p:cTn id="140" presetID="18" presetClass="entr" presetSubtype="12" fill="hold" grpId="0" nodeType="clickEffect">
                                  <p:stCondLst>
                                    <p:cond delay="0"/>
                                  </p:stCondLst>
                                  <p:childTnLst>
                                    <p:set>
                                      <p:cBhvr>
                                        <p:cTn id="141" dur="1" fill="hold">
                                          <p:stCondLst>
                                            <p:cond delay="0"/>
                                          </p:stCondLst>
                                        </p:cTn>
                                        <p:tgtEl>
                                          <p:spTgt spid="198691"/>
                                        </p:tgtEl>
                                        <p:attrNameLst>
                                          <p:attrName>style.visibility</p:attrName>
                                        </p:attrNameLst>
                                      </p:cBhvr>
                                      <p:to>
                                        <p:strVal val="visible"/>
                                      </p:to>
                                    </p:set>
                                    <p:animEffect transition="in" filter="strips(downLeft)">
                                      <p:cBhvr>
                                        <p:cTn id="142" dur="500"/>
                                        <p:tgtEl>
                                          <p:spTgt spid="198691"/>
                                        </p:tgtEl>
                                      </p:cBhvr>
                                    </p:animEffect>
                                  </p:childTnLst>
                                </p:cTn>
                              </p:par>
                            </p:childTnLst>
                          </p:cTn>
                        </p:par>
                      </p:childTnLst>
                    </p:cTn>
                  </p:par>
                  <p:par>
                    <p:cTn id="143" fill="hold">
                      <p:stCondLst>
                        <p:cond delay="indefinite"/>
                      </p:stCondLst>
                      <p:childTnLst>
                        <p:par>
                          <p:cTn id="144" fill="hold">
                            <p:stCondLst>
                              <p:cond delay="0"/>
                            </p:stCondLst>
                            <p:childTnLst>
                              <p:par>
                                <p:cTn id="145" presetID="8" presetClass="exit" presetSubtype="16" fill="hold" nodeType="clickEffect">
                                  <p:stCondLst>
                                    <p:cond delay="0"/>
                                  </p:stCondLst>
                                  <p:childTnLst>
                                    <p:animEffect transition="out" filter="diamond(in)">
                                      <p:cBhvr>
                                        <p:cTn id="146" dur="2000"/>
                                        <p:tgtEl>
                                          <p:spTgt spid="198690"/>
                                        </p:tgtEl>
                                      </p:cBhvr>
                                    </p:animEffect>
                                    <p:set>
                                      <p:cBhvr>
                                        <p:cTn id="147" dur="1" fill="hold">
                                          <p:stCondLst>
                                            <p:cond delay="1999"/>
                                          </p:stCondLst>
                                        </p:cTn>
                                        <p:tgtEl>
                                          <p:spTgt spid="198690"/>
                                        </p:tgtEl>
                                        <p:attrNameLst>
                                          <p:attrName>style.visibility</p:attrName>
                                        </p:attrNameLst>
                                      </p:cBhvr>
                                      <p:to>
                                        <p:strVal val="hidden"/>
                                      </p:to>
                                    </p:set>
                                  </p:childTnLst>
                                </p:cTn>
                              </p:par>
                              <p:par>
                                <p:cTn id="148" presetID="8" presetClass="exit" presetSubtype="16" fill="hold" grpId="1" nodeType="withEffect">
                                  <p:stCondLst>
                                    <p:cond delay="0"/>
                                  </p:stCondLst>
                                  <p:childTnLst>
                                    <p:animEffect transition="out" filter="diamond(in)">
                                      <p:cBhvr>
                                        <p:cTn id="149" dur="2000"/>
                                        <p:tgtEl>
                                          <p:spTgt spid="198691"/>
                                        </p:tgtEl>
                                      </p:cBhvr>
                                    </p:animEffect>
                                    <p:set>
                                      <p:cBhvr>
                                        <p:cTn id="150" dur="1" fill="hold">
                                          <p:stCondLst>
                                            <p:cond delay="1999"/>
                                          </p:stCondLst>
                                        </p:cTn>
                                        <p:tgtEl>
                                          <p:spTgt spid="198691"/>
                                        </p:tgtEl>
                                        <p:attrNameLst>
                                          <p:attrName>style.visibility</p:attrName>
                                        </p:attrNameLst>
                                      </p:cBhvr>
                                      <p:to>
                                        <p:strVal val="hidden"/>
                                      </p:to>
                                    </p:set>
                                  </p:childTnLst>
                                </p:cTn>
                              </p:par>
                              <p:par>
                                <p:cTn id="151" presetID="8" presetClass="exit" presetSubtype="16" fill="hold" grpId="1" nodeType="withEffect">
                                  <p:stCondLst>
                                    <p:cond delay="0"/>
                                  </p:stCondLst>
                                  <p:childTnLst>
                                    <p:animEffect transition="out" filter="diamond(in)">
                                      <p:cBhvr>
                                        <p:cTn id="152" dur="2000"/>
                                        <p:tgtEl>
                                          <p:spTgt spid="198686"/>
                                        </p:tgtEl>
                                      </p:cBhvr>
                                    </p:animEffect>
                                    <p:set>
                                      <p:cBhvr>
                                        <p:cTn id="153" dur="1" fill="hold">
                                          <p:stCondLst>
                                            <p:cond delay="1999"/>
                                          </p:stCondLst>
                                        </p:cTn>
                                        <p:tgtEl>
                                          <p:spTgt spid="198686"/>
                                        </p:tgtEl>
                                        <p:attrNameLst>
                                          <p:attrName>style.visibility</p:attrName>
                                        </p:attrNameLst>
                                      </p:cBhvr>
                                      <p:to>
                                        <p:strVal val="hidden"/>
                                      </p:to>
                                    </p:set>
                                  </p:childTnLst>
                                </p:cTn>
                              </p:par>
                              <p:par>
                                <p:cTn id="154" presetID="8" presetClass="exit" presetSubtype="16" fill="hold" nodeType="withEffect">
                                  <p:stCondLst>
                                    <p:cond delay="0"/>
                                  </p:stCondLst>
                                  <p:childTnLst>
                                    <p:animEffect transition="out" filter="diamond(in)">
                                      <p:cBhvr>
                                        <p:cTn id="155" dur="2000"/>
                                        <p:tgtEl>
                                          <p:spTgt spid="198688"/>
                                        </p:tgtEl>
                                      </p:cBhvr>
                                    </p:animEffect>
                                    <p:set>
                                      <p:cBhvr>
                                        <p:cTn id="156" dur="1" fill="hold">
                                          <p:stCondLst>
                                            <p:cond delay="1999"/>
                                          </p:stCondLst>
                                        </p:cTn>
                                        <p:tgtEl>
                                          <p:spTgt spid="198688"/>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8" presetClass="entr" presetSubtype="12" fill="hold" nodeType="clickEffect">
                                  <p:stCondLst>
                                    <p:cond delay="0"/>
                                  </p:stCondLst>
                                  <p:childTnLst>
                                    <p:set>
                                      <p:cBhvr>
                                        <p:cTn id="160" dur="1" fill="hold">
                                          <p:stCondLst>
                                            <p:cond delay="0"/>
                                          </p:stCondLst>
                                        </p:cTn>
                                        <p:tgtEl>
                                          <p:spTgt spid="198688"/>
                                        </p:tgtEl>
                                        <p:attrNameLst>
                                          <p:attrName>style.visibility</p:attrName>
                                        </p:attrNameLst>
                                      </p:cBhvr>
                                      <p:to>
                                        <p:strVal val="visible"/>
                                      </p:to>
                                    </p:set>
                                    <p:animEffect transition="in" filter="strips(downLeft)">
                                      <p:cBhvr>
                                        <p:cTn id="161" dur="500"/>
                                        <p:tgtEl>
                                          <p:spTgt spid="198688"/>
                                        </p:tgtEl>
                                      </p:cBhvr>
                                    </p:animEffect>
                                  </p:childTnLst>
                                </p:cTn>
                              </p:par>
                            </p:childTnLst>
                          </p:cTn>
                        </p:par>
                      </p:childTnLst>
                    </p:cTn>
                  </p:par>
                  <p:par>
                    <p:cTn id="162" fill="hold">
                      <p:stCondLst>
                        <p:cond delay="indefinite"/>
                      </p:stCondLst>
                      <p:childTnLst>
                        <p:par>
                          <p:cTn id="163" fill="hold">
                            <p:stCondLst>
                              <p:cond delay="0"/>
                            </p:stCondLst>
                            <p:childTnLst>
                              <p:par>
                                <p:cTn id="164" presetID="18" presetClass="entr" presetSubtype="12" fill="hold" grpId="2" nodeType="clickEffect">
                                  <p:stCondLst>
                                    <p:cond delay="0"/>
                                  </p:stCondLst>
                                  <p:childTnLst>
                                    <p:set>
                                      <p:cBhvr>
                                        <p:cTn id="165" dur="1" fill="hold">
                                          <p:stCondLst>
                                            <p:cond delay="0"/>
                                          </p:stCondLst>
                                        </p:cTn>
                                        <p:tgtEl>
                                          <p:spTgt spid="198686"/>
                                        </p:tgtEl>
                                        <p:attrNameLst>
                                          <p:attrName>style.visibility</p:attrName>
                                        </p:attrNameLst>
                                      </p:cBhvr>
                                      <p:to>
                                        <p:strVal val="visible"/>
                                      </p:to>
                                    </p:set>
                                    <p:animEffect transition="in" filter="strips(downLeft)">
                                      <p:cBhvr>
                                        <p:cTn id="166" dur="500"/>
                                        <p:tgtEl>
                                          <p:spTgt spid="198686"/>
                                        </p:tgtEl>
                                      </p:cBhvr>
                                    </p:animEffect>
                                  </p:childTnLst>
                                </p:cTn>
                              </p:par>
                            </p:childTnLst>
                          </p:cTn>
                        </p:par>
                      </p:childTnLst>
                    </p:cTn>
                  </p:par>
                  <p:par>
                    <p:cTn id="167" fill="hold">
                      <p:stCondLst>
                        <p:cond delay="indefinite"/>
                      </p:stCondLst>
                      <p:childTnLst>
                        <p:par>
                          <p:cTn id="168" fill="hold">
                            <p:stCondLst>
                              <p:cond delay="0"/>
                            </p:stCondLst>
                            <p:childTnLst>
                              <p:par>
                                <p:cTn id="169" presetID="18" presetClass="entr" presetSubtype="12" fill="hold" nodeType="clickEffect">
                                  <p:stCondLst>
                                    <p:cond delay="0"/>
                                  </p:stCondLst>
                                  <p:childTnLst>
                                    <p:set>
                                      <p:cBhvr>
                                        <p:cTn id="170" dur="1" fill="hold">
                                          <p:stCondLst>
                                            <p:cond delay="0"/>
                                          </p:stCondLst>
                                        </p:cTn>
                                        <p:tgtEl>
                                          <p:spTgt spid="198690"/>
                                        </p:tgtEl>
                                        <p:attrNameLst>
                                          <p:attrName>style.visibility</p:attrName>
                                        </p:attrNameLst>
                                      </p:cBhvr>
                                      <p:to>
                                        <p:strVal val="visible"/>
                                      </p:to>
                                    </p:set>
                                    <p:animEffect transition="in" filter="strips(downLeft)">
                                      <p:cBhvr>
                                        <p:cTn id="171" dur="500"/>
                                        <p:tgtEl>
                                          <p:spTgt spid="198690"/>
                                        </p:tgtEl>
                                      </p:cBhvr>
                                    </p:animEffect>
                                  </p:childTnLst>
                                </p:cTn>
                              </p:par>
                            </p:childTnLst>
                          </p:cTn>
                        </p:par>
                      </p:childTnLst>
                    </p:cTn>
                  </p:par>
                  <p:par>
                    <p:cTn id="172" fill="hold">
                      <p:stCondLst>
                        <p:cond delay="indefinite"/>
                      </p:stCondLst>
                      <p:childTnLst>
                        <p:par>
                          <p:cTn id="173" fill="hold">
                            <p:stCondLst>
                              <p:cond delay="0"/>
                            </p:stCondLst>
                            <p:childTnLst>
                              <p:par>
                                <p:cTn id="174" presetID="18" presetClass="entr" presetSubtype="6" fill="hold" grpId="3" nodeType="clickEffect">
                                  <p:stCondLst>
                                    <p:cond delay="0"/>
                                  </p:stCondLst>
                                  <p:childTnLst>
                                    <p:set>
                                      <p:cBhvr>
                                        <p:cTn id="175" dur="1" fill="hold">
                                          <p:stCondLst>
                                            <p:cond delay="0"/>
                                          </p:stCondLst>
                                        </p:cTn>
                                        <p:tgtEl>
                                          <p:spTgt spid="198686"/>
                                        </p:tgtEl>
                                        <p:attrNameLst>
                                          <p:attrName>style.visibility</p:attrName>
                                        </p:attrNameLst>
                                      </p:cBhvr>
                                      <p:to>
                                        <p:strVal val="visible"/>
                                      </p:to>
                                    </p:set>
                                    <p:animEffect transition="in" filter="strips(downRight)">
                                      <p:cBhvr>
                                        <p:cTn id="176" dur="500"/>
                                        <p:tgtEl>
                                          <p:spTgt spid="19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nimBg="1"/>
      <p:bldP spid="198659" grpId="0" animBg="1"/>
      <p:bldP spid="198660" grpId="0" animBg="1"/>
      <p:bldP spid="198673" grpId="0" animBg="1"/>
      <p:bldP spid="198676" grpId="0" animBg="1"/>
      <p:bldP spid="198679" grpId="0" animBg="1"/>
      <p:bldP spid="198685" grpId="0"/>
      <p:bldP spid="198686" grpId="0" animBg="1"/>
      <p:bldP spid="198686" grpId="1" animBg="1"/>
      <p:bldP spid="198686" grpId="2" animBg="1"/>
      <p:bldP spid="198686" grpId="3" animBg="1"/>
      <p:bldP spid="198691" grpId="0" animBg="1"/>
      <p:bldP spid="198691"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4294967295"/>
          </p:nvPr>
        </p:nvSpPr>
        <p:spPr>
          <a:xfrm>
            <a:off x="457200" y="6245225"/>
            <a:ext cx="2133600" cy="476250"/>
          </a:xfrm>
          <a:prstGeom prst="rect">
            <a:avLst/>
          </a:prstGeom>
        </p:spPr>
        <p:txBody>
          <a:bodyPr/>
          <a:lstStyle/>
          <a:p>
            <a:fld id="{C2AD2DB2-81BD-4F30-B808-7B64A5BFA493}" type="datetime1">
              <a:rPr lang="en-US"/>
              <a:pPr/>
              <a:t>5/15/2017</a:t>
            </a:fld>
            <a:endParaRPr lang="en-US"/>
          </a:p>
        </p:txBody>
      </p:sp>
      <p:sp>
        <p:nvSpPr>
          <p:cNvPr id="35" name="Slide Number Placeholder 5"/>
          <p:cNvSpPr>
            <a:spLocks noGrp="1"/>
          </p:cNvSpPr>
          <p:nvPr>
            <p:ph type="sldNum" sz="quarter" idx="4294967295"/>
          </p:nvPr>
        </p:nvSpPr>
        <p:spPr>
          <a:xfrm>
            <a:off x="6553200" y="6245225"/>
            <a:ext cx="2133600" cy="476250"/>
          </a:xfrm>
          <a:prstGeom prst="rect">
            <a:avLst/>
          </a:prstGeom>
        </p:spPr>
        <p:txBody>
          <a:bodyPr/>
          <a:lstStyle/>
          <a:p>
            <a:fld id="{15F64F58-19DF-4CD2-91D3-3F619A8F8D65}" type="slidenum">
              <a:rPr lang="en-US"/>
              <a:pPr/>
              <a:t>59</a:t>
            </a:fld>
            <a:endParaRPr lang="en-US"/>
          </a:p>
        </p:txBody>
      </p:sp>
      <p:sp>
        <p:nvSpPr>
          <p:cNvPr id="199682" name="Line 2"/>
          <p:cNvSpPr>
            <a:spLocks noChangeShapeType="1"/>
          </p:cNvSpPr>
          <p:nvPr/>
        </p:nvSpPr>
        <p:spPr bwMode="auto">
          <a:xfrm>
            <a:off x="2484438" y="115888"/>
            <a:ext cx="0" cy="1800225"/>
          </a:xfrm>
          <a:prstGeom prst="line">
            <a:avLst/>
          </a:prstGeom>
          <a:noFill/>
          <a:ln w="28575">
            <a:solidFill>
              <a:schemeClr val="tx1"/>
            </a:solidFill>
            <a:round/>
            <a:headEnd/>
            <a:tailEnd/>
          </a:ln>
          <a:effectLst/>
        </p:spPr>
        <p:txBody>
          <a:bodyPr/>
          <a:lstStyle/>
          <a:p>
            <a:endParaRPr lang="id-ID"/>
          </a:p>
        </p:txBody>
      </p:sp>
      <p:sp>
        <p:nvSpPr>
          <p:cNvPr id="199683" name="Line 3"/>
          <p:cNvSpPr>
            <a:spLocks noChangeShapeType="1"/>
          </p:cNvSpPr>
          <p:nvPr/>
        </p:nvSpPr>
        <p:spPr bwMode="auto">
          <a:xfrm>
            <a:off x="2484438" y="908050"/>
            <a:ext cx="4175125" cy="0"/>
          </a:xfrm>
          <a:prstGeom prst="line">
            <a:avLst/>
          </a:prstGeom>
          <a:noFill/>
          <a:ln w="12700">
            <a:solidFill>
              <a:schemeClr val="tx1"/>
            </a:solidFill>
            <a:round/>
            <a:headEnd/>
            <a:tailEnd/>
          </a:ln>
          <a:effectLst/>
        </p:spPr>
        <p:txBody>
          <a:bodyPr/>
          <a:lstStyle/>
          <a:p>
            <a:endParaRPr lang="id-ID"/>
          </a:p>
        </p:txBody>
      </p:sp>
      <p:sp>
        <p:nvSpPr>
          <p:cNvPr id="199684" name="Line 4"/>
          <p:cNvSpPr>
            <a:spLocks noChangeShapeType="1"/>
          </p:cNvSpPr>
          <p:nvPr/>
        </p:nvSpPr>
        <p:spPr bwMode="auto">
          <a:xfrm>
            <a:off x="3563938" y="404813"/>
            <a:ext cx="1800225" cy="0"/>
          </a:xfrm>
          <a:prstGeom prst="line">
            <a:avLst/>
          </a:prstGeom>
          <a:noFill/>
          <a:ln w="9525">
            <a:solidFill>
              <a:schemeClr val="tx1"/>
            </a:solidFill>
            <a:round/>
            <a:headEnd/>
            <a:tailEnd type="triangle" w="med" len="med"/>
          </a:ln>
          <a:effectLst/>
        </p:spPr>
        <p:txBody>
          <a:bodyPr/>
          <a:lstStyle/>
          <a:p>
            <a:endParaRPr lang="id-ID"/>
          </a:p>
        </p:txBody>
      </p:sp>
      <p:sp>
        <p:nvSpPr>
          <p:cNvPr id="199685" name="Rectangle 5"/>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686" name="Object 6"/>
          <p:cNvGraphicFramePr>
            <a:graphicFrameLocks noChangeAspect="1"/>
          </p:cNvGraphicFramePr>
          <p:nvPr/>
        </p:nvGraphicFramePr>
        <p:xfrm>
          <a:off x="1978025" y="1690688"/>
          <a:ext cx="290513" cy="382587"/>
        </p:xfrm>
        <a:graphic>
          <a:graphicData uri="http://schemas.openxmlformats.org/presentationml/2006/ole">
            <mc:AlternateContent xmlns:mc="http://schemas.openxmlformats.org/markup-compatibility/2006">
              <mc:Choice xmlns:v="urn:schemas-microsoft-com:vml" Requires="v">
                <p:oleObj spid="_x0000_s113679" name="Equation" r:id="rId3" imgW="177646" imgH="241091" progId="Equation.3">
                  <p:embed/>
                </p:oleObj>
              </mc:Choice>
              <mc:Fallback>
                <p:oleObj name="Equation" r:id="rId3" imgW="177646" imgH="2410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025" y="1690688"/>
                        <a:ext cx="290513"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87"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688" name="Object 8"/>
          <p:cNvGraphicFramePr>
            <a:graphicFrameLocks noChangeAspect="1"/>
          </p:cNvGraphicFramePr>
          <p:nvPr/>
        </p:nvGraphicFramePr>
        <p:xfrm>
          <a:off x="1908175" y="1978025"/>
          <a:ext cx="352425" cy="382588"/>
        </p:xfrm>
        <a:graphic>
          <a:graphicData uri="http://schemas.openxmlformats.org/presentationml/2006/ole">
            <mc:AlternateContent xmlns:mc="http://schemas.openxmlformats.org/markup-compatibility/2006">
              <mc:Choice xmlns:v="urn:schemas-microsoft-com:vml" Requires="v">
                <p:oleObj spid="_x0000_s113680" name="Equation" r:id="rId5" imgW="215713" imgH="241091" progId="Equation.3">
                  <p:embed/>
                </p:oleObj>
              </mc:Choice>
              <mc:Fallback>
                <p:oleObj name="Equation" r:id="rId5" imgW="215713" imgH="2410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1978025"/>
                        <a:ext cx="35242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89" name="Rectangle 9"/>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690" name="Object 10"/>
          <p:cNvGraphicFramePr>
            <a:graphicFrameLocks noChangeAspect="1"/>
          </p:cNvGraphicFramePr>
          <p:nvPr/>
        </p:nvGraphicFramePr>
        <p:xfrm>
          <a:off x="6804025" y="1690688"/>
          <a:ext cx="290513" cy="382587"/>
        </p:xfrm>
        <a:graphic>
          <a:graphicData uri="http://schemas.openxmlformats.org/presentationml/2006/ole">
            <mc:AlternateContent xmlns:mc="http://schemas.openxmlformats.org/markup-compatibility/2006">
              <mc:Choice xmlns:v="urn:schemas-microsoft-com:vml" Requires="v">
                <p:oleObj spid="_x0000_s113681" name="Equation" r:id="rId7" imgW="177646" imgH="241091" progId="Equation.3">
                  <p:embed/>
                </p:oleObj>
              </mc:Choice>
              <mc:Fallback>
                <p:oleObj name="Equation" r:id="rId7" imgW="177646" imgH="2410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1690688"/>
                        <a:ext cx="290513"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91" name="Rectangle 1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692" name="Object 12"/>
          <p:cNvGraphicFramePr>
            <a:graphicFrameLocks noChangeAspect="1"/>
          </p:cNvGraphicFramePr>
          <p:nvPr/>
        </p:nvGraphicFramePr>
        <p:xfrm>
          <a:off x="6804025" y="2051050"/>
          <a:ext cx="352425" cy="382588"/>
        </p:xfrm>
        <a:graphic>
          <a:graphicData uri="http://schemas.openxmlformats.org/presentationml/2006/ole">
            <mc:AlternateContent xmlns:mc="http://schemas.openxmlformats.org/markup-compatibility/2006">
              <mc:Choice xmlns:v="urn:schemas-microsoft-com:vml" Requires="v">
                <p:oleObj spid="_x0000_s113682" name="Equation" r:id="rId9" imgW="215713" imgH="241091" progId="Equation.3">
                  <p:embed/>
                </p:oleObj>
              </mc:Choice>
              <mc:Fallback>
                <p:oleObj name="Equation" r:id="rId9" imgW="215713" imgH="2410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2051050"/>
                        <a:ext cx="35242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93" name="Rectangle 13"/>
          <p:cNvSpPr>
            <a:spLocks noChangeArrowheads="1"/>
          </p:cNvSpPr>
          <p:nvPr/>
        </p:nvSpPr>
        <p:spPr bwMode="auto">
          <a:xfrm>
            <a:off x="0" y="32908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694" name="Object 14"/>
          <p:cNvGraphicFramePr>
            <a:graphicFrameLocks noChangeAspect="1"/>
          </p:cNvGraphicFramePr>
          <p:nvPr/>
        </p:nvGraphicFramePr>
        <p:xfrm>
          <a:off x="1835150" y="1314450"/>
          <a:ext cx="1223963" cy="398463"/>
        </p:xfrm>
        <a:graphic>
          <a:graphicData uri="http://schemas.openxmlformats.org/presentationml/2006/ole">
            <mc:AlternateContent xmlns:mc="http://schemas.openxmlformats.org/markup-compatibility/2006">
              <mc:Choice xmlns:v="urn:schemas-microsoft-com:vml" Requires="v">
                <p:oleObj spid="_x0000_s113683" name="Equation" r:id="rId11" imgW="850531" imgH="279279" progId="Equation.3">
                  <p:embed/>
                </p:oleObj>
              </mc:Choice>
              <mc:Fallback>
                <p:oleObj name="Equation" r:id="rId11" imgW="850531" imgH="27927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5150" y="1314450"/>
                        <a:ext cx="1223963"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696" name="Object 16"/>
          <p:cNvGraphicFramePr>
            <a:graphicFrameLocks noChangeAspect="1"/>
          </p:cNvGraphicFramePr>
          <p:nvPr/>
        </p:nvGraphicFramePr>
        <p:xfrm>
          <a:off x="6011863" y="1268413"/>
          <a:ext cx="1296987" cy="422275"/>
        </p:xfrm>
        <a:graphic>
          <a:graphicData uri="http://schemas.openxmlformats.org/presentationml/2006/ole">
            <mc:AlternateContent xmlns:mc="http://schemas.openxmlformats.org/markup-compatibility/2006">
              <mc:Choice xmlns:v="urn:schemas-microsoft-com:vml" Requires="v">
                <p:oleObj spid="_x0000_s113684" name="Equation" r:id="rId13" imgW="850531" imgH="279279" progId="Equation.3">
                  <p:embed/>
                </p:oleObj>
              </mc:Choice>
              <mc:Fallback>
                <p:oleObj name="Equation" r:id="rId13" imgW="850531" imgH="27927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1863" y="1268413"/>
                        <a:ext cx="1296987"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97" name="Line 17"/>
          <p:cNvSpPr>
            <a:spLocks noChangeShapeType="1"/>
          </p:cNvSpPr>
          <p:nvPr/>
        </p:nvSpPr>
        <p:spPr bwMode="auto">
          <a:xfrm flipH="1">
            <a:off x="3492500" y="260350"/>
            <a:ext cx="1871663" cy="0"/>
          </a:xfrm>
          <a:prstGeom prst="line">
            <a:avLst/>
          </a:prstGeom>
          <a:noFill/>
          <a:ln w="9525">
            <a:solidFill>
              <a:schemeClr val="tx1"/>
            </a:solidFill>
            <a:round/>
            <a:headEnd/>
            <a:tailEnd type="triangle" w="med" len="med"/>
          </a:ln>
          <a:effectLst/>
        </p:spPr>
        <p:txBody>
          <a:bodyPr/>
          <a:lstStyle/>
          <a:p>
            <a:endParaRPr lang="id-ID"/>
          </a:p>
        </p:txBody>
      </p:sp>
      <p:sp>
        <p:nvSpPr>
          <p:cNvPr id="199698" name="Rectangle 18"/>
          <p:cNvSpPr>
            <a:spLocks noChangeArrowheads="1"/>
          </p:cNvSpPr>
          <p:nvPr/>
        </p:nvSpPr>
        <p:spPr bwMode="auto">
          <a:xfrm>
            <a:off x="0" y="33575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699" name="Object 19"/>
          <p:cNvGraphicFramePr>
            <a:graphicFrameLocks noChangeAspect="1"/>
          </p:cNvGraphicFramePr>
          <p:nvPr/>
        </p:nvGraphicFramePr>
        <p:xfrm>
          <a:off x="1979613" y="0"/>
          <a:ext cx="441325" cy="576263"/>
        </p:xfrm>
        <a:graphic>
          <a:graphicData uri="http://schemas.openxmlformats.org/presentationml/2006/ole">
            <mc:AlternateContent xmlns:mc="http://schemas.openxmlformats.org/markup-compatibility/2006">
              <mc:Choice xmlns:v="urn:schemas-microsoft-com:vml" Requires="v">
                <p:oleObj spid="_x0000_s113685" name="Equation" r:id="rId15" imgW="126780" imgH="164814" progId="Equation.3">
                  <p:embed/>
                </p:oleObj>
              </mc:Choice>
              <mc:Fallback>
                <p:oleObj name="Equation" r:id="rId15" imgW="126780" imgH="164814"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9613" y="0"/>
                        <a:ext cx="4413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700" name="Line 20"/>
          <p:cNvSpPr>
            <a:spLocks noChangeShapeType="1"/>
          </p:cNvSpPr>
          <p:nvPr/>
        </p:nvSpPr>
        <p:spPr bwMode="auto">
          <a:xfrm>
            <a:off x="6659563" y="115888"/>
            <a:ext cx="0" cy="1800225"/>
          </a:xfrm>
          <a:prstGeom prst="line">
            <a:avLst/>
          </a:prstGeom>
          <a:noFill/>
          <a:ln w="28575">
            <a:solidFill>
              <a:schemeClr val="tx1"/>
            </a:solidFill>
            <a:round/>
            <a:headEnd/>
            <a:tailEnd/>
          </a:ln>
          <a:effectLst/>
        </p:spPr>
        <p:txBody>
          <a:bodyPr/>
          <a:lstStyle/>
          <a:p>
            <a:endParaRPr lang="id-ID"/>
          </a:p>
        </p:txBody>
      </p:sp>
      <p:sp>
        <p:nvSpPr>
          <p:cNvPr id="199701" name="Rectangle 21"/>
          <p:cNvSpPr>
            <a:spLocks noChangeArrowheads="1"/>
          </p:cNvSpPr>
          <p:nvPr/>
        </p:nvSpPr>
        <p:spPr bwMode="auto">
          <a:xfrm>
            <a:off x="0" y="33480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702" name="Object 22"/>
          <p:cNvGraphicFramePr>
            <a:graphicFrameLocks noChangeAspect="1"/>
          </p:cNvGraphicFramePr>
          <p:nvPr/>
        </p:nvGraphicFramePr>
        <p:xfrm>
          <a:off x="6732588" y="0"/>
          <a:ext cx="447675" cy="585788"/>
        </p:xfrm>
        <a:graphic>
          <a:graphicData uri="http://schemas.openxmlformats.org/presentationml/2006/ole">
            <mc:AlternateContent xmlns:mc="http://schemas.openxmlformats.org/markup-compatibility/2006">
              <mc:Choice xmlns:v="urn:schemas-microsoft-com:vml" Requires="v">
                <p:oleObj spid="_x0000_s113686" name="Equation" r:id="rId17" imgW="126780" imgH="164814" progId="Equation.3">
                  <p:embed/>
                </p:oleObj>
              </mc:Choice>
              <mc:Fallback>
                <p:oleObj name="Equation" r:id="rId17" imgW="126780" imgH="164814"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32588" y="0"/>
                        <a:ext cx="447675"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703" name="Rectangle 23"/>
          <p:cNvSpPr>
            <a:spLocks noChangeArrowheads="1"/>
          </p:cNvSpPr>
          <p:nvPr/>
        </p:nvSpPr>
        <p:spPr bwMode="auto">
          <a:xfrm>
            <a:off x="4067175" y="765175"/>
            <a:ext cx="792163" cy="288925"/>
          </a:xfrm>
          <a:prstGeom prst="rect">
            <a:avLst/>
          </a:prstGeom>
          <a:solidFill>
            <a:schemeClr val="accent1"/>
          </a:solidFill>
          <a:ln w="9525">
            <a:solidFill>
              <a:schemeClr val="tx1"/>
            </a:solidFill>
            <a:miter lim="800000"/>
            <a:headEnd/>
            <a:tailEnd/>
          </a:ln>
          <a:effectLst/>
        </p:spPr>
        <p:txBody>
          <a:bodyPr wrap="none" anchor="ctr"/>
          <a:lstStyle/>
          <a:p>
            <a:endParaRPr lang="id-ID"/>
          </a:p>
        </p:txBody>
      </p:sp>
      <p:sp>
        <p:nvSpPr>
          <p:cNvPr id="199704" name="Rectangle 24"/>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705" name="Object 25"/>
          <p:cNvGraphicFramePr>
            <a:graphicFrameLocks noChangeAspect="1"/>
          </p:cNvGraphicFramePr>
          <p:nvPr/>
        </p:nvGraphicFramePr>
        <p:xfrm>
          <a:off x="4211638" y="260350"/>
          <a:ext cx="468312" cy="433388"/>
        </p:xfrm>
        <a:graphic>
          <a:graphicData uri="http://schemas.openxmlformats.org/presentationml/2006/ole">
            <mc:AlternateContent xmlns:mc="http://schemas.openxmlformats.org/markup-compatibility/2006">
              <mc:Choice xmlns:v="urn:schemas-microsoft-com:vml" Requires="v">
                <p:oleObj spid="_x0000_s113687" name="Equation" r:id="rId19" imgW="253890" imgH="241195" progId="Equation.3">
                  <p:embed/>
                </p:oleObj>
              </mc:Choice>
              <mc:Fallback>
                <p:oleObj name="Equation" r:id="rId19" imgW="253890" imgH="241195"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11638" y="260350"/>
                        <a:ext cx="468312"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706" name="Rectangle 26"/>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707" name="Object 27"/>
          <p:cNvGraphicFramePr>
            <a:graphicFrameLocks noChangeAspect="1"/>
          </p:cNvGraphicFramePr>
          <p:nvPr/>
        </p:nvGraphicFramePr>
        <p:xfrm>
          <a:off x="5435600" y="188913"/>
          <a:ext cx="384175" cy="479425"/>
        </p:xfrm>
        <a:graphic>
          <a:graphicData uri="http://schemas.openxmlformats.org/presentationml/2006/ole">
            <mc:AlternateContent xmlns:mc="http://schemas.openxmlformats.org/markup-compatibility/2006">
              <mc:Choice xmlns:v="urn:schemas-microsoft-com:vml" Requires="v">
                <p:oleObj spid="_x0000_s113688" name="Equation" r:id="rId21" imgW="190440" imgH="241200" progId="Equation.3">
                  <p:embed/>
                </p:oleObj>
              </mc:Choice>
              <mc:Fallback>
                <p:oleObj name="Equation" r:id="rId21" imgW="190440" imgH="2412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35600" y="188913"/>
                        <a:ext cx="384175"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711" name="Rectangle 3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sp>
        <p:nvSpPr>
          <p:cNvPr id="199717" name="Rectangle 37"/>
          <p:cNvSpPr>
            <a:spLocks noChangeArrowheads="1"/>
          </p:cNvSpPr>
          <p:nvPr/>
        </p:nvSpPr>
        <p:spPr bwMode="auto">
          <a:xfrm>
            <a:off x="0" y="29860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716" name="Object 36"/>
          <p:cNvGraphicFramePr>
            <a:graphicFrameLocks noChangeAspect="1"/>
          </p:cNvGraphicFramePr>
          <p:nvPr/>
        </p:nvGraphicFramePr>
        <p:xfrm>
          <a:off x="755650" y="2708275"/>
          <a:ext cx="5761038" cy="996950"/>
        </p:xfrm>
        <a:graphic>
          <a:graphicData uri="http://schemas.openxmlformats.org/presentationml/2006/ole">
            <mc:AlternateContent xmlns:mc="http://schemas.openxmlformats.org/markup-compatibility/2006">
              <mc:Choice xmlns:v="urn:schemas-microsoft-com:vml" Requires="v">
                <p:oleObj spid="_x0000_s113689" name="Equation" r:id="rId23" imgW="2489040" imgH="431640" progId="Equation.3">
                  <p:embed/>
                </p:oleObj>
              </mc:Choice>
              <mc:Fallback>
                <p:oleObj name="Equation" r:id="rId23" imgW="2489040" imgH="431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5650" y="2708275"/>
                        <a:ext cx="5761038"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718" name="Object 38"/>
          <p:cNvGraphicFramePr>
            <a:graphicFrameLocks noChangeAspect="1"/>
          </p:cNvGraphicFramePr>
          <p:nvPr/>
        </p:nvGraphicFramePr>
        <p:xfrm>
          <a:off x="755650" y="4211638"/>
          <a:ext cx="5976938" cy="1017587"/>
        </p:xfrm>
        <a:graphic>
          <a:graphicData uri="http://schemas.openxmlformats.org/presentationml/2006/ole">
            <mc:AlternateContent xmlns:mc="http://schemas.openxmlformats.org/markup-compatibility/2006">
              <mc:Choice xmlns:v="urn:schemas-microsoft-com:vml" Requires="v">
                <p:oleObj spid="_x0000_s113690" name="Equation" r:id="rId25" imgW="2527200" imgH="431640" progId="Equation.3">
                  <p:embed/>
                </p:oleObj>
              </mc:Choice>
              <mc:Fallback>
                <p:oleObj name="Equation" r:id="rId25" imgW="252720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5650" y="4211638"/>
                        <a:ext cx="5976938"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720" name="Rectangle 40"/>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9719" name="Object 39"/>
          <p:cNvGraphicFramePr>
            <a:graphicFrameLocks noChangeAspect="1"/>
          </p:cNvGraphicFramePr>
          <p:nvPr/>
        </p:nvGraphicFramePr>
        <p:xfrm>
          <a:off x="3059113" y="1989138"/>
          <a:ext cx="3097212" cy="674687"/>
        </p:xfrm>
        <a:graphic>
          <a:graphicData uri="http://schemas.openxmlformats.org/presentationml/2006/ole">
            <mc:AlternateContent xmlns:mc="http://schemas.openxmlformats.org/markup-compatibility/2006">
              <mc:Choice xmlns:v="urn:schemas-microsoft-com:vml" Requires="v">
                <p:oleObj spid="_x0000_s113691" name="Equation" r:id="rId27" imgW="1180588" imgH="253890" progId="Equation.3">
                  <p:embed/>
                </p:oleObj>
              </mc:Choice>
              <mc:Fallback>
                <p:oleObj name="Equation" r:id="rId27" imgW="1180588" imgH="25389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59113" y="1989138"/>
                        <a:ext cx="3097212"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3461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9699"/>
                                        </p:tgtEl>
                                        <p:attrNameLst>
                                          <p:attrName>style.visibility</p:attrName>
                                        </p:attrNameLst>
                                      </p:cBhvr>
                                      <p:to>
                                        <p:strVal val="visible"/>
                                      </p:to>
                                    </p:set>
                                    <p:anim calcmode="lin" valueType="num">
                                      <p:cBhvr>
                                        <p:cTn id="7" dur="1000" fill="hold"/>
                                        <p:tgtEl>
                                          <p:spTgt spid="199699"/>
                                        </p:tgtEl>
                                        <p:attrNameLst>
                                          <p:attrName>ppt_w</p:attrName>
                                        </p:attrNameLst>
                                      </p:cBhvr>
                                      <p:tavLst>
                                        <p:tav tm="0">
                                          <p:val>
                                            <p:strVal val="#ppt_w*0.70"/>
                                          </p:val>
                                        </p:tav>
                                        <p:tav tm="100000">
                                          <p:val>
                                            <p:strVal val="#ppt_w"/>
                                          </p:val>
                                        </p:tav>
                                      </p:tavLst>
                                    </p:anim>
                                    <p:anim calcmode="lin" valueType="num">
                                      <p:cBhvr>
                                        <p:cTn id="8" dur="1000" fill="hold"/>
                                        <p:tgtEl>
                                          <p:spTgt spid="199699"/>
                                        </p:tgtEl>
                                        <p:attrNameLst>
                                          <p:attrName>ppt_h</p:attrName>
                                        </p:attrNameLst>
                                      </p:cBhvr>
                                      <p:tavLst>
                                        <p:tav tm="0">
                                          <p:val>
                                            <p:strVal val="#ppt_h"/>
                                          </p:val>
                                        </p:tav>
                                        <p:tav tm="100000">
                                          <p:val>
                                            <p:strVal val="#ppt_h"/>
                                          </p:val>
                                        </p:tav>
                                      </p:tavLst>
                                    </p:anim>
                                    <p:animEffect transition="in" filter="fade">
                                      <p:cBhvr>
                                        <p:cTn id="9" dur="1000"/>
                                        <p:tgtEl>
                                          <p:spTgt spid="19969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9682"/>
                                        </p:tgtEl>
                                        <p:attrNameLst>
                                          <p:attrName>style.visibility</p:attrName>
                                        </p:attrNameLst>
                                      </p:cBhvr>
                                      <p:to>
                                        <p:strVal val="visible"/>
                                      </p:to>
                                    </p:set>
                                    <p:anim calcmode="lin" valueType="num">
                                      <p:cBhvr>
                                        <p:cTn id="12" dur="1000" fill="hold"/>
                                        <p:tgtEl>
                                          <p:spTgt spid="199682"/>
                                        </p:tgtEl>
                                        <p:attrNameLst>
                                          <p:attrName>ppt_w</p:attrName>
                                        </p:attrNameLst>
                                      </p:cBhvr>
                                      <p:tavLst>
                                        <p:tav tm="0">
                                          <p:val>
                                            <p:strVal val="#ppt_w*0.70"/>
                                          </p:val>
                                        </p:tav>
                                        <p:tav tm="100000">
                                          <p:val>
                                            <p:strVal val="#ppt_w"/>
                                          </p:val>
                                        </p:tav>
                                      </p:tavLst>
                                    </p:anim>
                                    <p:anim calcmode="lin" valueType="num">
                                      <p:cBhvr>
                                        <p:cTn id="13" dur="1000" fill="hold"/>
                                        <p:tgtEl>
                                          <p:spTgt spid="199682"/>
                                        </p:tgtEl>
                                        <p:attrNameLst>
                                          <p:attrName>ppt_h</p:attrName>
                                        </p:attrNameLst>
                                      </p:cBhvr>
                                      <p:tavLst>
                                        <p:tav tm="0">
                                          <p:val>
                                            <p:strVal val="#ppt_h"/>
                                          </p:val>
                                        </p:tav>
                                        <p:tav tm="100000">
                                          <p:val>
                                            <p:strVal val="#ppt_h"/>
                                          </p:val>
                                        </p:tav>
                                      </p:tavLst>
                                    </p:anim>
                                    <p:animEffect transition="in" filter="fade">
                                      <p:cBhvr>
                                        <p:cTn id="14" dur="1000"/>
                                        <p:tgtEl>
                                          <p:spTgt spid="19968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99700"/>
                                        </p:tgtEl>
                                        <p:attrNameLst>
                                          <p:attrName>style.visibility</p:attrName>
                                        </p:attrNameLst>
                                      </p:cBhvr>
                                      <p:to>
                                        <p:strVal val="visible"/>
                                      </p:to>
                                    </p:set>
                                    <p:anim calcmode="lin" valueType="num">
                                      <p:cBhvr>
                                        <p:cTn id="19" dur="1000" fill="hold"/>
                                        <p:tgtEl>
                                          <p:spTgt spid="199700"/>
                                        </p:tgtEl>
                                        <p:attrNameLst>
                                          <p:attrName>ppt_w</p:attrName>
                                        </p:attrNameLst>
                                      </p:cBhvr>
                                      <p:tavLst>
                                        <p:tav tm="0">
                                          <p:val>
                                            <p:strVal val="#ppt_w*0.70"/>
                                          </p:val>
                                        </p:tav>
                                        <p:tav tm="100000">
                                          <p:val>
                                            <p:strVal val="#ppt_w"/>
                                          </p:val>
                                        </p:tav>
                                      </p:tavLst>
                                    </p:anim>
                                    <p:anim calcmode="lin" valueType="num">
                                      <p:cBhvr>
                                        <p:cTn id="20" dur="1000" fill="hold"/>
                                        <p:tgtEl>
                                          <p:spTgt spid="199700"/>
                                        </p:tgtEl>
                                        <p:attrNameLst>
                                          <p:attrName>ppt_h</p:attrName>
                                        </p:attrNameLst>
                                      </p:cBhvr>
                                      <p:tavLst>
                                        <p:tav tm="0">
                                          <p:val>
                                            <p:strVal val="#ppt_h"/>
                                          </p:val>
                                        </p:tav>
                                        <p:tav tm="100000">
                                          <p:val>
                                            <p:strVal val="#ppt_h"/>
                                          </p:val>
                                        </p:tav>
                                      </p:tavLst>
                                    </p:anim>
                                    <p:animEffect transition="in" filter="fade">
                                      <p:cBhvr>
                                        <p:cTn id="21" dur="1000"/>
                                        <p:tgtEl>
                                          <p:spTgt spid="199700"/>
                                        </p:tgtEl>
                                      </p:cBhvr>
                                    </p:animEffect>
                                  </p:childTnLst>
                                </p:cTn>
                              </p:par>
                              <p:par>
                                <p:cTn id="22" presetID="55" presetClass="entr" presetSubtype="0" fill="hold" nodeType="withEffect">
                                  <p:stCondLst>
                                    <p:cond delay="0"/>
                                  </p:stCondLst>
                                  <p:childTnLst>
                                    <p:set>
                                      <p:cBhvr>
                                        <p:cTn id="23" dur="1" fill="hold">
                                          <p:stCondLst>
                                            <p:cond delay="0"/>
                                          </p:stCondLst>
                                        </p:cTn>
                                        <p:tgtEl>
                                          <p:spTgt spid="199702"/>
                                        </p:tgtEl>
                                        <p:attrNameLst>
                                          <p:attrName>style.visibility</p:attrName>
                                        </p:attrNameLst>
                                      </p:cBhvr>
                                      <p:to>
                                        <p:strVal val="visible"/>
                                      </p:to>
                                    </p:set>
                                    <p:anim calcmode="lin" valueType="num">
                                      <p:cBhvr>
                                        <p:cTn id="24" dur="1000" fill="hold"/>
                                        <p:tgtEl>
                                          <p:spTgt spid="199702"/>
                                        </p:tgtEl>
                                        <p:attrNameLst>
                                          <p:attrName>ppt_w</p:attrName>
                                        </p:attrNameLst>
                                      </p:cBhvr>
                                      <p:tavLst>
                                        <p:tav tm="0">
                                          <p:val>
                                            <p:strVal val="#ppt_w*0.70"/>
                                          </p:val>
                                        </p:tav>
                                        <p:tav tm="100000">
                                          <p:val>
                                            <p:strVal val="#ppt_w"/>
                                          </p:val>
                                        </p:tav>
                                      </p:tavLst>
                                    </p:anim>
                                    <p:anim calcmode="lin" valueType="num">
                                      <p:cBhvr>
                                        <p:cTn id="25" dur="1000" fill="hold"/>
                                        <p:tgtEl>
                                          <p:spTgt spid="199702"/>
                                        </p:tgtEl>
                                        <p:attrNameLst>
                                          <p:attrName>ppt_h</p:attrName>
                                        </p:attrNameLst>
                                      </p:cBhvr>
                                      <p:tavLst>
                                        <p:tav tm="0">
                                          <p:val>
                                            <p:strVal val="#ppt_h"/>
                                          </p:val>
                                        </p:tav>
                                        <p:tav tm="100000">
                                          <p:val>
                                            <p:strVal val="#ppt_h"/>
                                          </p:val>
                                        </p:tav>
                                      </p:tavLst>
                                    </p:anim>
                                    <p:animEffect transition="in" filter="fade">
                                      <p:cBhvr>
                                        <p:cTn id="26" dur="1000"/>
                                        <p:tgtEl>
                                          <p:spTgt spid="19970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99683"/>
                                        </p:tgtEl>
                                        <p:attrNameLst>
                                          <p:attrName>style.visibility</p:attrName>
                                        </p:attrNameLst>
                                      </p:cBhvr>
                                      <p:to>
                                        <p:strVal val="visible"/>
                                      </p:to>
                                    </p:set>
                                    <p:animEffect transition="in" filter="strips(downRight)">
                                      <p:cBhvr>
                                        <p:cTn id="31" dur="2000"/>
                                        <p:tgtEl>
                                          <p:spTgt spid="199683"/>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199703"/>
                                        </p:tgtEl>
                                        <p:attrNameLst>
                                          <p:attrName>style.visibility</p:attrName>
                                        </p:attrNameLst>
                                      </p:cBhvr>
                                      <p:to>
                                        <p:strVal val="visible"/>
                                      </p:to>
                                    </p:set>
                                    <p:animEffect transition="in" filter="strips(downRight)">
                                      <p:cBhvr>
                                        <p:cTn id="34" dur="2000"/>
                                        <p:tgtEl>
                                          <p:spTgt spid="19970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99705"/>
                                        </p:tgtEl>
                                        <p:attrNameLst>
                                          <p:attrName>style.visibility</p:attrName>
                                        </p:attrNameLst>
                                      </p:cBhvr>
                                      <p:to>
                                        <p:strVal val="visible"/>
                                      </p:to>
                                    </p:set>
                                    <p:anim calcmode="lin" valueType="num">
                                      <p:cBhvr>
                                        <p:cTn id="39" dur="1000" fill="hold"/>
                                        <p:tgtEl>
                                          <p:spTgt spid="199705"/>
                                        </p:tgtEl>
                                        <p:attrNameLst>
                                          <p:attrName>ppt_w</p:attrName>
                                        </p:attrNameLst>
                                      </p:cBhvr>
                                      <p:tavLst>
                                        <p:tav tm="0">
                                          <p:val>
                                            <p:strVal val="#ppt_w*0.70"/>
                                          </p:val>
                                        </p:tav>
                                        <p:tav tm="100000">
                                          <p:val>
                                            <p:strVal val="#ppt_w"/>
                                          </p:val>
                                        </p:tav>
                                      </p:tavLst>
                                    </p:anim>
                                    <p:anim calcmode="lin" valueType="num">
                                      <p:cBhvr>
                                        <p:cTn id="40" dur="1000" fill="hold"/>
                                        <p:tgtEl>
                                          <p:spTgt spid="199705"/>
                                        </p:tgtEl>
                                        <p:attrNameLst>
                                          <p:attrName>ppt_h</p:attrName>
                                        </p:attrNameLst>
                                      </p:cBhvr>
                                      <p:tavLst>
                                        <p:tav tm="0">
                                          <p:val>
                                            <p:strVal val="#ppt_h"/>
                                          </p:val>
                                        </p:tav>
                                        <p:tav tm="100000">
                                          <p:val>
                                            <p:strVal val="#ppt_h"/>
                                          </p:val>
                                        </p:tav>
                                      </p:tavLst>
                                    </p:anim>
                                    <p:animEffect transition="in" filter="fade">
                                      <p:cBhvr>
                                        <p:cTn id="41" dur="1000"/>
                                        <p:tgtEl>
                                          <p:spTgt spid="199705"/>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99697"/>
                                        </p:tgtEl>
                                        <p:attrNameLst>
                                          <p:attrName>style.visibility</p:attrName>
                                        </p:attrNameLst>
                                      </p:cBhvr>
                                      <p:to>
                                        <p:strVal val="visible"/>
                                      </p:to>
                                    </p:set>
                                    <p:animEffect transition="in" filter="strips(downLeft)">
                                      <p:cBhvr>
                                        <p:cTn id="46" dur="2000"/>
                                        <p:tgtEl>
                                          <p:spTgt spid="199697"/>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199684"/>
                                        </p:tgtEl>
                                        <p:attrNameLst>
                                          <p:attrName>style.visibility</p:attrName>
                                        </p:attrNameLst>
                                      </p:cBhvr>
                                      <p:to>
                                        <p:strVal val="visible"/>
                                      </p:to>
                                    </p:set>
                                    <p:animEffect transition="in" filter="strips(downRight)">
                                      <p:cBhvr>
                                        <p:cTn id="51" dur="2000"/>
                                        <p:tgtEl>
                                          <p:spTgt spid="19968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99707"/>
                                        </p:tgtEl>
                                        <p:attrNameLst>
                                          <p:attrName>style.visibility</p:attrName>
                                        </p:attrNameLst>
                                      </p:cBhvr>
                                      <p:to>
                                        <p:strVal val="visible"/>
                                      </p:to>
                                    </p:set>
                                    <p:anim calcmode="lin" valueType="num">
                                      <p:cBhvr>
                                        <p:cTn id="56" dur="1000" fill="hold"/>
                                        <p:tgtEl>
                                          <p:spTgt spid="199707"/>
                                        </p:tgtEl>
                                        <p:attrNameLst>
                                          <p:attrName>ppt_w</p:attrName>
                                        </p:attrNameLst>
                                      </p:cBhvr>
                                      <p:tavLst>
                                        <p:tav tm="0">
                                          <p:val>
                                            <p:strVal val="#ppt_w*0.70"/>
                                          </p:val>
                                        </p:tav>
                                        <p:tav tm="100000">
                                          <p:val>
                                            <p:strVal val="#ppt_w"/>
                                          </p:val>
                                        </p:tav>
                                      </p:tavLst>
                                    </p:anim>
                                    <p:anim calcmode="lin" valueType="num">
                                      <p:cBhvr>
                                        <p:cTn id="57" dur="1000" fill="hold"/>
                                        <p:tgtEl>
                                          <p:spTgt spid="199707"/>
                                        </p:tgtEl>
                                        <p:attrNameLst>
                                          <p:attrName>ppt_h</p:attrName>
                                        </p:attrNameLst>
                                      </p:cBhvr>
                                      <p:tavLst>
                                        <p:tav tm="0">
                                          <p:val>
                                            <p:strVal val="#ppt_h"/>
                                          </p:val>
                                        </p:tav>
                                        <p:tav tm="100000">
                                          <p:val>
                                            <p:strVal val="#ppt_h"/>
                                          </p:val>
                                        </p:tav>
                                      </p:tavLst>
                                    </p:anim>
                                    <p:animEffect transition="in" filter="fade">
                                      <p:cBhvr>
                                        <p:cTn id="58" dur="1000"/>
                                        <p:tgtEl>
                                          <p:spTgt spid="199707"/>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99694"/>
                                        </p:tgtEl>
                                        <p:attrNameLst>
                                          <p:attrName>style.visibility</p:attrName>
                                        </p:attrNameLst>
                                      </p:cBhvr>
                                      <p:to>
                                        <p:strVal val="visible"/>
                                      </p:to>
                                    </p:set>
                                    <p:anim calcmode="lin" valueType="num">
                                      <p:cBhvr>
                                        <p:cTn id="63" dur="1000" fill="hold"/>
                                        <p:tgtEl>
                                          <p:spTgt spid="199694"/>
                                        </p:tgtEl>
                                        <p:attrNameLst>
                                          <p:attrName>ppt_w</p:attrName>
                                        </p:attrNameLst>
                                      </p:cBhvr>
                                      <p:tavLst>
                                        <p:tav tm="0">
                                          <p:val>
                                            <p:strVal val="#ppt_w*0.70"/>
                                          </p:val>
                                        </p:tav>
                                        <p:tav tm="100000">
                                          <p:val>
                                            <p:strVal val="#ppt_w"/>
                                          </p:val>
                                        </p:tav>
                                      </p:tavLst>
                                    </p:anim>
                                    <p:anim calcmode="lin" valueType="num">
                                      <p:cBhvr>
                                        <p:cTn id="64" dur="1000" fill="hold"/>
                                        <p:tgtEl>
                                          <p:spTgt spid="199694"/>
                                        </p:tgtEl>
                                        <p:attrNameLst>
                                          <p:attrName>ppt_h</p:attrName>
                                        </p:attrNameLst>
                                      </p:cBhvr>
                                      <p:tavLst>
                                        <p:tav tm="0">
                                          <p:val>
                                            <p:strVal val="#ppt_h"/>
                                          </p:val>
                                        </p:tav>
                                        <p:tav tm="100000">
                                          <p:val>
                                            <p:strVal val="#ppt_h"/>
                                          </p:val>
                                        </p:tav>
                                      </p:tavLst>
                                    </p:anim>
                                    <p:animEffect transition="in" filter="fade">
                                      <p:cBhvr>
                                        <p:cTn id="65" dur="1000"/>
                                        <p:tgtEl>
                                          <p:spTgt spid="199694"/>
                                        </p:tgtEl>
                                      </p:cBhvr>
                                    </p:animEffect>
                                  </p:childTnLst>
                                </p:cTn>
                              </p:par>
                              <p:par>
                                <p:cTn id="66" presetID="55" presetClass="entr" presetSubtype="0" fill="hold" nodeType="withEffect">
                                  <p:stCondLst>
                                    <p:cond delay="0"/>
                                  </p:stCondLst>
                                  <p:childTnLst>
                                    <p:set>
                                      <p:cBhvr>
                                        <p:cTn id="67" dur="1" fill="hold">
                                          <p:stCondLst>
                                            <p:cond delay="0"/>
                                          </p:stCondLst>
                                        </p:cTn>
                                        <p:tgtEl>
                                          <p:spTgt spid="199686"/>
                                        </p:tgtEl>
                                        <p:attrNameLst>
                                          <p:attrName>style.visibility</p:attrName>
                                        </p:attrNameLst>
                                      </p:cBhvr>
                                      <p:to>
                                        <p:strVal val="visible"/>
                                      </p:to>
                                    </p:set>
                                    <p:anim calcmode="lin" valueType="num">
                                      <p:cBhvr>
                                        <p:cTn id="68" dur="1000" fill="hold"/>
                                        <p:tgtEl>
                                          <p:spTgt spid="199686"/>
                                        </p:tgtEl>
                                        <p:attrNameLst>
                                          <p:attrName>ppt_w</p:attrName>
                                        </p:attrNameLst>
                                      </p:cBhvr>
                                      <p:tavLst>
                                        <p:tav tm="0">
                                          <p:val>
                                            <p:strVal val="#ppt_w*0.70"/>
                                          </p:val>
                                        </p:tav>
                                        <p:tav tm="100000">
                                          <p:val>
                                            <p:strVal val="#ppt_w"/>
                                          </p:val>
                                        </p:tav>
                                      </p:tavLst>
                                    </p:anim>
                                    <p:anim calcmode="lin" valueType="num">
                                      <p:cBhvr>
                                        <p:cTn id="69" dur="1000" fill="hold"/>
                                        <p:tgtEl>
                                          <p:spTgt spid="199686"/>
                                        </p:tgtEl>
                                        <p:attrNameLst>
                                          <p:attrName>ppt_h</p:attrName>
                                        </p:attrNameLst>
                                      </p:cBhvr>
                                      <p:tavLst>
                                        <p:tav tm="0">
                                          <p:val>
                                            <p:strVal val="#ppt_h"/>
                                          </p:val>
                                        </p:tav>
                                        <p:tav tm="100000">
                                          <p:val>
                                            <p:strVal val="#ppt_h"/>
                                          </p:val>
                                        </p:tav>
                                      </p:tavLst>
                                    </p:anim>
                                    <p:animEffect transition="in" filter="fade">
                                      <p:cBhvr>
                                        <p:cTn id="70" dur="1000"/>
                                        <p:tgtEl>
                                          <p:spTgt spid="199686"/>
                                        </p:tgtEl>
                                      </p:cBhvr>
                                    </p:animEffect>
                                  </p:childTnLst>
                                </p:cTn>
                              </p:par>
                              <p:par>
                                <p:cTn id="71" presetID="55" presetClass="entr" presetSubtype="0" fill="hold" nodeType="withEffect">
                                  <p:stCondLst>
                                    <p:cond delay="0"/>
                                  </p:stCondLst>
                                  <p:childTnLst>
                                    <p:set>
                                      <p:cBhvr>
                                        <p:cTn id="72" dur="1" fill="hold">
                                          <p:stCondLst>
                                            <p:cond delay="0"/>
                                          </p:stCondLst>
                                        </p:cTn>
                                        <p:tgtEl>
                                          <p:spTgt spid="199688"/>
                                        </p:tgtEl>
                                        <p:attrNameLst>
                                          <p:attrName>style.visibility</p:attrName>
                                        </p:attrNameLst>
                                      </p:cBhvr>
                                      <p:to>
                                        <p:strVal val="visible"/>
                                      </p:to>
                                    </p:set>
                                    <p:anim calcmode="lin" valueType="num">
                                      <p:cBhvr>
                                        <p:cTn id="73" dur="1000" fill="hold"/>
                                        <p:tgtEl>
                                          <p:spTgt spid="199688"/>
                                        </p:tgtEl>
                                        <p:attrNameLst>
                                          <p:attrName>ppt_w</p:attrName>
                                        </p:attrNameLst>
                                      </p:cBhvr>
                                      <p:tavLst>
                                        <p:tav tm="0">
                                          <p:val>
                                            <p:strVal val="#ppt_w*0.70"/>
                                          </p:val>
                                        </p:tav>
                                        <p:tav tm="100000">
                                          <p:val>
                                            <p:strVal val="#ppt_w"/>
                                          </p:val>
                                        </p:tav>
                                      </p:tavLst>
                                    </p:anim>
                                    <p:anim calcmode="lin" valueType="num">
                                      <p:cBhvr>
                                        <p:cTn id="74" dur="1000" fill="hold"/>
                                        <p:tgtEl>
                                          <p:spTgt spid="199688"/>
                                        </p:tgtEl>
                                        <p:attrNameLst>
                                          <p:attrName>ppt_h</p:attrName>
                                        </p:attrNameLst>
                                      </p:cBhvr>
                                      <p:tavLst>
                                        <p:tav tm="0">
                                          <p:val>
                                            <p:strVal val="#ppt_h"/>
                                          </p:val>
                                        </p:tav>
                                        <p:tav tm="100000">
                                          <p:val>
                                            <p:strVal val="#ppt_h"/>
                                          </p:val>
                                        </p:tav>
                                      </p:tavLst>
                                    </p:anim>
                                    <p:animEffect transition="in" filter="fade">
                                      <p:cBhvr>
                                        <p:cTn id="75" dur="1000"/>
                                        <p:tgtEl>
                                          <p:spTgt spid="199688"/>
                                        </p:tgtEl>
                                      </p:cBhvr>
                                    </p:animEffect>
                                  </p:childTnLst>
                                </p:cTn>
                              </p:par>
                              <p:par>
                                <p:cTn id="76" presetID="55" presetClass="entr" presetSubtype="0" fill="hold" nodeType="withEffect">
                                  <p:stCondLst>
                                    <p:cond delay="0"/>
                                  </p:stCondLst>
                                  <p:childTnLst>
                                    <p:set>
                                      <p:cBhvr>
                                        <p:cTn id="77" dur="1" fill="hold">
                                          <p:stCondLst>
                                            <p:cond delay="0"/>
                                          </p:stCondLst>
                                        </p:cTn>
                                        <p:tgtEl>
                                          <p:spTgt spid="199696"/>
                                        </p:tgtEl>
                                        <p:attrNameLst>
                                          <p:attrName>style.visibility</p:attrName>
                                        </p:attrNameLst>
                                      </p:cBhvr>
                                      <p:to>
                                        <p:strVal val="visible"/>
                                      </p:to>
                                    </p:set>
                                    <p:anim calcmode="lin" valueType="num">
                                      <p:cBhvr>
                                        <p:cTn id="78" dur="1000" fill="hold"/>
                                        <p:tgtEl>
                                          <p:spTgt spid="199696"/>
                                        </p:tgtEl>
                                        <p:attrNameLst>
                                          <p:attrName>ppt_w</p:attrName>
                                        </p:attrNameLst>
                                      </p:cBhvr>
                                      <p:tavLst>
                                        <p:tav tm="0">
                                          <p:val>
                                            <p:strVal val="#ppt_w*0.70"/>
                                          </p:val>
                                        </p:tav>
                                        <p:tav tm="100000">
                                          <p:val>
                                            <p:strVal val="#ppt_w"/>
                                          </p:val>
                                        </p:tav>
                                      </p:tavLst>
                                    </p:anim>
                                    <p:anim calcmode="lin" valueType="num">
                                      <p:cBhvr>
                                        <p:cTn id="79" dur="1000" fill="hold"/>
                                        <p:tgtEl>
                                          <p:spTgt spid="199696"/>
                                        </p:tgtEl>
                                        <p:attrNameLst>
                                          <p:attrName>ppt_h</p:attrName>
                                        </p:attrNameLst>
                                      </p:cBhvr>
                                      <p:tavLst>
                                        <p:tav tm="0">
                                          <p:val>
                                            <p:strVal val="#ppt_h"/>
                                          </p:val>
                                        </p:tav>
                                        <p:tav tm="100000">
                                          <p:val>
                                            <p:strVal val="#ppt_h"/>
                                          </p:val>
                                        </p:tav>
                                      </p:tavLst>
                                    </p:anim>
                                    <p:animEffect transition="in" filter="fade">
                                      <p:cBhvr>
                                        <p:cTn id="80" dur="1000"/>
                                        <p:tgtEl>
                                          <p:spTgt spid="199696"/>
                                        </p:tgtEl>
                                      </p:cBhvr>
                                    </p:animEffect>
                                  </p:childTnLst>
                                </p:cTn>
                              </p:par>
                              <p:par>
                                <p:cTn id="81" presetID="55" presetClass="entr" presetSubtype="0" fill="hold" nodeType="withEffect">
                                  <p:stCondLst>
                                    <p:cond delay="0"/>
                                  </p:stCondLst>
                                  <p:childTnLst>
                                    <p:set>
                                      <p:cBhvr>
                                        <p:cTn id="82" dur="1" fill="hold">
                                          <p:stCondLst>
                                            <p:cond delay="0"/>
                                          </p:stCondLst>
                                        </p:cTn>
                                        <p:tgtEl>
                                          <p:spTgt spid="199690"/>
                                        </p:tgtEl>
                                        <p:attrNameLst>
                                          <p:attrName>style.visibility</p:attrName>
                                        </p:attrNameLst>
                                      </p:cBhvr>
                                      <p:to>
                                        <p:strVal val="visible"/>
                                      </p:to>
                                    </p:set>
                                    <p:anim calcmode="lin" valueType="num">
                                      <p:cBhvr>
                                        <p:cTn id="83" dur="1000" fill="hold"/>
                                        <p:tgtEl>
                                          <p:spTgt spid="199690"/>
                                        </p:tgtEl>
                                        <p:attrNameLst>
                                          <p:attrName>ppt_w</p:attrName>
                                        </p:attrNameLst>
                                      </p:cBhvr>
                                      <p:tavLst>
                                        <p:tav tm="0">
                                          <p:val>
                                            <p:strVal val="#ppt_w*0.70"/>
                                          </p:val>
                                        </p:tav>
                                        <p:tav tm="100000">
                                          <p:val>
                                            <p:strVal val="#ppt_w"/>
                                          </p:val>
                                        </p:tav>
                                      </p:tavLst>
                                    </p:anim>
                                    <p:anim calcmode="lin" valueType="num">
                                      <p:cBhvr>
                                        <p:cTn id="84" dur="1000" fill="hold"/>
                                        <p:tgtEl>
                                          <p:spTgt spid="199690"/>
                                        </p:tgtEl>
                                        <p:attrNameLst>
                                          <p:attrName>ppt_h</p:attrName>
                                        </p:attrNameLst>
                                      </p:cBhvr>
                                      <p:tavLst>
                                        <p:tav tm="0">
                                          <p:val>
                                            <p:strVal val="#ppt_h"/>
                                          </p:val>
                                        </p:tav>
                                        <p:tav tm="100000">
                                          <p:val>
                                            <p:strVal val="#ppt_h"/>
                                          </p:val>
                                        </p:tav>
                                      </p:tavLst>
                                    </p:anim>
                                    <p:animEffect transition="in" filter="fade">
                                      <p:cBhvr>
                                        <p:cTn id="85" dur="1000"/>
                                        <p:tgtEl>
                                          <p:spTgt spid="199690"/>
                                        </p:tgtEl>
                                      </p:cBhvr>
                                    </p:animEffect>
                                  </p:childTnLst>
                                </p:cTn>
                              </p:par>
                              <p:par>
                                <p:cTn id="86" presetID="55" presetClass="entr" presetSubtype="0" fill="hold" nodeType="withEffect">
                                  <p:stCondLst>
                                    <p:cond delay="0"/>
                                  </p:stCondLst>
                                  <p:childTnLst>
                                    <p:set>
                                      <p:cBhvr>
                                        <p:cTn id="87" dur="1" fill="hold">
                                          <p:stCondLst>
                                            <p:cond delay="0"/>
                                          </p:stCondLst>
                                        </p:cTn>
                                        <p:tgtEl>
                                          <p:spTgt spid="199692"/>
                                        </p:tgtEl>
                                        <p:attrNameLst>
                                          <p:attrName>style.visibility</p:attrName>
                                        </p:attrNameLst>
                                      </p:cBhvr>
                                      <p:to>
                                        <p:strVal val="visible"/>
                                      </p:to>
                                    </p:set>
                                    <p:anim calcmode="lin" valueType="num">
                                      <p:cBhvr>
                                        <p:cTn id="88" dur="1000" fill="hold"/>
                                        <p:tgtEl>
                                          <p:spTgt spid="199692"/>
                                        </p:tgtEl>
                                        <p:attrNameLst>
                                          <p:attrName>ppt_w</p:attrName>
                                        </p:attrNameLst>
                                      </p:cBhvr>
                                      <p:tavLst>
                                        <p:tav tm="0">
                                          <p:val>
                                            <p:strVal val="#ppt_w*0.70"/>
                                          </p:val>
                                        </p:tav>
                                        <p:tav tm="100000">
                                          <p:val>
                                            <p:strVal val="#ppt_w"/>
                                          </p:val>
                                        </p:tav>
                                      </p:tavLst>
                                    </p:anim>
                                    <p:anim calcmode="lin" valueType="num">
                                      <p:cBhvr>
                                        <p:cTn id="89" dur="1000" fill="hold"/>
                                        <p:tgtEl>
                                          <p:spTgt spid="199692"/>
                                        </p:tgtEl>
                                        <p:attrNameLst>
                                          <p:attrName>ppt_h</p:attrName>
                                        </p:attrNameLst>
                                      </p:cBhvr>
                                      <p:tavLst>
                                        <p:tav tm="0">
                                          <p:val>
                                            <p:strVal val="#ppt_h"/>
                                          </p:val>
                                        </p:tav>
                                        <p:tav tm="100000">
                                          <p:val>
                                            <p:strVal val="#ppt_h"/>
                                          </p:val>
                                        </p:tav>
                                      </p:tavLst>
                                    </p:anim>
                                    <p:animEffect transition="in" filter="fade">
                                      <p:cBhvr>
                                        <p:cTn id="90" dur="1000"/>
                                        <p:tgtEl>
                                          <p:spTgt spid="199692"/>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nodeType="clickEffect">
                                  <p:stCondLst>
                                    <p:cond delay="0"/>
                                  </p:stCondLst>
                                  <p:childTnLst>
                                    <p:set>
                                      <p:cBhvr>
                                        <p:cTn id="94" dur="1" fill="hold">
                                          <p:stCondLst>
                                            <p:cond delay="0"/>
                                          </p:stCondLst>
                                        </p:cTn>
                                        <p:tgtEl>
                                          <p:spTgt spid="199719"/>
                                        </p:tgtEl>
                                        <p:attrNameLst>
                                          <p:attrName>style.visibility</p:attrName>
                                        </p:attrNameLst>
                                      </p:cBhvr>
                                      <p:to>
                                        <p:strVal val="visible"/>
                                      </p:to>
                                    </p:set>
                                    <p:anim calcmode="lin" valueType="num">
                                      <p:cBhvr>
                                        <p:cTn id="95" dur="1000" fill="hold"/>
                                        <p:tgtEl>
                                          <p:spTgt spid="199719"/>
                                        </p:tgtEl>
                                        <p:attrNameLst>
                                          <p:attrName>ppt_w</p:attrName>
                                        </p:attrNameLst>
                                      </p:cBhvr>
                                      <p:tavLst>
                                        <p:tav tm="0">
                                          <p:val>
                                            <p:strVal val="#ppt_w*0.70"/>
                                          </p:val>
                                        </p:tav>
                                        <p:tav tm="100000">
                                          <p:val>
                                            <p:strVal val="#ppt_w"/>
                                          </p:val>
                                        </p:tav>
                                      </p:tavLst>
                                    </p:anim>
                                    <p:anim calcmode="lin" valueType="num">
                                      <p:cBhvr>
                                        <p:cTn id="96" dur="1000" fill="hold"/>
                                        <p:tgtEl>
                                          <p:spTgt spid="199719"/>
                                        </p:tgtEl>
                                        <p:attrNameLst>
                                          <p:attrName>ppt_h</p:attrName>
                                        </p:attrNameLst>
                                      </p:cBhvr>
                                      <p:tavLst>
                                        <p:tav tm="0">
                                          <p:val>
                                            <p:strVal val="#ppt_h"/>
                                          </p:val>
                                        </p:tav>
                                        <p:tav tm="100000">
                                          <p:val>
                                            <p:strVal val="#ppt_h"/>
                                          </p:val>
                                        </p:tav>
                                      </p:tavLst>
                                    </p:anim>
                                    <p:animEffect transition="in" filter="fade">
                                      <p:cBhvr>
                                        <p:cTn id="97" dur="1000"/>
                                        <p:tgtEl>
                                          <p:spTgt spid="199719"/>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199716"/>
                                        </p:tgtEl>
                                        <p:attrNameLst>
                                          <p:attrName>style.visibility</p:attrName>
                                        </p:attrNameLst>
                                      </p:cBhvr>
                                      <p:to>
                                        <p:strVal val="visible"/>
                                      </p:to>
                                    </p:set>
                                    <p:anim calcmode="lin" valueType="num">
                                      <p:cBhvr>
                                        <p:cTn id="102" dur="1000" fill="hold"/>
                                        <p:tgtEl>
                                          <p:spTgt spid="199716"/>
                                        </p:tgtEl>
                                        <p:attrNameLst>
                                          <p:attrName>ppt_x</p:attrName>
                                        </p:attrNameLst>
                                      </p:cBhvr>
                                      <p:tavLst>
                                        <p:tav tm="0">
                                          <p:val>
                                            <p:strVal val="#ppt_x-.2"/>
                                          </p:val>
                                        </p:tav>
                                        <p:tav tm="100000">
                                          <p:val>
                                            <p:strVal val="#ppt_x"/>
                                          </p:val>
                                        </p:tav>
                                      </p:tavLst>
                                    </p:anim>
                                    <p:anim calcmode="lin" valueType="num">
                                      <p:cBhvr>
                                        <p:cTn id="103" dur="1000" fill="hold"/>
                                        <p:tgtEl>
                                          <p:spTgt spid="199716"/>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199716"/>
                                        </p:tgtEl>
                                      </p:cBhvr>
                                    </p:animEffect>
                                  </p:childTnLst>
                                </p:cTn>
                              </p:par>
                            </p:childTnLst>
                          </p:cTn>
                        </p:par>
                      </p:childTnLst>
                    </p:cTn>
                  </p:par>
                  <p:par>
                    <p:cTn id="105" fill="hold">
                      <p:stCondLst>
                        <p:cond delay="indefinite"/>
                      </p:stCondLst>
                      <p:childTnLst>
                        <p:par>
                          <p:cTn id="106" fill="hold">
                            <p:stCondLst>
                              <p:cond delay="0"/>
                            </p:stCondLst>
                            <p:childTnLst>
                              <p:par>
                                <p:cTn id="107" presetID="18" presetClass="entr" presetSubtype="6" fill="hold" nodeType="clickEffect">
                                  <p:stCondLst>
                                    <p:cond delay="0"/>
                                  </p:stCondLst>
                                  <p:childTnLst>
                                    <p:set>
                                      <p:cBhvr>
                                        <p:cTn id="108" dur="1" fill="hold">
                                          <p:stCondLst>
                                            <p:cond delay="0"/>
                                          </p:stCondLst>
                                        </p:cTn>
                                        <p:tgtEl>
                                          <p:spTgt spid="199718"/>
                                        </p:tgtEl>
                                        <p:attrNameLst>
                                          <p:attrName>style.visibility</p:attrName>
                                        </p:attrNameLst>
                                      </p:cBhvr>
                                      <p:to>
                                        <p:strVal val="visible"/>
                                      </p:to>
                                    </p:set>
                                    <p:animEffect transition="in" filter="strips(downRight)">
                                      <p:cBhvr>
                                        <p:cTn id="109" dur="500"/>
                                        <p:tgtEl>
                                          <p:spTgt spid="199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animBg="1"/>
      <p:bldP spid="199683" grpId="0" animBg="1"/>
      <p:bldP spid="199684" grpId="0" animBg="1"/>
      <p:bldP spid="199697" grpId="0" animBg="1"/>
      <p:bldP spid="199700" grpId="0" animBg="1"/>
      <p:bldP spid="1997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B7570BF9-0682-4AE1-B14B-4807000B639A}" type="slidenum">
              <a:rPr lang="en-US" altLang="en-US"/>
              <a:pPr/>
              <a:t>6</a:t>
            </a:fld>
            <a:endParaRPr lang="en-US" altLang="en-US"/>
          </a:p>
        </p:txBody>
      </p:sp>
      <p:sp>
        <p:nvSpPr>
          <p:cNvPr id="67588" name="Rectangle 4"/>
          <p:cNvSpPr>
            <a:spLocks noChangeArrowheads="1"/>
          </p:cNvSpPr>
          <p:nvPr/>
        </p:nvSpPr>
        <p:spPr bwMode="auto">
          <a:xfrm>
            <a:off x="609600" y="533400"/>
            <a:ext cx="7924800" cy="5767388"/>
          </a:xfrm>
          <a:prstGeom prst="rect">
            <a:avLst/>
          </a:prstGeom>
          <a:noFill/>
          <a:ln w="9525" algn="ctr">
            <a:noFill/>
            <a:miter lim="800000"/>
            <a:headEnd/>
            <a:tailEnd/>
          </a:ln>
          <a:effectLst/>
        </p:spPr>
        <p:txBody>
          <a:bodyPr lIns="0" tIns="0" rIns="0" bIns="0" anchor="ctr">
            <a:spAutoFit/>
          </a:bodyPr>
          <a:lstStyle/>
          <a:p>
            <a:pPr indent="457200" algn="just" eaLnBrk="0" hangingPunct="0">
              <a:tabLst>
                <a:tab pos="228600" algn="l"/>
              </a:tabLst>
            </a:pPr>
            <a:r>
              <a:rPr lang="en-US" b="1">
                <a:latin typeface="Garamond" pitchFamily="18" charset="0"/>
              </a:rPr>
              <a:t>MASALAH DALAM PENDEKATAN MODULAR</a:t>
            </a:r>
            <a:endParaRPr lang="en-US">
              <a:latin typeface="Garamond" pitchFamily="18" charset="0"/>
            </a:endParaRPr>
          </a:p>
          <a:p>
            <a:pPr indent="457200" algn="just" eaLnBrk="0" hangingPunct="0">
              <a:buFontTx/>
              <a:buAutoNum type="arabicPeriod"/>
              <a:tabLst>
                <a:tab pos="228600" algn="l"/>
              </a:tabLst>
            </a:pPr>
            <a:r>
              <a:rPr lang="en-US">
                <a:latin typeface="Garamond" pitchFamily="18" charset="0"/>
              </a:rPr>
              <a:t>KEPEMILIKAN PROGRAM</a:t>
            </a:r>
          </a:p>
          <a:p>
            <a:pPr indent="457200" algn="just" eaLnBrk="0" hangingPunct="0">
              <a:buFontTx/>
              <a:buAutoNum type="arabicPeriod"/>
              <a:tabLst>
                <a:tab pos="228600" algn="l"/>
              </a:tabLst>
            </a:pPr>
            <a:r>
              <a:rPr lang="en-US">
                <a:latin typeface="Garamond" pitchFamily="18" charset="0"/>
              </a:rPr>
              <a:t>MENENTUKAN MODUL YANG AKAN DIBUAT</a:t>
            </a:r>
          </a:p>
          <a:p>
            <a:pPr indent="457200" algn="just" eaLnBrk="0" hangingPunct="0">
              <a:buFontTx/>
              <a:buAutoNum type="arabicPeriod"/>
              <a:tabLst>
                <a:tab pos="228600" algn="l"/>
              </a:tabLst>
            </a:pPr>
            <a:r>
              <a:rPr lang="en-US">
                <a:latin typeface="Garamond" pitchFamily="18" charset="0"/>
              </a:rPr>
              <a:t>DALAM HAL PENEKANAN PADA FASE PERENCANAAN PROGRAM</a:t>
            </a:r>
          </a:p>
          <a:p>
            <a:pPr indent="457200" algn="just" eaLnBrk="0" hangingPunct="0">
              <a:tabLst>
                <a:tab pos="228600" algn="l"/>
              </a:tabLst>
            </a:pPr>
            <a:endParaRPr lang="en-US" b="1">
              <a:latin typeface="Garamond" pitchFamily="18" charset="0"/>
            </a:endParaRPr>
          </a:p>
          <a:p>
            <a:pPr indent="457200" algn="just" eaLnBrk="0" hangingPunct="0">
              <a:tabLst>
                <a:tab pos="228600" algn="l"/>
              </a:tabLst>
            </a:pPr>
            <a:r>
              <a:rPr lang="en-US" b="1">
                <a:latin typeface="Garamond" pitchFamily="18" charset="0"/>
              </a:rPr>
              <a:t>CONTOH MODUL PROGRAM</a:t>
            </a:r>
            <a:endParaRPr lang="en-US">
              <a:latin typeface="Garamond" pitchFamily="18" charset="0"/>
            </a:endParaRPr>
          </a:p>
          <a:p>
            <a:pPr indent="457200" algn="just" eaLnBrk="0" hangingPunct="0">
              <a:tabLst>
                <a:tab pos="228600" algn="l"/>
              </a:tabLst>
            </a:pPr>
            <a:r>
              <a:rPr lang="en-US">
                <a:latin typeface="Garamond" pitchFamily="18" charset="0"/>
              </a:rPr>
              <a:t>CONTOH PADA BAB 1, YAITU PERHITUNGAN ANGKA DAN PERHITUNGAN GAJI, MEMPUNYAI TIGA FUNGSI UTAMA:</a:t>
            </a:r>
          </a:p>
          <a:p>
            <a:pPr indent="457200" algn="just" eaLnBrk="0" hangingPunct="0">
              <a:buFontTx/>
              <a:buAutoNum type="arabicPeriod"/>
              <a:tabLst>
                <a:tab pos="228600" algn="l"/>
              </a:tabLst>
            </a:pPr>
            <a:r>
              <a:rPr lang="en-US">
                <a:latin typeface="Garamond" pitchFamily="18" charset="0"/>
              </a:rPr>
              <a:t>PEMBACAAN DATA</a:t>
            </a:r>
          </a:p>
          <a:p>
            <a:pPr indent="457200" algn="just" eaLnBrk="0" hangingPunct="0">
              <a:buFontTx/>
              <a:buAutoNum type="arabicPeriod"/>
              <a:tabLst>
                <a:tab pos="228600" algn="l"/>
              </a:tabLst>
            </a:pPr>
            <a:r>
              <a:rPr lang="en-US">
                <a:latin typeface="Garamond" pitchFamily="18" charset="0"/>
              </a:rPr>
              <a:t>PEMROSESAN DATA</a:t>
            </a:r>
          </a:p>
          <a:p>
            <a:pPr indent="457200" algn="just" eaLnBrk="0" hangingPunct="0">
              <a:buFontTx/>
              <a:buAutoNum type="arabicPeriod"/>
              <a:tabLst>
                <a:tab pos="228600" algn="l"/>
              </a:tabLst>
            </a:pPr>
            <a:r>
              <a:rPr lang="en-US">
                <a:latin typeface="Garamond" pitchFamily="18" charset="0"/>
              </a:rPr>
              <a:t>MENCETAK HASIL</a:t>
            </a:r>
          </a:p>
          <a:p>
            <a:pPr indent="457200" algn="just" eaLnBrk="0" hangingPunct="0">
              <a:tabLst>
                <a:tab pos="228600" algn="l"/>
              </a:tabLst>
            </a:pPr>
            <a:endParaRPr lang="en-US">
              <a:latin typeface="Garamond" pitchFamily="18" charset="0"/>
            </a:endParaRPr>
          </a:p>
          <a:p>
            <a:pPr indent="457200" algn="just" eaLnBrk="0" hangingPunct="0">
              <a:tabLst>
                <a:tab pos="228600" algn="l"/>
              </a:tabLst>
            </a:pPr>
            <a:r>
              <a:rPr lang="en-US" b="1">
                <a:latin typeface="Garamond" pitchFamily="18" charset="0"/>
              </a:rPr>
              <a:t>TOP-DOWN PROGRAMMING</a:t>
            </a:r>
            <a:endParaRPr lang="en-US">
              <a:latin typeface="Garamond" pitchFamily="18" charset="0"/>
            </a:endParaRPr>
          </a:p>
          <a:p>
            <a:pPr indent="457200" algn="just" eaLnBrk="0" hangingPunct="0">
              <a:tabLst>
                <a:tab pos="228600" algn="l"/>
              </a:tabLst>
            </a:pPr>
            <a:r>
              <a:rPr lang="en-US">
                <a:latin typeface="Garamond" pitchFamily="18" charset="0"/>
              </a:rPr>
              <a:t>PENDEKATAN TOP-DOWN SEBAGAI SUATU TEKNIK YANG BERGUNA DALAM PERENCANAAN PROGRAM MODULAR. </a:t>
            </a:r>
          </a:p>
          <a:p>
            <a:pPr indent="457200" algn="just" eaLnBrk="0" hangingPunct="0">
              <a:tabLst>
                <a:tab pos="228600" algn="l"/>
              </a:tabLst>
            </a:pPr>
            <a:endParaRPr lang="en-US" b="1">
              <a:latin typeface="Garamond" pitchFamily="18" charset="0"/>
            </a:endParaRPr>
          </a:p>
          <a:p>
            <a:pPr indent="457200" algn="just" eaLnBrk="0" hangingPunct="0">
              <a:tabLst>
                <a:tab pos="228600" algn="l"/>
              </a:tabLst>
            </a:pPr>
            <a:r>
              <a:rPr lang="en-US" b="1">
                <a:latin typeface="Garamond" pitchFamily="18" charset="0"/>
              </a:rPr>
              <a:t>CHART STRUCTURE</a:t>
            </a:r>
            <a:endParaRPr lang="en-US">
              <a:latin typeface="Garamond" pitchFamily="18" charset="0"/>
            </a:endParaRPr>
          </a:p>
          <a:p>
            <a:pPr indent="457200" algn="just" eaLnBrk="0" hangingPunct="0">
              <a:tabLst>
                <a:tab pos="228600" algn="l"/>
              </a:tabLst>
            </a:pPr>
            <a:r>
              <a:rPr lang="en-US">
                <a:latin typeface="Garamond" pitchFamily="18" charset="0"/>
              </a:rPr>
              <a:t>SC ADALAH ALAT YANG UMUM DIPAKAI DALAM PERENCANAAN TOP-DOWN PROGRAMMING, SERING JUGA DISEBUT HIRARKI ATAU TINGKATAN, ATAU CHART ATAU VISUAL TABEL OF CONTENTS-VTOC. TIDAK ADA STANDAR YANG DIGUNAKAN DALAM SC </a:t>
            </a:r>
          </a:p>
        </p:txBody>
      </p:sp>
      <p:graphicFrame>
        <p:nvGraphicFramePr>
          <p:cNvPr id="2" name="Diagram 1"/>
          <p:cNvGraphicFramePr/>
          <p:nvPr/>
        </p:nvGraphicFramePr>
        <p:xfrm>
          <a:off x="1828800" y="1905000"/>
          <a:ext cx="6019800" cy="2900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10000"/>
                                  </p:iterate>
                                  <p:childTnLst>
                                    <p:set>
                                      <p:cBhvr>
                                        <p:cTn id="6" dur="1" fill="hold">
                                          <p:stCondLst>
                                            <p:cond delay="0"/>
                                          </p:stCondLst>
                                        </p:cTn>
                                        <p:tgtEl>
                                          <p:spTgt spid="67588">
                                            <p:txEl>
                                              <p:pRg st="0" end="0"/>
                                            </p:txEl>
                                          </p:spTgt>
                                        </p:tgtEl>
                                        <p:attrNameLst>
                                          <p:attrName>style.visibility</p:attrName>
                                        </p:attrNameLst>
                                      </p:cBhvr>
                                      <p:to>
                                        <p:strVal val="visible"/>
                                      </p:to>
                                    </p:set>
                                    <p:set>
                                      <p:cBhvr>
                                        <p:cTn id="7" dur="455" fill="hold">
                                          <p:stCondLst>
                                            <p:cond delay="0"/>
                                          </p:stCondLst>
                                        </p:cTn>
                                        <p:tgtEl>
                                          <p:spTgt spid="67588">
                                            <p:txEl>
                                              <p:pRg st="0" end="0"/>
                                            </p:txEl>
                                          </p:spTgt>
                                        </p:tgtEl>
                                        <p:attrNameLst>
                                          <p:attrName>style.rotation</p:attrName>
                                        </p:attrNameLst>
                                      </p:cBhvr>
                                      <p:to>
                                        <p:strVal val="-45.0"/>
                                      </p:to>
                                    </p:set>
                                    <p:anim calcmode="lin" valueType="num">
                                      <p:cBhvr>
                                        <p:cTn id="8" dur="455" fill="hold">
                                          <p:stCondLst>
                                            <p:cond delay="455"/>
                                          </p:stCondLst>
                                        </p:cTn>
                                        <p:tgtEl>
                                          <p:spTgt spid="6758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758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758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758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nodeType="clickEffect">
                                  <p:stCondLst>
                                    <p:cond delay="0"/>
                                  </p:stCondLst>
                                  <p:iterate type="lt">
                                    <p:tmPct val="10000"/>
                                  </p:iterate>
                                  <p:childTnLst>
                                    <p:set>
                                      <p:cBhvr>
                                        <p:cTn id="15" dur="1" fill="hold">
                                          <p:stCondLst>
                                            <p:cond delay="0"/>
                                          </p:stCondLst>
                                        </p:cTn>
                                        <p:tgtEl>
                                          <p:spTgt spid="67588">
                                            <p:txEl>
                                              <p:pRg st="1" end="1"/>
                                            </p:txEl>
                                          </p:spTgt>
                                        </p:tgtEl>
                                        <p:attrNameLst>
                                          <p:attrName>style.visibility</p:attrName>
                                        </p:attrNameLst>
                                      </p:cBhvr>
                                      <p:to>
                                        <p:strVal val="visible"/>
                                      </p:to>
                                    </p:set>
                                    <p:anim calcmode="lin" valueType="num">
                                      <p:cBhvr additive="base">
                                        <p:cTn id="16" dur="500" fill="hold"/>
                                        <p:tgtEl>
                                          <p:spTgt spid="67588">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75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7588">
                                            <p:txEl>
                                              <p:pRg st="2" end="2"/>
                                            </p:txEl>
                                          </p:spTgt>
                                        </p:tgtEl>
                                        <p:attrNameLst>
                                          <p:attrName>style.visibility</p:attrName>
                                        </p:attrNameLst>
                                      </p:cBhvr>
                                      <p:to>
                                        <p:strVal val="visible"/>
                                      </p:to>
                                    </p:set>
                                    <p:anim calcmode="lin" valueType="num">
                                      <p:cBhvr additive="base">
                                        <p:cTn id="22"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5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7588">
                                            <p:txEl>
                                              <p:pRg st="3" end="3"/>
                                            </p:txEl>
                                          </p:spTgt>
                                        </p:tgtEl>
                                        <p:attrNameLst>
                                          <p:attrName>style.visibility</p:attrName>
                                        </p:attrNameLst>
                                      </p:cBhvr>
                                      <p:to>
                                        <p:strVal val="visible"/>
                                      </p:to>
                                    </p:set>
                                    <p:anim calcmode="lin" valueType="num">
                                      <p:cBhvr additive="base">
                                        <p:cTn id="28"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75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10000"/>
                                  </p:iterate>
                                  <p:childTnLst>
                                    <p:set>
                                      <p:cBhvr>
                                        <p:cTn id="33" dur="1" fill="hold">
                                          <p:stCondLst>
                                            <p:cond delay="0"/>
                                          </p:stCondLst>
                                        </p:cTn>
                                        <p:tgtEl>
                                          <p:spTgt spid="67588">
                                            <p:txEl>
                                              <p:pRg st="5" end="5"/>
                                            </p:txEl>
                                          </p:spTgt>
                                        </p:tgtEl>
                                        <p:attrNameLst>
                                          <p:attrName>style.visibility</p:attrName>
                                        </p:attrNameLst>
                                      </p:cBhvr>
                                      <p:to>
                                        <p:strVal val="visible"/>
                                      </p:to>
                                    </p:set>
                                    <p:set>
                                      <p:cBhvr>
                                        <p:cTn id="34" dur="455" fill="hold">
                                          <p:stCondLst>
                                            <p:cond delay="0"/>
                                          </p:stCondLst>
                                        </p:cTn>
                                        <p:tgtEl>
                                          <p:spTgt spid="67588">
                                            <p:txEl>
                                              <p:pRg st="5" end="5"/>
                                            </p:txEl>
                                          </p:spTgt>
                                        </p:tgtEl>
                                        <p:attrNameLst>
                                          <p:attrName>style.rotation</p:attrName>
                                        </p:attrNameLst>
                                      </p:cBhvr>
                                      <p:to>
                                        <p:strVal val="-45.0"/>
                                      </p:to>
                                    </p:set>
                                    <p:anim calcmode="lin" valueType="num">
                                      <p:cBhvr>
                                        <p:cTn id="35" dur="455" fill="hold">
                                          <p:stCondLst>
                                            <p:cond delay="455"/>
                                          </p:stCondLst>
                                        </p:cTn>
                                        <p:tgtEl>
                                          <p:spTgt spid="67588">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67588">
                                            <p:txEl>
                                              <p:pRg st="5" end="5"/>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67588">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67588">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iterate type="lt">
                                    <p:tmPct val="10000"/>
                                  </p:iterate>
                                  <p:childTnLst>
                                    <p:set>
                                      <p:cBhvr>
                                        <p:cTn id="42" dur="1" fill="hold">
                                          <p:stCondLst>
                                            <p:cond delay="0"/>
                                          </p:stCondLst>
                                        </p:cTn>
                                        <p:tgtEl>
                                          <p:spTgt spid="67588">
                                            <p:txEl>
                                              <p:pRg st="6" end="6"/>
                                            </p:txEl>
                                          </p:spTgt>
                                        </p:tgtEl>
                                        <p:attrNameLst>
                                          <p:attrName>style.visibility</p:attrName>
                                        </p:attrNameLst>
                                      </p:cBhvr>
                                      <p:to>
                                        <p:strVal val="visible"/>
                                      </p:to>
                                    </p:set>
                                    <p:anim calcmode="lin" valueType="num">
                                      <p:cBhvr additive="base">
                                        <p:cTn id="43" dur="500" fill="hold"/>
                                        <p:tgtEl>
                                          <p:spTgt spid="675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5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588">
                                            <p:txEl>
                                              <p:pRg st="7" end="7"/>
                                            </p:txEl>
                                          </p:spTgt>
                                        </p:tgtEl>
                                        <p:attrNameLst>
                                          <p:attrName>style.visibility</p:attrName>
                                        </p:attrNameLst>
                                      </p:cBhvr>
                                      <p:to>
                                        <p:strVal val="visible"/>
                                      </p:to>
                                    </p:set>
                                    <p:anim calcmode="lin" valueType="num">
                                      <p:cBhvr additive="base">
                                        <p:cTn id="49" dur="500" fill="hold"/>
                                        <p:tgtEl>
                                          <p:spTgt spid="6758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58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7588">
                                            <p:txEl>
                                              <p:pRg st="8" end="8"/>
                                            </p:txEl>
                                          </p:spTgt>
                                        </p:tgtEl>
                                        <p:attrNameLst>
                                          <p:attrName>style.visibility</p:attrName>
                                        </p:attrNameLst>
                                      </p:cBhvr>
                                      <p:to>
                                        <p:strVal val="visible"/>
                                      </p:to>
                                    </p:set>
                                    <p:anim calcmode="lin" valueType="num">
                                      <p:cBhvr additive="base">
                                        <p:cTn id="55" dur="500" fill="hold"/>
                                        <p:tgtEl>
                                          <p:spTgt spid="6758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758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7588">
                                            <p:txEl>
                                              <p:pRg st="9" end="9"/>
                                            </p:txEl>
                                          </p:spTgt>
                                        </p:tgtEl>
                                        <p:attrNameLst>
                                          <p:attrName>style.visibility</p:attrName>
                                        </p:attrNameLst>
                                      </p:cBhvr>
                                      <p:to>
                                        <p:strVal val="visible"/>
                                      </p:to>
                                    </p:set>
                                    <p:anim calcmode="lin" valueType="num">
                                      <p:cBhvr additive="base">
                                        <p:cTn id="61" dur="500" fill="hold"/>
                                        <p:tgtEl>
                                          <p:spTgt spid="6758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758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7588">
                                            <p:txEl>
                                              <p:pRg st="11" end="11"/>
                                            </p:txEl>
                                          </p:spTgt>
                                        </p:tgtEl>
                                        <p:attrNameLst>
                                          <p:attrName>style.visibility</p:attrName>
                                        </p:attrNameLst>
                                      </p:cBhvr>
                                      <p:to>
                                        <p:strVal val="visible"/>
                                      </p:to>
                                    </p:set>
                                    <p:anim calcmode="lin" valueType="num">
                                      <p:cBhvr additive="base">
                                        <p:cTn id="67" dur="500" fill="hold"/>
                                        <p:tgtEl>
                                          <p:spTgt spid="67588">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758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iterate type="lt">
                                    <p:tmPct val="10000"/>
                                  </p:iterate>
                                  <p:childTnLst>
                                    <p:set>
                                      <p:cBhvr>
                                        <p:cTn id="72" dur="1" fill="hold">
                                          <p:stCondLst>
                                            <p:cond delay="0"/>
                                          </p:stCondLst>
                                        </p:cTn>
                                        <p:tgtEl>
                                          <p:spTgt spid="67588">
                                            <p:txEl>
                                              <p:pRg st="12" end="12"/>
                                            </p:txEl>
                                          </p:spTgt>
                                        </p:tgtEl>
                                        <p:attrNameLst>
                                          <p:attrName>style.visibility</p:attrName>
                                        </p:attrNameLst>
                                      </p:cBhvr>
                                      <p:to>
                                        <p:strVal val="visible"/>
                                      </p:to>
                                    </p:set>
                                    <p:anim calcmode="lin" valueType="num">
                                      <p:cBhvr additive="base">
                                        <p:cTn id="73" dur="500" fill="hold"/>
                                        <p:tgtEl>
                                          <p:spTgt spid="67588">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758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2" fill="hold" nodeType="clickEffect">
                                  <p:stCondLst>
                                    <p:cond delay="0"/>
                                  </p:stCondLst>
                                  <p:iterate type="lt">
                                    <p:tmPct val="10000"/>
                                  </p:iterate>
                                  <p:childTnLst>
                                    <p:set>
                                      <p:cBhvr>
                                        <p:cTn id="78" dur="1" fill="hold">
                                          <p:stCondLst>
                                            <p:cond delay="0"/>
                                          </p:stCondLst>
                                        </p:cTn>
                                        <p:tgtEl>
                                          <p:spTgt spid="67588">
                                            <p:txEl>
                                              <p:pRg st="14" end="14"/>
                                            </p:txEl>
                                          </p:spTgt>
                                        </p:tgtEl>
                                        <p:attrNameLst>
                                          <p:attrName>style.visibility</p:attrName>
                                        </p:attrNameLst>
                                      </p:cBhvr>
                                      <p:to>
                                        <p:strVal val="visible"/>
                                      </p:to>
                                    </p:set>
                                    <p:anim calcmode="lin" valueType="num">
                                      <p:cBhvr additive="base">
                                        <p:cTn id="79" dur="500" fill="hold"/>
                                        <p:tgtEl>
                                          <p:spTgt spid="67588">
                                            <p:txEl>
                                              <p:pRg st="14" end="1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758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3" fill="hold" nodeType="clickEffect">
                                  <p:stCondLst>
                                    <p:cond delay="0"/>
                                  </p:stCondLst>
                                  <p:iterate type="lt">
                                    <p:tmPct val="10000"/>
                                  </p:iterate>
                                  <p:childTnLst>
                                    <p:set>
                                      <p:cBhvr>
                                        <p:cTn id="84" dur="1" fill="hold">
                                          <p:stCondLst>
                                            <p:cond delay="0"/>
                                          </p:stCondLst>
                                        </p:cTn>
                                        <p:tgtEl>
                                          <p:spTgt spid="67588">
                                            <p:txEl>
                                              <p:pRg st="15" end="15"/>
                                            </p:txEl>
                                          </p:spTgt>
                                        </p:tgtEl>
                                        <p:attrNameLst>
                                          <p:attrName>style.visibility</p:attrName>
                                        </p:attrNameLst>
                                      </p:cBhvr>
                                      <p:to>
                                        <p:strVal val="visible"/>
                                      </p:to>
                                    </p:set>
                                    <p:anim calcmode="lin" valueType="num">
                                      <p:cBhvr additive="base">
                                        <p:cTn id="85" dur="500" fill="hold"/>
                                        <p:tgtEl>
                                          <p:spTgt spid="67588">
                                            <p:txEl>
                                              <p:pRg st="15" end="1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67588">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0" presetClass="entr" presetSubtype="0" fill="hold" grpId="0" nodeType="clickEffect">
                                  <p:stCondLst>
                                    <p:cond delay="0"/>
                                  </p:stCondLst>
                                  <p:childTnLst>
                                    <p:set>
                                      <p:cBhvr>
                                        <p:cTn id="90" dur="1" fill="hold">
                                          <p:stCondLst>
                                            <p:cond delay="0"/>
                                          </p:stCondLst>
                                        </p:cTn>
                                        <p:tgtEl>
                                          <p:spTgt spid="2">
                                            <p:graphicEl>
                                              <a:dgm id="{24B4D66A-766B-498B-B61B-2DED386B307C}"/>
                                            </p:graphicEl>
                                          </p:spTgt>
                                        </p:tgtEl>
                                        <p:attrNameLst>
                                          <p:attrName>style.visibility</p:attrName>
                                        </p:attrNameLst>
                                      </p:cBhvr>
                                      <p:to>
                                        <p:strVal val="visible"/>
                                      </p:to>
                                    </p:set>
                                    <p:animEffect transition="in" filter="wedge">
                                      <p:cBhvr>
                                        <p:cTn id="91" dur="2000"/>
                                        <p:tgtEl>
                                          <p:spTgt spid="2">
                                            <p:graphicEl>
                                              <a:dgm id="{24B4D66A-766B-498B-B61B-2DED386B307C}"/>
                                            </p:graphicEl>
                                          </p:spTgt>
                                        </p:tgtEl>
                                      </p:cBhvr>
                                    </p:animEffect>
                                  </p:childTnLst>
                                  <p:subTnLst>
                                    <p:audio>
                                      <p:cMediaNode>
                                        <p:cTn display="0" masterRel="sameClick">
                                          <p:stCondLst>
                                            <p:cond evt="begin" delay="0">
                                              <p:tn val="89"/>
                                            </p:cond>
                                          </p:stCondLst>
                                          <p:endCondLst>
                                            <p:cond evt="onStopAudio" delay="0">
                                              <p:tgtEl>
                                                <p:sldTgt/>
                                              </p:tgtEl>
                                            </p:cond>
                                          </p:endCondLst>
                                        </p:cTn>
                                        <p:tgtEl>
                                          <p:sndTgt r:embed="rId3" name="voltage.wav"/>
                                        </p:tgtEl>
                                      </p:cMediaNode>
                                    </p:audio>
                                  </p:subTnLst>
                                </p:cTn>
                              </p:par>
                            </p:childTnLst>
                          </p:cTn>
                        </p:par>
                      </p:childTnLst>
                    </p:cTn>
                  </p:par>
                  <p:par>
                    <p:cTn id="92" fill="hold">
                      <p:stCondLst>
                        <p:cond delay="indefinite"/>
                      </p:stCondLst>
                      <p:childTnLst>
                        <p:par>
                          <p:cTn id="93" fill="hold">
                            <p:stCondLst>
                              <p:cond delay="0"/>
                            </p:stCondLst>
                            <p:childTnLst>
                              <p:par>
                                <p:cTn id="94" presetID="20" presetClass="entr" presetSubtype="0" fill="hold" grpId="0" nodeType="clickEffect">
                                  <p:stCondLst>
                                    <p:cond delay="0"/>
                                  </p:stCondLst>
                                  <p:childTnLst>
                                    <p:set>
                                      <p:cBhvr>
                                        <p:cTn id="95" dur="1" fill="hold">
                                          <p:stCondLst>
                                            <p:cond delay="0"/>
                                          </p:stCondLst>
                                        </p:cTn>
                                        <p:tgtEl>
                                          <p:spTgt spid="2">
                                            <p:graphicEl>
                                              <a:dgm id="{806259D6-4245-4DB4-85D6-B59C000875C4}"/>
                                            </p:graphicEl>
                                          </p:spTgt>
                                        </p:tgtEl>
                                        <p:attrNameLst>
                                          <p:attrName>style.visibility</p:attrName>
                                        </p:attrNameLst>
                                      </p:cBhvr>
                                      <p:to>
                                        <p:strVal val="visible"/>
                                      </p:to>
                                    </p:set>
                                    <p:animEffect transition="in" filter="wedge">
                                      <p:cBhvr>
                                        <p:cTn id="96" dur="2000"/>
                                        <p:tgtEl>
                                          <p:spTgt spid="2">
                                            <p:graphicEl>
                                              <a:dgm id="{806259D6-4245-4DB4-85D6-B59C000875C4}"/>
                                            </p:graphicEl>
                                          </p:spTgt>
                                        </p:tgtEl>
                                      </p:cBhvr>
                                    </p:animEffect>
                                  </p:childTnLst>
                                  <p:subTnLst>
                                    <p:audio>
                                      <p:cMediaNode>
                                        <p:cTn display="0" masterRel="sameClick">
                                          <p:stCondLst>
                                            <p:cond evt="begin" delay="0">
                                              <p:tn val="94"/>
                                            </p:cond>
                                          </p:stCondLst>
                                          <p:endCondLst>
                                            <p:cond evt="onStopAudio" delay="0">
                                              <p:tgtEl>
                                                <p:sldTgt/>
                                              </p:tgtEl>
                                            </p:cond>
                                          </p:endCondLst>
                                        </p:cTn>
                                        <p:tgtEl>
                                          <p:sndTgt r:embed="rId3" name="voltage.wav"/>
                                        </p:tgtEl>
                                      </p:cMediaNode>
                                    </p:audio>
                                  </p:subTnLst>
                                </p:cTn>
                              </p:par>
                              <p:par>
                                <p:cTn id="97" presetID="20" presetClass="entr" presetSubtype="0" fill="hold" grpId="0" nodeType="withEffect">
                                  <p:stCondLst>
                                    <p:cond delay="0"/>
                                  </p:stCondLst>
                                  <p:childTnLst>
                                    <p:set>
                                      <p:cBhvr>
                                        <p:cTn id="98" dur="1" fill="hold">
                                          <p:stCondLst>
                                            <p:cond delay="0"/>
                                          </p:stCondLst>
                                        </p:cTn>
                                        <p:tgtEl>
                                          <p:spTgt spid="2">
                                            <p:graphicEl>
                                              <a:dgm id="{A53D0223-7815-4504-99B7-C13CB3DB4C1C}"/>
                                            </p:graphicEl>
                                          </p:spTgt>
                                        </p:tgtEl>
                                        <p:attrNameLst>
                                          <p:attrName>style.visibility</p:attrName>
                                        </p:attrNameLst>
                                      </p:cBhvr>
                                      <p:to>
                                        <p:strVal val="visible"/>
                                      </p:to>
                                    </p:set>
                                    <p:animEffect transition="in" filter="wedge">
                                      <p:cBhvr>
                                        <p:cTn id="99" dur="2000"/>
                                        <p:tgtEl>
                                          <p:spTgt spid="2">
                                            <p:graphicEl>
                                              <a:dgm id="{A53D0223-7815-4504-99B7-C13CB3DB4C1C}"/>
                                            </p:graphicEl>
                                          </p:spTgt>
                                        </p:tgtEl>
                                      </p:cBhvr>
                                    </p:animEffect>
                                  </p:childTnLst>
                                  <p:subTnLst>
                                    <p:audio>
                                      <p:cMediaNode>
                                        <p:cTn display="0" masterRel="sameClick">
                                          <p:stCondLst>
                                            <p:cond evt="begin" delay="0">
                                              <p:tn val="97"/>
                                            </p:cond>
                                          </p:stCondLst>
                                          <p:endCondLst>
                                            <p:cond evt="onStopAudio" delay="0">
                                              <p:tgtEl>
                                                <p:sldTgt/>
                                              </p:tgtEl>
                                            </p:cond>
                                          </p:endCondLst>
                                        </p:cTn>
                                        <p:tgtEl>
                                          <p:sndTgt r:embed="rId3" name="voltage.wav"/>
                                        </p:tgtEl>
                                      </p:cMediaNode>
                                    </p:audio>
                                  </p:subTnLst>
                                </p:cTn>
                              </p:par>
                            </p:childTnLst>
                          </p:cTn>
                        </p:par>
                      </p:childTnLst>
                    </p:cTn>
                  </p:par>
                  <p:par>
                    <p:cTn id="100" fill="hold">
                      <p:stCondLst>
                        <p:cond delay="indefinite"/>
                      </p:stCondLst>
                      <p:childTnLst>
                        <p:par>
                          <p:cTn id="101" fill="hold">
                            <p:stCondLst>
                              <p:cond delay="0"/>
                            </p:stCondLst>
                            <p:childTnLst>
                              <p:par>
                                <p:cTn id="102" presetID="20" presetClass="entr" presetSubtype="0" fill="hold" grpId="0" nodeType="clickEffect">
                                  <p:stCondLst>
                                    <p:cond delay="0"/>
                                  </p:stCondLst>
                                  <p:childTnLst>
                                    <p:set>
                                      <p:cBhvr>
                                        <p:cTn id="103" dur="1" fill="hold">
                                          <p:stCondLst>
                                            <p:cond delay="0"/>
                                          </p:stCondLst>
                                        </p:cTn>
                                        <p:tgtEl>
                                          <p:spTgt spid="2">
                                            <p:graphicEl>
                                              <a:dgm id="{C9CA2357-D16D-4CDB-954B-CF569CC320EB}"/>
                                            </p:graphicEl>
                                          </p:spTgt>
                                        </p:tgtEl>
                                        <p:attrNameLst>
                                          <p:attrName>style.visibility</p:attrName>
                                        </p:attrNameLst>
                                      </p:cBhvr>
                                      <p:to>
                                        <p:strVal val="visible"/>
                                      </p:to>
                                    </p:set>
                                    <p:animEffect transition="in" filter="wedge">
                                      <p:cBhvr>
                                        <p:cTn id="104" dur="2000"/>
                                        <p:tgtEl>
                                          <p:spTgt spid="2">
                                            <p:graphicEl>
                                              <a:dgm id="{C9CA2357-D16D-4CDB-954B-CF569CC320EB}"/>
                                            </p:graphicEl>
                                          </p:spTgt>
                                        </p:tgtEl>
                                      </p:cBhvr>
                                    </p:animEffect>
                                  </p:childTnLst>
                                  <p:subTnLst>
                                    <p:audio>
                                      <p:cMediaNode>
                                        <p:cTn display="0" masterRel="sameClick">
                                          <p:stCondLst>
                                            <p:cond evt="begin" delay="0">
                                              <p:tn val="102"/>
                                            </p:cond>
                                          </p:stCondLst>
                                          <p:endCondLst>
                                            <p:cond evt="onStopAudio" delay="0">
                                              <p:tgtEl>
                                                <p:sldTgt/>
                                              </p:tgtEl>
                                            </p:cond>
                                          </p:endCondLst>
                                        </p:cTn>
                                        <p:tgtEl>
                                          <p:sndTgt r:embed="rId3" name="voltage.wav"/>
                                        </p:tgtEl>
                                      </p:cMediaNode>
                                    </p:audio>
                                  </p:subTnLst>
                                </p:cTn>
                              </p:par>
                              <p:par>
                                <p:cTn id="105" presetID="20" presetClass="entr" presetSubtype="0" fill="hold" grpId="0" nodeType="withEffect">
                                  <p:stCondLst>
                                    <p:cond delay="0"/>
                                  </p:stCondLst>
                                  <p:childTnLst>
                                    <p:set>
                                      <p:cBhvr>
                                        <p:cTn id="106" dur="1" fill="hold">
                                          <p:stCondLst>
                                            <p:cond delay="0"/>
                                          </p:stCondLst>
                                        </p:cTn>
                                        <p:tgtEl>
                                          <p:spTgt spid="2">
                                            <p:graphicEl>
                                              <a:dgm id="{65BB5CAB-84E8-47BA-A381-886E9BB587A3}"/>
                                            </p:graphicEl>
                                          </p:spTgt>
                                        </p:tgtEl>
                                        <p:attrNameLst>
                                          <p:attrName>style.visibility</p:attrName>
                                        </p:attrNameLst>
                                      </p:cBhvr>
                                      <p:to>
                                        <p:strVal val="visible"/>
                                      </p:to>
                                    </p:set>
                                    <p:animEffect transition="in" filter="wedge">
                                      <p:cBhvr>
                                        <p:cTn id="107" dur="2000"/>
                                        <p:tgtEl>
                                          <p:spTgt spid="2">
                                            <p:graphicEl>
                                              <a:dgm id="{65BB5CAB-84E8-47BA-A381-886E9BB587A3}"/>
                                            </p:graphicEl>
                                          </p:spTgt>
                                        </p:tgtEl>
                                      </p:cBhvr>
                                    </p:animEffect>
                                  </p:childTnLst>
                                  <p:subTnLst>
                                    <p:audio>
                                      <p:cMediaNode>
                                        <p:cTn display="0" masterRel="sameClick">
                                          <p:stCondLst>
                                            <p:cond evt="begin" delay="0">
                                              <p:tn val="105"/>
                                            </p:cond>
                                          </p:stCondLst>
                                          <p:endCondLst>
                                            <p:cond evt="onStopAudio" delay="0">
                                              <p:tgtEl>
                                                <p:sldTgt/>
                                              </p:tgtEl>
                                            </p:cond>
                                          </p:endCondLst>
                                        </p:cTn>
                                        <p:tgtEl>
                                          <p:sndTgt r:embed="rId3" name="voltage.wav"/>
                                        </p:tgtEl>
                                      </p:cMediaNode>
                                    </p:audio>
                                  </p:subTnLst>
                                </p:cTn>
                              </p:par>
                            </p:childTnLst>
                          </p:cTn>
                        </p:par>
                      </p:childTnLst>
                    </p:cTn>
                  </p:par>
                  <p:par>
                    <p:cTn id="108" fill="hold">
                      <p:stCondLst>
                        <p:cond delay="indefinite"/>
                      </p:stCondLst>
                      <p:childTnLst>
                        <p:par>
                          <p:cTn id="109" fill="hold">
                            <p:stCondLst>
                              <p:cond delay="0"/>
                            </p:stCondLst>
                            <p:childTnLst>
                              <p:par>
                                <p:cTn id="110" presetID="20" presetClass="entr" presetSubtype="0" fill="hold" grpId="0" nodeType="clickEffect">
                                  <p:stCondLst>
                                    <p:cond delay="0"/>
                                  </p:stCondLst>
                                  <p:childTnLst>
                                    <p:set>
                                      <p:cBhvr>
                                        <p:cTn id="111" dur="1" fill="hold">
                                          <p:stCondLst>
                                            <p:cond delay="0"/>
                                          </p:stCondLst>
                                        </p:cTn>
                                        <p:tgtEl>
                                          <p:spTgt spid="2">
                                            <p:graphicEl>
                                              <a:dgm id="{B1F2ADD4-93CE-4C4F-B45A-2D4556B513B0}"/>
                                            </p:graphicEl>
                                          </p:spTgt>
                                        </p:tgtEl>
                                        <p:attrNameLst>
                                          <p:attrName>style.visibility</p:attrName>
                                        </p:attrNameLst>
                                      </p:cBhvr>
                                      <p:to>
                                        <p:strVal val="visible"/>
                                      </p:to>
                                    </p:set>
                                    <p:animEffect transition="in" filter="wedge">
                                      <p:cBhvr>
                                        <p:cTn id="112" dur="2000"/>
                                        <p:tgtEl>
                                          <p:spTgt spid="2">
                                            <p:graphicEl>
                                              <a:dgm id="{B1F2ADD4-93CE-4C4F-B45A-2D4556B513B0}"/>
                                            </p:graphicEl>
                                          </p:spTgt>
                                        </p:tgtEl>
                                      </p:cBhvr>
                                    </p:animEffect>
                                  </p:childTnLst>
                                  <p:subTnLst>
                                    <p:audio>
                                      <p:cMediaNode>
                                        <p:cTn display="0" masterRel="sameClick">
                                          <p:stCondLst>
                                            <p:cond evt="begin" delay="0">
                                              <p:tn val="110"/>
                                            </p:cond>
                                          </p:stCondLst>
                                          <p:endCondLst>
                                            <p:cond evt="onStopAudio" delay="0">
                                              <p:tgtEl>
                                                <p:sldTgt/>
                                              </p:tgtEl>
                                            </p:cond>
                                          </p:endCondLst>
                                        </p:cTn>
                                        <p:tgtEl>
                                          <p:sndTgt r:embed="rId3" name="voltage.wav"/>
                                        </p:tgtEl>
                                      </p:cMediaNode>
                                    </p:audio>
                                  </p:subTnLst>
                                </p:cTn>
                              </p:par>
                              <p:par>
                                <p:cTn id="113" presetID="20" presetClass="entr" presetSubtype="0" fill="hold" grpId="0" nodeType="withEffect">
                                  <p:stCondLst>
                                    <p:cond delay="0"/>
                                  </p:stCondLst>
                                  <p:childTnLst>
                                    <p:set>
                                      <p:cBhvr>
                                        <p:cTn id="114" dur="1" fill="hold">
                                          <p:stCondLst>
                                            <p:cond delay="0"/>
                                          </p:stCondLst>
                                        </p:cTn>
                                        <p:tgtEl>
                                          <p:spTgt spid="2">
                                            <p:graphicEl>
                                              <a:dgm id="{4B350C97-EE1F-4481-89E0-BA3061CE5379}"/>
                                            </p:graphicEl>
                                          </p:spTgt>
                                        </p:tgtEl>
                                        <p:attrNameLst>
                                          <p:attrName>style.visibility</p:attrName>
                                        </p:attrNameLst>
                                      </p:cBhvr>
                                      <p:to>
                                        <p:strVal val="visible"/>
                                      </p:to>
                                    </p:set>
                                    <p:animEffect transition="in" filter="wedge">
                                      <p:cBhvr>
                                        <p:cTn id="115" dur="2000"/>
                                        <p:tgtEl>
                                          <p:spTgt spid="2">
                                            <p:graphicEl>
                                              <a:dgm id="{4B350C97-EE1F-4481-89E0-BA3061CE5379}"/>
                                            </p:graphicEl>
                                          </p:spTgt>
                                        </p:tgtEl>
                                      </p:cBhvr>
                                    </p:animEffect>
                                  </p:childTnLst>
                                  <p:subTnLst>
                                    <p:audio>
                                      <p:cMediaNode>
                                        <p:cTn display="0" masterRel="sameClick">
                                          <p:stCondLst>
                                            <p:cond evt="begin" delay="0">
                                              <p:tn val="113"/>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half" idx="4294967295"/>
          </p:nvPr>
        </p:nvSpPr>
        <p:spPr>
          <a:xfrm>
            <a:off x="457200" y="6245225"/>
            <a:ext cx="2133600" cy="476250"/>
          </a:xfrm>
          <a:prstGeom prst="rect">
            <a:avLst/>
          </a:prstGeom>
        </p:spPr>
        <p:txBody>
          <a:bodyPr/>
          <a:lstStyle/>
          <a:p>
            <a:fld id="{E8DAC532-C8B4-4DF9-8713-03F9D7B9F3DC}" type="datetime1">
              <a:rPr lang="en-US"/>
              <a:pPr/>
              <a:t>5/15/2017</a:t>
            </a:fld>
            <a:endParaRPr lang="en-US"/>
          </a:p>
        </p:txBody>
      </p:sp>
      <p:sp>
        <p:nvSpPr>
          <p:cNvPr id="17" name="Slide Number Placeholder 5"/>
          <p:cNvSpPr>
            <a:spLocks noGrp="1"/>
          </p:cNvSpPr>
          <p:nvPr>
            <p:ph type="sldNum" sz="quarter" idx="4294967295"/>
          </p:nvPr>
        </p:nvSpPr>
        <p:spPr>
          <a:xfrm>
            <a:off x="6553200" y="6245225"/>
            <a:ext cx="2133600" cy="476250"/>
          </a:xfrm>
          <a:prstGeom prst="rect">
            <a:avLst/>
          </a:prstGeom>
        </p:spPr>
        <p:txBody>
          <a:bodyPr/>
          <a:lstStyle/>
          <a:p>
            <a:fld id="{80B27EE3-9374-4652-ABD8-4DE97546F9E5}" type="slidenum">
              <a:rPr lang="en-US"/>
              <a:pPr/>
              <a:t>60</a:t>
            </a:fld>
            <a:endParaRPr lang="en-US"/>
          </a:p>
        </p:txBody>
      </p:sp>
      <p:sp>
        <p:nvSpPr>
          <p:cNvPr id="191490" name="Rectangle 2"/>
          <p:cNvSpPr>
            <a:spLocks noChangeArrowheads="1"/>
          </p:cNvSpPr>
          <p:nvPr/>
        </p:nvSpPr>
        <p:spPr bwMode="auto">
          <a:xfrm>
            <a:off x="179388" y="188913"/>
            <a:ext cx="6662737" cy="396875"/>
          </a:xfrm>
          <a:prstGeom prst="rect">
            <a:avLst/>
          </a:prstGeom>
          <a:noFill/>
          <a:ln w="9525">
            <a:noFill/>
            <a:miter lim="800000"/>
            <a:headEnd/>
            <a:tailEnd/>
          </a:ln>
          <a:effectLst/>
        </p:spPr>
        <p:txBody>
          <a:bodyPr wrap="none" anchor="ctr">
            <a:spAutoFit/>
          </a:bodyPr>
          <a:lstStyle/>
          <a:p>
            <a:pPr algn="ctr"/>
            <a:r>
              <a:rPr lang="en-US" sz="2000" b="1"/>
              <a:t>PENYELESAIAN DAN PENGATURAN ALIRAN BEBAN</a:t>
            </a:r>
          </a:p>
        </p:txBody>
      </p:sp>
      <p:sp>
        <p:nvSpPr>
          <p:cNvPr id="191491" name="Rectangle 3"/>
          <p:cNvSpPr>
            <a:spLocks noChangeArrowheads="1"/>
          </p:cNvSpPr>
          <p:nvPr/>
        </p:nvSpPr>
        <p:spPr bwMode="auto">
          <a:xfrm>
            <a:off x="179388" y="765175"/>
            <a:ext cx="1803400" cy="336550"/>
          </a:xfrm>
          <a:prstGeom prst="rect">
            <a:avLst/>
          </a:prstGeom>
          <a:noFill/>
          <a:ln w="9525">
            <a:noFill/>
            <a:miter lim="800000"/>
            <a:headEnd/>
            <a:tailEnd/>
          </a:ln>
          <a:effectLst/>
        </p:spPr>
        <p:txBody>
          <a:bodyPr wrap="none" anchor="ctr">
            <a:spAutoFit/>
          </a:bodyPr>
          <a:lstStyle/>
          <a:p>
            <a:r>
              <a:rPr lang="en-US" b="1"/>
              <a:t>PENDAHULUAN</a:t>
            </a:r>
            <a:r>
              <a:rPr lang="en-US"/>
              <a:t> </a:t>
            </a:r>
          </a:p>
        </p:txBody>
      </p:sp>
      <p:sp>
        <p:nvSpPr>
          <p:cNvPr id="191493" name="Rectangle 5"/>
          <p:cNvSpPr>
            <a:spLocks noChangeArrowheads="1"/>
          </p:cNvSpPr>
          <p:nvPr/>
        </p:nvSpPr>
        <p:spPr bwMode="auto">
          <a:xfrm>
            <a:off x="211138" y="1268413"/>
            <a:ext cx="2057400" cy="336550"/>
          </a:xfrm>
          <a:prstGeom prst="rect">
            <a:avLst/>
          </a:prstGeom>
          <a:noFill/>
          <a:ln w="9525">
            <a:noFill/>
            <a:miter lim="800000"/>
            <a:headEnd/>
            <a:tailEnd/>
          </a:ln>
          <a:effectLst/>
        </p:spPr>
        <p:txBody>
          <a:bodyPr wrap="none" anchor="ctr">
            <a:spAutoFit/>
          </a:bodyPr>
          <a:lstStyle/>
          <a:p>
            <a:r>
              <a:rPr lang="sv-SE">
                <a:solidFill>
                  <a:srgbClr val="000000"/>
                </a:solidFill>
                <a:cs typeface="Times New Roman" pitchFamily="18" charset="0"/>
              </a:rPr>
              <a:t>Persamaan jaringan </a:t>
            </a:r>
            <a:endParaRPr lang="sv-SE"/>
          </a:p>
        </p:txBody>
      </p:sp>
      <p:graphicFrame>
        <p:nvGraphicFramePr>
          <p:cNvPr id="191492" name="Object 4"/>
          <p:cNvGraphicFramePr>
            <a:graphicFrameLocks noChangeAspect="1"/>
          </p:cNvGraphicFramePr>
          <p:nvPr/>
        </p:nvGraphicFramePr>
        <p:xfrm>
          <a:off x="2351088" y="981075"/>
          <a:ext cx="3516312" cy="879475"/>
        </p:xfrm>
        <a:graphic>
          <a:graphicData uri="http://schemas.openxmlformats.org/presentationml/2006/ole">
            <mc:AlternateContent xmlns:mc="http://schemas.openxmlformats.org/markup-compatibility/2006">
              <mc:Choice xmlns:v="urn:schemas-microsoft-com:vml" Requires="v">
                <p:oleObj spid="_x0000_s114694" name="Equation" r:id="rId3" imgW="914400" imgH="228600" progId="Equation.3">
                  <p:embed/>
                </p:oleObj>
              </mc:Choice>
              <mc:Fallback>
                <p:oleObj name="Equation" r:id="rId3" imgW="914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981075"/>
                        <a:ext cx="3516312"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494" name="Rectangle 6"/>
          <p:cNvSpPr>
            <a:spLocks noChangeArrowheads="1"/>
          </p:cNvSpPr>
          <p:nvPr/>
        </p:nvSpPr>
        <p:spPr bwMode="auto">
          <a:xfrm>
            <a:off x="3789363" y="3543300"/>
            <a:ext cx="269875" cy="274638"/>
          </a:xfrm>
          <a:prstGeom prst="rect">
            <a:avLst/>
          </a:prstGeom>
          <a:noFill/>
          <a:ln w="9525">
            <a:noFill/>
            <a:miter lim="800000"/>
            <a:headEnd/>
            <a:tailEnd/>
          </a:ln>
          <a:effectLst/>
        </p:spPr>
        <p:txBody>
          <a:bodyPr wrap="none" anchor="ctr">
            <a:spAutoFit/>
          </a:bodyPr>
          <a:lstStyle/>
          <a:p>
            <a:r>
              <a:rPr lang="sv-SE" sz="1200">
                <a:solidFill>
                  <a:srgbClr val="000000"/>
                </a:solidFill>
                <a:cs typeface="Times New Roman" pitchFamily="18" charset="0"/>
              </a:rPr>
              <a:t>, </a:t>
            </a:r>
            <a:endParaRPr lang="sv-SE" sz="1800"/>
          </a:p>
        </p:txBody>
      </p:sp>
      <p:sp>
        <p:nvSpPr>
          <p:cNvPr id="191495" name="Rectangle 7"/>
          <p:cNvSpPr>
            <a:spLocks noChangeArrowheads="1"/>
          </p:cNvSpPr>
          <p:nvPr/>
        </p:nvSpPr>
        <p:spPr bwMode="auto">
          <a:xfrm>
            <a:off x="250825" y="1916113"/>
            <a:ext cx="6607175" cy="336550"/>
          </a:xfrm>
          <a:prstGeom prst="rect">
            <a:avLst/>
          </a:prstGeom>
          <a:noFill/>
          <a:ln w="9525">
            <a:noFill/>
            <a:miter lim="800000"/>
            <a:headEnd/>
            <a:tailEnd/>
          </a:ln>
          <a:effectLst/>
        </p:spPr>
        <p:txBody>
          <a:bodyPr wrap="none" anchor="ctr">
            <a:spAutoFit/>
          </a:bodyPr>
          <a:lstStyle/>
          <a:p>
            <a:r>
              <a:rPr lang="sv-SE"/>
              <a:t>Dalam setiap bus, paling sedikit ada dua besaran yang harus diketahui</a:t>
            </a:r>
            <a:r>
              <a:rPr lang="en-US"/>
              <a:t> </a:t>
            </a:r>
          </a:p>
        </p:txBody>
      </p:sp>
      <p:sp>
        <p:nvSpPr>
          <p:cNvPr id="191496" name="Rectangle 8"/>
          <p:cNvSpPr>
            <a:spLocks noChangeArrowheads="1"/>
          </p:cNvSpPr>
          <p:nvPr/>
        </p:nvSpPr>
        <p:spPr bwMode="auto">
          <a:xfrm>
            <a:off x="285750" y="2420938"/>
            <a:ext cx="7239000" cy="336550"/>
          </a:xfrm>
          <a:prstGeom prst="rect">
            <a:avLst/>
          </a:prstGeom>
          <a:noFill/>
          <a:ln w="9525">
            <a:noFill/>
            <a:miter lim="800000"/>
            <a:headEnd/>
            <a:tailEnd/>
          </a:ln>
          <a:effectLst/>
        </p:spPr>
        <p:txBody>
          <a:bodyPr wrap="none" anchor="ctr">
            <a:spAutoFit/>
          </a:bodyPr>
          <a:lstStyle/>
          <a:p>
            <a:r>
              <a:rPr lang="sv-SE"/>
              <a:t>Dalam penyelesaian dan pengaturan aliran beban dikenal tiga tipe bus, yaitu :</a:t>
            </a:r>
            <a:r>
              <a:rPr lang="en-US"/>
              <a:t> </a:t>
            </a:r>
          </a:p>
        </p:txBody>
      </p:sp>
      <p:sp>
        <p:nvSpPr>
          <p:cNvPr id="191497" name="Rectangle 9"/>
          <p:cNvSpPr>
            <a:spLocks noChangeArrowheads="1"/>
          </p:cNvSpPr>
          <p:nvPr/>
        </p:nvSpPr>
        <p:spPr bwMode="auto">
          <a:xfrm>
            <a:off x="755650" y="2924175"/>
            <a:ext cx="1008063" cy="336550"/>
          </a:xfrm>
          <a:prstGeom prst="rect">
            <a:avLst/>
          </a:prstGeom>
          <a:noFill/>
          <a:ln w="9525">
            <a:noFill/>
            <a:miter lim="800000"/>
            <a:headEnd/>
            <a:tailEnd/>
          </a:ln>
          <a:effectLst/>
        </p:spPr>
        <p:txBody>
          <a:bodyPr wrap="none" anchor="ctr">
            <a:spAutoFit/>
          </a:bodyPr>
          <a:lstStyle/>
          <a:p>
            <a:r>
              <a:rPr lang="en-US"/>
              <a:t>BUS PQ </a:t>
            </a:r>
          </a:p>
        </p:txBody>
      </p:sp>
      <p:sp>
        <p:nvSpPr>
          <p:cNvPr id="191498" name="Rectangle 10"/>
          <p:cNvSpPr>
            <a:spLocks noChangeArrowheads="1"/>
          </p:cNvSpPr>
          <p:nvPr/>
        </p:nvSpPr>
        <p:spPr bwMode="auto">
          <a:xfrm>
            <a:off x="755650" y="3429000"/>
            <a:ext cx="927100" cy="336550"/>
          </a:xfrm>
          <a:prstGeom prst="rect">
            <a:avLst/>
          </a:prstGeom>
          <a:noFill/>
          <a:ln w="9525">
            <a:noFill/>
            <a:miter lim="800000"/>
            <a:headEnd/>
            <a:tailEnd/>
          </a:ln>
          <a:effectLst/>
        </p:spPr>
        <p:txBody>
          <a:bodyPr wrap="none" anchor="ctr">
            <a:spAutoFit/>
          </a:bodyPr>
          <a:lstStyle/>
          <a:p>
            <a:pPr algn="just">
              <a:tabLst>
                <a:tab pos="228600" algn="l"/>
              </a:tabLst>
            </a:pPr>
            <a:r>
              <a:rPr lang="en-US"/>
              <a:t>BUS PV</a:t>
            </a:r>
          </a:p>
        </p:txBody>
      </p:sp>
      <p:sp>
        <p:nvSpPr>
          <p:cNvPr id="191499" name="Rectangle 11"/>
          <p:cNvSpPr>
            <a:spLocks noChangeArrowheads="1"/>
          </p:cNvSpPr>
          <p:nvPr/>
        </p:nvSpPr>
        <p:spPr bwMode="auto">
          <a:xfrm>
            <a:off x="755650" y="3884613"/>
            <a:ext cx="1219200" cy="336550"/>
          </a:xfrm>
          <a:prstGeom prst="rect">
            <a:avLst/>
          </a:prstGeom>
          <a:noFill/>
          <a:ln w="9525">
            <a:noFill/>
            <a:miter lim="800000"/>
            <a:headEnd/>
            <a:tailEnd/>
          </a:ln>
          <a:effectLst/>
        </p:spPr>
        <p:txBody>
          <a:bodyPr wrap="none" anchor="ctr">
            <a:spAutoFit/>
          </a:bodyPr>
          <a:lstStyle/>
          <a:p>
            <a:pPr algn="just">
              <a:tabLst>
                <a:tab pos="228600" algn="l"/>
              </a:tabLst>
            </a:pPr>
            <a:r>
              <a:rPr lang="en-US"/>
              <a:t>BUS AYUN</a:t>
            </a:r>
          </a:p>
        </p:txBody>
      </p:sp>
      <p:graphicFrame>
        <p:nvGraphicFramePr>
          <p:cNvPr id="191500" name="Object 12"/>
          <p:cNvGraphicFramePr>
            <a:graphicFrameLocks noChangeAspect="1"/>
          </p:cNvGraphicFramePr>
          <p:nvPr/>
        </p:nvGraphicFramePr>
        <p:xfrm>
          <a:off x="1403350" y="4437063"/>
          <a:ext cx="820738" cy="1081087"/>
        </p:xfrm>
        <a:graphic>
          <a:graphicData uri="http://schemas.openxmlformats.org/presentationml/2006/ole">
            <mc:AlternateContent xmlns:mc="http://schemas.openxmlformats.org/markup-compatibility/2006">
              <mc:Choice xmlns:v="urn:schemas-microsoft-com:vml" Requires="v">
                <p:oleObj spid="_x0000_s114695" name="Equation" r:id="rId5" imgW="177646" imgH="241091" progId="Equation.3">
                  <p:embed/>
                </p:oleObj>
              </mc:Choice>
              <mc:Fallback>
                <p:oleObj name="Equation" r:id="rId5" imgW="177646" imgH="2410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4437063"/>
                        <a:ext cx="820738" cy="108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2627313" y="4437063"/>
          <a:ext cx="995362" cy="1081087"/>
        </p:xfrm>
        <a:graphic>
          <a:graphicData uri="http://schemas.openxmlformats.org/presentationml/2006/ole">
            <mc:AlternateContent xmlns:mc="http://schemas.openxmlformats.org/markup-compatibility/2006">
              <mc:Choice xmlns:v="urn:schemas-microsoft-com:vml" Requires="v">
                <p:oleObj spid="_x0000_s114696" name="Equation" r:id="rId7" imgW="215713" imgH="241091" progId="Equation.3">
                  <p:embed/>
                </p:oleObj>
              </mc:Choice>
              <mc:Fallback>
                <p:oleObj name="Equation" r:id="rId7" imgW="215713" imgH="2410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4437063"/>
                        <a:ext cx="995362" cy="108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nvGraphicFramePr>
        <p:xfrm>
          <a:off x="4429125" y="4391025"/>
          <a:ext cx="3455988" cy="1125538"/>
        </p:xfrm>
        <a:graphic>
          <a:graphicData uri="http://schemas.openxmlformats.org/presentationml/2006/ole">
            <mc:AlternateContent xmlns:mc="http://schemas.openxmlformats.org/markup-compatibility/2006">
              <mc:Choice xmlns:v="urn:schemas-microsoft-com:vml" Requires="v">
                <p:oleObj spid="_x0000_s114697" name="Equation" r:id="rId9" imgW="850531" imgH="279279" progId="Equation.3">
                  <p:embed/>
                </p:oleObj>
              </mc:Choice>
              <mc:Fallback>
                <p:oleObj name="Equation" r:id="rId9" imgW="850531" imgH="27927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125" y="4391025"/>
                        <a:ext cx="3455988"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5422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strips(downRight)">
                                      <p:cBhvr>
                                        <p:cTn id="7" dur="2000"/>
                                        <p:tgtEl>
                                          <p:spTgt spid="19149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91491"/>
                                        </p:tgtEl>
                                        <p:attrNameLst>
                                          <p:attrName>style.visibility</p:attrName>
                                        </p:attrNameLst>
                                      </p:cBhvr>
                                      <p:to>
                                        <p:strVal val="visible"/>
                                      </p:to>
                                    </p:set>
                                    <p:anim calcmode="lin" valueType="num">
                                      <p:cBhvr>
                                        <p:cTn id="12" dur="1000" fill="hold"/>
                                        <p:tgtEl>
                                          <p:spTgt spid="191491"/>
                                        </p:tgtEl>
                                        <p:attrNameLst>
                                          <p:attrName>ppt_x</p:attrName>
                                        </p:attrNameLst>
                                      </p:cBhvr>
                                      <p:tavLst>
                                        <p:tav tm="0">
                                          <p:val>
                                            <p:strVal val="#ppt_x-.2"/>
                                          </p:val>
                                        </p:tav>
                                        <p:tav tm="100000">
                                          <p:val>
                                            <p:strVal val="#ppt_x"/>
                                          </p:val>
                                        </p:tav>
                                      </p:tavLst>
                                    </p:anim>
                                    <p:anim calcmode="lin" valueType="num">
                                      <p:cBhvr>
                                        <p:cTn id="13" dur="1000" fill="hold"/>
                                        <p:tgtEl>
                                          <p:spTgt spid="19149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149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91493"/>
                                        </p:tgtEl>
                                        <p:attrNameLst>
                                          <p:attrName>style.visibility</p:attrName>
                                        </p:attrNameLst>
                                      </p:cBhvr>
                                      <p:to>
                                        <p:strVal val="visible"/>
                                      </p:to>
                                    </p:set>
                                    <p:anim calcmode="lin" valueType="num">
                                      <p:cBhvr>
                                        <p:cTn id="19" dur="1000" fill="hold"/>
                                        <p:tgtEl>
                                          <p:spTgt spid="191493"/>
                                        </p:tgtEl>
                                        <p:attrNameLst>
                                          <p:attrName>ppt_w</p:attrName>
                                        </p:attrNameLst>
                                      </p:cBhvr>
                                      <p:tavLst>
                                        <p:tav tm="0">
                                          <p:val>
                                            <p:strVal val="#ppt_w*0.70"/>
                                          </p:val>
                                        </p:tav>
                                        <p:tav tm="100000">
                                          <p:val>
                                            <p:strVal val="#ppt_w"/>
                                          </p:val>
                                        </p:tav>
                                      </p:tavLst>
                                    </p:anim>
                                    <p:anim calcmode="lin" valueType="num">
                                      <p:cBhvr>
                                        <p:cTn id="20" dur="1000" fill="hold"/>
                                        <p:tgtEl>
                                          <p:spTgt spid="191493"/>
                                        </p:tgtEl>
                                        <p:attrNameLst>
                                          <p:attrName>ppt_h</p:attrName>
                                        </p:attrNameLst>
                                      </p:cBhvr>
                                      <p:tavLst>
                                        <p:tav tm="0">
                                          <p:val>
                                            <p:strVal val="#ppt_h"/>
                                          </p:val>
                                        </p:tav>
                                        <p:tav tm="100000">
                                          <p:val>
                                            <p:strVal val="#ppt_h"/>
                                          </p:val>
                                        </p:tav>
                                      </p:tavLst>
                                    </p:anim>
                                    <p:animEffect transition="in" filter="fade">
                                      <p:cBhvr>
                                        <p:cTn id="21" dur="1000"/>
                                        <p:tgtEl>
                                          <p:spTgt spid="19149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91492"/>
                                        </p:tgtEl>
                                        <p:attrNameLst>
                                          <p:attrName>style.visibility</p:attrName>
                                        </p:attrNameLst>
                                      </p:cBhvr>
                                      <p:to>
                                        <p:strVal val="visible"/>
                                      </p:to>
                                    </p:set>
                                    <p:anim calcmode="lin" valueType="num">
                                      <p:cBhvr>
                                        <p:cTn id="26" dur="1000" fill="hold"/>
                                        <p:tgtEl>
                                          <p:spTgt spid="191492"/>
                                        </p:tgtEl>
                                        <p:attrNameLst>
                                          <p:attrName>ppt_w</p:attrName>
                                        </p:attrNameLst>
                                      </p:cBhvr>
                                      <p:tavLst>
                                        <p:tav tm="0">
                                          <p:val>
                                            <p:strVal val="#ppt_w*0.70"/>
                                          </p:val>
                                        </p:tav>
                                        <p:tav tm="100000">
                                          <p:val>
                                            <p:strVal val="#ppt_w"/>
                                          </p:val>
                                        </p:tav>
                                      </p:tavLst>
                                    </p:anim>
                                    <p:anim calcmode="lin" valueType="num">
                                      <p:cBhvr>
                                        <p:cTn id="27" dur="1000" fill="hold"/>
                                        <p:tgtEl>
                                          <p:spTgt spid="191492"/>
                                        </p:tgtEl>
                                        <p:attrNameLst>
                                          <p:attrName>ppt_h</p:attrName>
                                        </p:attrNameLst>
                                      </p:cBhvr>
                                      <p:tavLst>
                                        <p:tav tm="0">
                                          <p:val>
                                            <p:strVal val="#ppt_h"/>
                                          </p:val>
                                        </p:tav>
                                        <p:tav tm="100000">
                                          <p:val>
                                            <p:strVal val="#ppt_h"/>
                                          </p:val>
                                        </p:tav>
                                      </p:tavLst>
                                    </p:anim>
                                    <p:animEffect transition="in" filter="fade">
                                      <p:cBhvr>
                                        <p:cTn id="28" dur="1000"/>
                                        <p:tgtEl>
                                          <p:spTgt spid="191492"/>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191495"/>
                                        </p:tgtEl>
                                        <p:attrNameLst>
                                          <p:attrName>style.visibility</p:attrName>
                                        </p:attrNameLst>
                                      </p:cBhvr>
                                      <p:to>
                                        <p:strVal val="visible"/>
                                      </p:to>
                                    </p:set>
                                    <p:animEffect transition="in" filter="fade">
                                      <p:cBhvr>
                                        <p:cTn id="33" dur="500"/>
                                        <p:tgtEl>
                                          <p:spTgt spid="191495"/>
                                        </p:tgtEl>
                                      </p:cBhvr>
                                    </p:animEffect>
                                    <p:anim calcmode="lin" valueType="num">
                                      <p:cBhvr>
                                        <p:cTn id="34" dur="500" fill="hold"/>
                                        <p:tgtEl>
                                          <p:spTgt spid="191495"/>
                                        </p:tgtEl>
                                        <p:attrNameLst>
                                          <p:attrName>ppt_w</p:attrName>
                                        </p:attrNameLst>
                                      </p:cBhvr>
                                      <p:tavLst>
                                        <p:tav tm="0" fmla="#ppt_w*sin(2.5*pi*$)">
                                          <p:val>
                                            <p:fltVal val="0"/>
                                          </p:val>
                                        </p:tav>
                                        <p:tav tm="100000">
                                          <p:val>
                                            <p:fltVal val="1"/>
                                          </p:val>
                                        </p:tav>
                                      </p:tavLst>
                                    </p:anim>
                                    <p:anim calcmode="lin" valueType="num">
                                      <p:cBhvr>
                                        <p:cTn id="35" dur="500" fill="hold"/>
                                        <p:tgtEl>
                                          <p:spTgt spid="191495"/>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191496"/>
                                        </p:tgtEl>
                                        <p:attrNameLst>
                                          <p:attrName>style.visibility</p:attrName>
                                        </p:attrNameLst>
                                      </p:cBhvr>
                                      <p:to>
                                        <p:strVal val="visible"/>
                                      </p:to>
                                    </p:set>
                                    <p:animEffect transition="in" filter="strips(downRight)">
                                      <p:cBhvr>
                                        <p:cTn id="40" dur="2000"/>
                                        <p:tgtEl>
                                          <p:spTgt spid="191496"/>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iterate type="lt">
                                    <p:tmPct val="10000"/>
                                  </p:iterate>
                                  <p:childTnLst>
                                    <p:set>
                                      <p:cBhvr>
                                        <p:cTn id="44" dur="1" fill="hold">
                                          <p:stCondLst>
                                            <p:cond delay="0"/>
                                          </p:stCondLst>
                                        </p:cTn>
                                        <p:tgtEl>
                                          <p:spTgt spid="191497"/>
                                        </p:tgtEl>
                                        <p:attrNameLst>
                                          <p:attrName>style.visibility</p:attrName>
                                        </p:attrNameLst>
                                      </p:cBhvr>
                                      <p:to>
                                        <p:strVal val="visible"/>
                                      </p:to>
                                    </p:set>
                                    <p:animEffect transition="in" filter="fade">
                                      <p:cBhvr>
                                        <p:cTn id="45" dur="1000"/>
                                        <p:tgtEl>
                                          <p:spTgt spid="191497"/>
                                        </p:tgtEl>
                                      </p:cBhvr>
                                    </p:animEffect>
                                    <p:anim calcmode="lin" valueType="num">
                                      <p:cBhvr>
                                        <p:cTn id="46" dur="1000" fill="hold"/>
                                        <p:tgtEl>
                                          <p:spTgt spid="191497"/>
                                        </p:tgtEl>
                                        <p:attrNameLst>
                                          <p:attrName>ppt_w</p:attrName>
                                        </p:attrNameLst>
                                      </p:cBhvr>
                                      <p:tavLst>
                                        <p:tav tm="0" fmla="#ppt_w*sin(2.5*pi*$)">
                                          <p:val>
                                            <p:fltVal val="0"/>
                                          </p:val>
                                        </p:tav>
                                        <p:tav tm="100000">
                                          <p:val>
                                            <p:fltVal val="1"/>
                                          </p:val>
                                        </p:tav>
                                      </p:tavLst>
                                    </p:anim>
                                    <p:anim calcmode="lin" valueType="num">
                                      <p:cBhvr>
                                        <p:cTn id="47" dur="1000" fill="hold"/>
                                        <p:tgtEl>
                                          <p:spTgt spid="19149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91498"/>
                                        </p:tgtEl>
                                        <p:attrNameLst>
                                          <p:attrName>style.visibility</p:attrName>
                                        </p:attrNameLst>
                                      </p:cBhvr>
                                      <p:to>
                                        <p:strVal val="visible"/>
                                      </p:to>
                                    </p:set>
                                    <p:anim calcmode="lin" valueType="num">
                                      <p:cBhvr>
                                        <p:cTn id="52" dur="1000" fill="hold"/>
                                        <p:tgtEl>
                                          <p:spTgt spid="191498"/>
                                        </p:tgtEl>
                                        <p:attrNameLst>
                                          <p:attrName>ppt_x</p:attrName>
                                        </p:attrNameLst>
                                      </p:cBhvr>
                                      <p:tavLst>
                                        <p:tav tm="0">
                                          <p:val>
                                            <p:strVal val="#ppt_x-.2"/>
                                          </p:val>
                                        </p:tav>
                                        <p:tav tm="100000">
                                          <p:val>
                                            <p:strVal val="#ppt_x"/>
                                          </p:val>
                                        </p:tav>
                                      </p:tavLst>
                                    </p:anim>
                                    <p:anim calcmode="lin" valueType="num">
                                      <p:cBhvr>
                                        <p:cTn id="53" dur="1000" fill="hold"/>
                                        <p:tgtEl>
                                          <p:spTgt spid="19149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9149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iterate type="lt">
                                    <p:tmPct val="10000"/>
                                  </p:iterate>
                                  <p:childTnLst>
                                    <p:set>
                                      <p:cBhvr>
                                        <p:cTn id="58" dur="1" fill="hold">
                                          <p:stCondLst>
                                            <p:cond delay="0"/>
                                          </p:stCondLst>
                                        </p:cTn>
                                        <p:tgtEl>
                                          <p:spTgt spid="191499"/>
                                        </p:tgtEl>
                                        <p:attrNameLst>
                                          <p:attrName>style.visibility</p:attrName>
                                        </p:attrNameLst>
                                      </p:cBhvr>
                                      <p:to>
                                        <p:strVal val="visible"/>
                                      </p:to>
                                    </p:set>
                                    <p:animEffect transition="in" filter="fade">
                                      <p:cBhvr>
                                        <p:cTn id="59" dur="500"/>
                                        <p:tgtEl>
                                          <p:spTgt spid="191499"/>
                                        </p:tgtEl>
                                      </p:cBhvr>
                                    </p:animEffect>
                                    <p:anim calcmode="lin" valueType="num">
                                      <p:cBhvr>
                                        <p:cTn id="60" dur="500" fill="hold"/>
                                        <p:tgtEl>
                                          <p:spTgt spid="191499"/>
                                        </p:tgtEl>
                                        <p:attrNameLst>
                                          <p:attrName>ppt_w</p:attrName>
                                        </p:attrNameLst>
                                      </p:cBhvr>
                                      <p:tavLst>
                                        <p:tav tm="0" fmla="#ppt_w*sin(2.5*pi*$)">
                                          <p:val>
                                            <p:fltVal val="0"/>
                                          </p:val>
                                        </p:tav>
                                        <p:tav tm="100000">
                                          <p:val>
                                            <p:fltVal val="1"/>
                                          </p:val>
                                        </p:tav>
                                      </p:tavLst>
                                    </p:anim>
                                    <p:anim calcmode="lin" valueType="num">
                                      <p:cBhvr>
                                        <p:cTn id="61" dur="500" fill="hold"/>
                                        <p:tgtEl>
                                          <p:spTgt spid="191499"/>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nodeType="clickEffect">
                                  <p:stCondLst>
                                    <p:cond delay="0"/>
                                  </p:stCondLst>
                                  <p:childTnLst>
                                    <p:set>
                                      <p:cBhvr>
                                        <p:cTn id="65" dur="1" fill="hold">
                                          <p:stCondLst>
                                            <p:cond delay="0"/>
                                          </p:stCondLst>
                                        </p:cTn>
                                        <p:tgtEl>
                                          <p:spTgt spid="191502"/>
                                        </p:tgtEl>
                                        <p:attrNameLst>
                                          <p:attrName>style.visibility</p:attrName>
                                        </p:attrNameLst>
                                      </p:cBhvr>
                                      <p:to>
                                        <p:strVal val="visible"/>
                                      </p:to>
                                    </p:set>
                                    <p:anim calcmode="lin" valueType="num">
                                      <p:cBhvr>
                                        <p:cTn id="66" dur="1000" fill="hold"/>
                                        <p:tgtEl>
                                          <p:spTgt spid="191502"/>
                                        </p:tgtEl>
                                        <p:attrNameLst>
                                          <p:attrName>ppt_w</p:attrName>
                                        </p:attrNameLst>
                                      </p:cBhvr>
                                      <p:tavLst>
                                        <p:tav tm="0">
                                          <p:val>
                                            <p:strVal val="#ppt_w*0.70"/>
                                          </p:val>
                                        </p:tav>
                                        <p:tav tm="100000">
                                          <p:val>
                                            <p:strVal val="#ppt_w"/>
                                          </p:val>
                                        </p:tav>
                                      </p:tavLst>
                                    </p:anim>
                                    <p:anim calcmode="lin" valueType="num">
                                      <p:cBhvr>
                                        <p:cTn id="67" dur="1000" fill="hold"/>
                                        <p:tgtEl>
                                          <p:spTgt spid="191502"/>
                                        </p:tgtEl>
                                        <p:attrNameLst>
                                          <p:attrName>ppt_h</p:attrName>
                                        </p:attrNameLst>
                                      </p:cBhvr>
                                      <p:tavLst>
                                        <p:tav tm="0">
                                          <p:val>
                                            <p:strVal val="#ppt_h"/>
                                          </p:val>
                                        </p:tav>
                                        <p:tav tm="100000">
                                          <p:val>
                                            <p:strVal val="#ppt_h"/>
                                          </p:val>
                                        </p:tav>
                                      </p:tavLst>
                                    </p:anim>
                                    <p:animEffect transition="in" filter="fade">
                                      <p:cBhvr>
                                        <p:cTn id="68" dur="1000"/>
                                        <p:tgtEl>
                                          <p:spTgt spid="191502"/>
                                        </p:tgtEl>
                                      </p:cBhvr>
                                    </p:animEffect>
                                  </p:childTnLst>
                                </p:cTn>
                              </p:par>
                              <p:par>
                                <p:cTn id="69" presetID="55" presetClass="entr" presetSubtype="0" fill="hold" nodeType="withEffect">
                                  <p:stCondLst>
                                    <p:cond delay="0"/>
                                  </p:stCondLst>
                                  <p:childTnLst>
                                    <p:set>
                                      <p:cBhvr>
                                        <p:cTn id="70" dur="1" fill="hold">
                                          <p:stCondLst>
                                            <p:cond delay="0"/>
                                          </p:stCondLst>
                                        </p:cTn>
                                        <p:tgtEl>
                                          <p:spTgt spid="191500"/>
                                        </p:tgtEl>
                                        <p:attrNameLst>
                                          <p:attrName>style.visibility</p:attrName>
                                        </p:attrNameLst>
                                      </p:cBhvr>
                                      <p:to>
                                        <p:strVal val="visible"/>
                                      </p:to>
                                    </p:set>
                                    <p:anim calcmode="lin" valueType="num">
                                      <p:cBhvr>
                                        <p:cTn id="71" dur="1000" fill="hold"/>
                                        <p:tgtEl>
                                          <p:spTgt spid="191500"/>
                                        </p:tgtEl>
                                        <p:attrNameLst>
                                          <p:attrName>ppt_w</p:attrName>
                                        </p:attrNameLst>
                                      </p:cBhvr>
                                      <p:tavLst>
                                        <p:tav tm="0">
                                          <p:val>
                                            <p:strVal val="#ppt_w*0.70"/>
                                          </p:val>
                                        </p:tav>
                                        <p:tav tm="100000">
                                          <p:val>
                                            <p:strVal val="#ppt_w"/>
                                          </p:val>
                                        </p:tav>
                                      </p:tavLst>
                                    </p:anim>
                                    <p:anim calcmode="lin" valueType="num">
                                      <p:cBhvr>
                                        <p:cTn id="72" dur="1000" fill="hold"/>
                                        <p:tgtEl>
                                          <p:spTgt spid="191500"/>
                                        </p:tgtEl>
                                        <p:attrNameLst>
                                          <p:attrName>ppt_h</p:attrName>
                                        </p:attrNameLst>
                                      </p:cBhvr>
                                      <p:tavLst>
                                        <p:tav tm="0">
                                          <p:val>
                                            <p:strVal val="#ppt_h"/>
                                          </p:val>
                                        </p:tav>
                                        <p:tav tm="100000">
                                          <p:val>
                                            <p:strVal val="#ppt_h"/>
                                          </p:val>
                                        </p:tav>
                                      </p:tavLst>
                                    </p:anim>
                                    <p:animEffect transition="in" filter="fade">
                                      <p:cBhvr>
                                        <p:cTn id="73" dur="1000"/>
                                        <p:tgtEl>
                                          <p:spTgt spid="191500"/>
                                        </p:tgtEl>
                                      </p:cBhvr>
                                    </p:animEffect>
                                  </p:childTnLst>
                                </p:cTn>
                              </p:par>
                              <p:par>
                                <p:cTn id="74" presetID="55" presetClass="entr" presetSubtype="0" fill="hold" nodeType="withEffect">
                                  <p:stCondLst>
                                    <p:cond delay="0"/>
                                  </p:stCondLst>
                                  <p:childTnLst>
                                    <p:set>
                                      <p:cBhvr>
                                        <p:cTn id="75" dur="1" fill="hold">
                                          <p:stCondLst>
                                            <p:cond delay="0"/>
                                          </p:stCondLst>
                                        </p:cTn>
                                        <p:tgtEl>
                                          <p:spTgt spid="191501"/>
                                        </p:tgtEl>
                                        <p:attrNameLst>
                                          <p:attrName>style.visibility</p:attrName>
                                        </p:attrNameLst>
                                      </p:cBhvr>
                                      <p:to>
                                        <p:strVal val="visible"/>
                                      </p:to>
                                    </p:set>
                                    <p:anim calcmode="lin" valueType="num">
                                      <p:cBhvr>
                                        <p:cTn id="76" dur="1000" fill="hold"/>
                                        <p:tgtEl>
                                          <p:spTgt spid="191501"/>
                                        </p:tgtEl>
                                        <p:attrNameLst>
                                          <p:attrName>ppt_w</p:attrName>
                                        </p:attrNameLst>
                                      </p:cBhvr>
                                      <p:tavLst>
                                        <p:tav tm="0">
                                          <p:val>
                                            <p:strVal val="#ppt_w*0.70"/>
                                          </p:val>
                                        </p:tav>
                                        <p:tav tm="100000">
                                          <p:val>
                                            <p:strVal val="#ppt_w"/>
                                          </p:val>
                                        </p:tav>
                                      </p:tavLst>
                                    </p:anim>
                                    <p:anim calcmode="lin" valueType="num">
                                      <p:cBhvr>
                                        <p:cTn id="77" dur="1000" fill="hold"/>
                                        <p:tgtEl>
                                          <p:spTgt spid="191501"/>
                                        </p:tgtEl>
                                        <p:attrNameLst>
                                          <p:attrName>ppt_h</p:attrName>
                                        </p:attrNameLst>
                                      </p:cBhvr>
                                      <p:tavLst>
                                        <p:tav tm="0">
                                          <p:val>
                                            <p:strVal val="#ppt_h"/>
                                          </p:val>
                                        </p:tav>
                                        <p:tav tm="100000">
                                          <p:val>
                                            <p:strVal val="#ppt_h"/>
                                          </p:val>
                                        </p:tav>
                                      </p:tavLst>
                                    </p:anim>
                                    <p:animEffect transition="in" filter="fade">
                                      <p:cBhvr>
                                        <p:cTn id="78" dur="1000"/>
                                        <p:tgtEl>
                                          <p:spTgt spid="191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p:bldP spid="191493" grpId="0"/>
      <p:bldP spid="191495" grpId="0"/>
      <p:bldP spid="191496" grpId="0"/>
      <p:bldP spid="191497" grpId="0"/>
      <p:bldP spid="191498" grpId="0"/>
      <p:bldP spid="191499"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457200" y="6245225"/>
            <a:ext cx="2133600" cy="476250"/>
          </a:xfrm>
          <a:prstGeom prst="rect">
            <a:avLst/>
          </a:prstGeom>
        </p:spPr>
        <p:txBody>
          <a:bodyPr/>
          <a:lstStyle/>
          <a:p>
            <a:fld id="{0EFC3F46-7F8D-48C8-B167-082FEC9DBCD0}" type="datetime1">
              <a:rPr lang="en-US"/>
              <a:pPr/>
              <a:t>5/15/2017</a:t>
            </a:fld>
            <a:endParaRPr lang="en-US"/>
          </a:p>
        </p:txBody>
      </p:sp>
      <p:sp>
        <p:nvSpPr>
          <p:cNvPr id="8" name="Slide Number Placeholder 5"/>
          <p:cNvSpPr>
            <a:spLocks noGrp="1"/>
          </p:cNvSpPr>
          <p:nvPr>
            <p:ph type="sldNum" sz="quarter" idx="4294967295"/>
          </p:nvPr>
        </p:nvSpPr>
        <p:spPr>
          <a:xfrm>
            <a:off x="6553200" y="6245225"/>
            <a:ext cx="2133600" cy="476250"/>
          </a:xfrm>
          <a:prstGeom prst="rect">
            <a:avLst/>
          </a:prstGeom>
        </p:spPr>
        <p:txBody>
          <a:bodyPr/>
          <a:lstStyle/>
          <a:p>
            <a:fld id="{119AB35E-F23C-4C17-AEAD-64A74A997C46}" type="slidenum">
              <a:rPr lang="en-US"/>
              <a:pPr/>
              <a:t>61</a:t>
            </a:fld>
            <a:endParaRPr lang="en-US"/>
          </a:p>
        </p:txBody>
      </p:sp>
      <p:sp>
        <p:nvSpPr>
          <p:cNvPr id="190466" name="Rectangle 2"/>
          <p:cNvSpPr>
            <a:spLocks noChangeArrowheads="1"/>
          </p:cNvSpPr>
          <p:nvPr/>
        </p:nvSpPr>
        <p:spPr bwMode="auto">
          <a:xfrm>
            <a:off x="179388" y="260350"/>
            <a:ext cx="4695825" cy="396875"/>
          </a:xfrm>
          <a:prstGeom prst="rect">
            <a:avLst/>
          </a:prstGeom>
          <a:noFill/>
          <a:ln w="9525">
            <a:noFill/>
            <a:miter lim="800000"/>
            <a:headEnd/>
            <a:tailEnd/>
          </a:ln>
          <a:effectLst/>
        </p:spPr>
        <p:txBody>
          <a:bodyPr wrap="none" anchor="ctr">
            <a:spAutoFit/>
          </a:bodyPr>
          <a:lstStyle/>
          <a:p>
            <a:pPr algn="just"/>
            <a:r>
              <a:rPr lang="it-IT" sz="2000" b="1"/>
              <a:t>DATA UNTUK STUDI ALIRAN BEBAN</a:t>
            </a:r>
          </a:p>
        </p:txBody>
      </p:sp>
      <p:sp>
        <p:nvSpPr>
          <p:cNvPr id="190468" name="Rectangle 4"/>
          <p:cNvSpPr>
            <a:spLocks noChangeArrowheads="1"/>
          </p:cNvSpPr>
          <p:nvPr/>
        </p:nvSpPr>
        <p:spPr bwMode="auto">
          <a:xfrm>
            <a:off x="0" y="24431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90467" name="Object 3"/>
          <p:cNvGraphicFramePr>
            <a:graphicFrameLocks noChangeAspect="1"/>
          </p:cNvGraphicFramePr>
          <p:nvPr/>
        </p:nvGraphicFramePr>
        <p:xfrm>
          <a:off x="900113" y="1916113"/>
          <a:ext cx="7345362" cy="2970212"/>
        </p:xfrm>
        <a:graphic>
          <a:graphicData uri="http://schemas.openxmlformats.org/presentationml/2006/ole">
            <mc:AlternateContent xmlns:mc="http://schemas.openxmlformats.org/markup-compatibility/2006">
              <mc:Choice xmlns:v="urn:schemas-microsoft-com:vml" Requires="v">
                <p:oleObj spid="_x0000_s115715" name="Visio" r:id="rId3" imgW="3408680" imgH="1366520" progId="Visio.Drawing.11">
                  <p:embed/>
                </p:oleObj>
              </mc:Choice>
              <mc:Fallback>
                <p:oleObj name="Visio" r:id="rId3" imgW="3408680" imgH="136652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916113"/>
                        <a:ext cx="7345362" cy="297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5" name="Rectangle 11"/>
          <p:cNvSpPr>
            <a:spLocks noChangeArrowheads="1"/>
          </p:cNvSpPr>
          <p:nvPr/>
        </p:nvSpPr>
        <p:spPr bwMode="auto">
          <a:xfrm>
            <a:off x="539750" y="1052513"/>
            <a:ext cx="2087563" cy="336550"/>
          </a:xfrm>
          <a:prstGeom prst="rect">
            <a:avLst/>
          </a:prstGeom>
          <a:noFill/>
          <a:ln w="9525">
            <a:noFill/>
            <a:miter lim="800000"/>
            <a:headEnd/>
            <a:tailEnd/>
          </a:ln>
          <a:effectLst/>
        </p:spPr>
        <p:txBody>
          <a:bodyPr wrap="none" anchor="ctr">
            <a:spAutoFit/>
          </a:bodyPr>
          <a:lstStyle/>
          <a:p>
            <a:pPr algn="ctr"/>
            <a:r>
              <a:rPr lang="en-US">
                <a:latin typeface="Times New Roman" pitchFamily="18" charset="0"/>
                <a:cs typeface="Times New Roman" pitchFamily="18" charset="0"/>
              </a:rPr>
              <a:t>Diagram segaris sistem</a:t>
            </a:r>
            <a:endParaRPr lang="en-US"/>
          </a:p>
        </p:txBody>
      </p:sp>
    </p:spTree>
    <p:extLst>
      <p:ext uri="{BB962C8B-B14F-4D97-AF65-F5344CB8AC3E}">
        <p14:creationId xmlns:p14="http://schemas.microsoft.com/office/powerpoint/2010/main" val="2586967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90466"/>
                                        </p:tgtEl>
                                        <p:attrNameLst>
                                          <p:attrName>style.visibility</p:attrName>
                                        </p:attrNameLst>
                                      </p:cBhvr>
                                      <p:to>
                                        <p:strVal val="visible"/>
                                      </p:to>
                                    </p:set>
                                    <p:animEffect transition="in" filter="fade">
                                      <p:cBhvr>
                                        <p:cTn id="7" dur="500"/>
                                        <p:tgtEl>
                                          <p:spTgt spid="190466"/>
                                        </p:tgtEl>
                                      </p:cBhvr>
                                    </p:animEffect>
                                    <p:anim calcmode="lin" valueType="num">
                                      <p:cBhvr>
                                        <p:cTn id="8" dur="500" fill="hold"/>
                                        <p:tgtEl>
                                          <p:spTgt spid="190466"/>
                                        </p:tgtEl>
                                        <p:attrNameLst>
                                          <p:attrName>ppt_w</p:attrName>
                                        </p:attrNameLst>
                                      </p:cBhvr>
                                      <p:tavLst>
                                        <p:tav tm="0" fmla="#ppt_w*sin(2.5*pi*$)">
                                          <p:val>
                                            <p:fltVal val="0"/>
                                          </p:val>
                                        </p:tav>
                                        <p:tav tm="100000">
                                          <p:val>
                                            <p:fltVal val="1"/>
                                          </p:val>
                                        </p:tav>
                                      </p:tavLst>
                                    </p:anim>
                                    <p:anim calcmode="lin" valueType="num">
                                      <p:cBhvr>
                                        <p:cTn id="9" dur="500" fill="hold"/>
                                        <p:tgtEl>
                                          <p:spTgt spid="19046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90475"/>
                                        </p:tgtEl>
                                        <p:attrNameLst>
                                          <p:attrName>style.visibility</p:attrName>
                                        </p:attrNameLst>
                                      </p:cBhvr>
                                      <p:to>
                                        <p:strVal val="visible"/>
                                      </p:to>
                                    </p:set>
                                    <p:animEffect transition="in" filter="fade">
                                      <p:cBhvr>
                                        <p:cTn id="14" dur="500"/>
                                        <p:tgtEl>
                                          <p:spTgt spid="190475"/>
                                        </p:tgtEl>
                                      </p:cBhvr>
                                    </p:animEffect>
                                    <p:anim calcmode="lin" valueType="num">
                                      <p:cBhvr>
                                        <p:cTn id="15" dur="500" fill="hold"/>
                                        <p:tgtEl>
                                          <p:spTgt spid="190475"/>
                                        </p:tgtEl>
                                        <p:attrNameLst>
                                          <p:attrName>ppt_w</p:attrName>
                                        </p:attrNameLst>
                                      </p:cBhvr>
                                      <p:tavLst>
                                        <p:tav tm="0" fmla="#ppt_w*sin(2.5*pi*$)">
                                          <p:val>
                                            <p:fltVal val="0"/>
                                          </p:val>
                                        </p:tav>
                                        <p:tav tm="100000">
                                          <p:val>
                                            <p:fltVal val="1"/>
                                          </p:val>
                                        </p:tav>
                                      </p:tavLst>
                                    </p:anim>
                                    <p:anim calcmode="lin" valueType="num">
                                      <p:cBhvr>
                                        <p:cTn id="16" dur="500" fill="hold"/>
                                        <p:tgtEl>
                                          <p:spTgt spid="19047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90467"/>
                                        </p:tgtEl>
                                        <p:attrNameLst>
                                          <p:attrName>style.visibility</p:attrName>
                                        </p:attrNameLst>
                                      </p:cBhvr>
                                      <p:to>
                                        <p:strVal val="visible"/>
                                      </p:to>
                                    </p:set>
                                    <p:anim calcmode="lin" valueType="num">
                                      <p:cBhvr>
                                        <p:cTn id="21" dur="5000" fill="hold"/>
                                        <p:tgtEl>
                                          <p:spTgt spid="190467"/>
                                        </p:tgtEl>
                                        <p:attrNameLst>
                                          <p:attrName>ppt_x</p:attrName>
                                        </p:attrNameLst>
                                      </p:cBhvr>
                                      <p:tavLst>
                                        <p:tav tm="0">
                                          <p:val>
                                            <p:strVal val="#ppt_x-.2"/>
                                          </p:val>
                                        </p:tav>
                                        <p:tav tm="100000">
                                          <p:val>
                                            <p:strVal val="#ppt_x"/>
                                          </p:val>
                                        </p:tav>
                                      </p:tavLst>
                                    </p:anim>
                                    <p:anim calcmode="lin" valueType="num">
                                      <p:cBhvr>
                                        <p:cTn id="22" dur="5000" fill="hold"/>
                                        <p:tgtEl>
                                          <p:spTgt spid="190467"/>
                                        </p:tgtEl>
                                        <p:attrNameLst>
                                          <p:attrName>ppt_y</p:attrName>
                                        </p:attrNameLst>
                                      </p:cBhvr>
                                      <p:tavLst>
                                        <p:tav tm="0">
                                          <p:val>
                                            <p:strVal val="#ppt_y"/>
                                          </p:val>
                                        </p:tav>
                                        <p:tav tm="100000">
                                          <p:val>
                                            <p:strVal val="#ppt_y"/>
                                          </p:val>
                                        </p:tav>
                                      </p:tavLst>
                                    </p:anim>
                                    <p:animEffect transition="in" filter="wipe(right)" prLst="gradientSize: 0.1">
                                      <p:cBhvr>
                                        <p:cTn id="23" dur="5000"/>
                                        <p:tgtEl>
                                          <p:spTgt spid="190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P spid="190475"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Date Placeholder 3"/>
          <p:cNvSpPr>
            <a:spLocks noGrp="1"/>
          </p:cNvSpPr>
          <p:nvPr>
            <p:ph type="dt" sz="half" idx="4294967295"/>
          </p:nvPr>
        </p:nvSpPr>
        <p:spPr>
          <a:xfrm>
            <a:off x="457200" y="6245225"/>
            <a:ext cx="2133600" cy="476250"/>
          </a:xfrm>
          <a:prstGeom prst="rect">
            <a:avLst/>
          </a:prstGeom>
        </p:spPr>
        <p:txBody>
          <a:bodyPr/>
          <a:lstStyle/>
          <a:p>
            <a:fld id="{5FB5090B-833F-4ABF-813B-E68331F23617}" type="datetime1">
              <a:rPr lang="en-US"/>
              <a:pPr/>
              <a:t>5/15/2017</a:t>
            </a:fld>
            <a:endParaRPr lang="en-US"/>
          </a:p>
        </p:txBody>
      </p:sp>
      <p:sp>
        <p:nvSpPr>
          <p:cNvPr id="52" name="Slide Number Placeholder 5"/>
          <p:cNvSpPr>
            <a:spLocks noGrp="1"/>
          </p:cNvSpPr>
          <p:nvPr>
            <p:ph type="sldNum" sz="quarter" idx="4294967295"/>
          </p:nvPr>
        </p:nvSpPr>
        <p:spPr>
          <a:xfrm>
            <a:off x="6553200" y="6245225"/>
            <a:ext cx="2133600" cy="476250"/>
          </a:xfrm>
          <a:prstGeom prst="rect">
            <a:avLst/>
          </a:prstGeom>
        </p:spPr>
        <p:txBody>
          <a:bodyPr/>
          <a:lstStyle/>
          <a:p>
            <a:fld id="{E566A5C1-5052-4879-BA4A-76FB4BFB37C1}" type="slidenum">
              <a:rPr lang="en-US"/>
              <a:pPr/>
              <a:t>62</a:t>
            </a:fld>
            <a:endParaRPr lang="en-US"/>
          </a:p>
        </p:txBody>
      </p:sp>
      <p:graphicFrame>
        <p:nvGraphicFramePr>
          <p:cNvPr id="189491" name="Group 51"/>
          <p:cNvGraphicFramePr>
            <a:graphicFrameLocks noGrp="1"/>
          </p:cNvGraphicFramePr>
          <p:nvPr/>
        </p:nvGraphicFramePr>
        <p:xfrm>
          <a:off x="539750" y="1052513"/>
          <a:ext cx="7993063" cy="4032254"/>
        </p:xfrm>
        <a:graphic>
          <a:graphicData uri="http://schemas.openxmlformats.org/drawingml/2006/table">
            <a:tbl>
              <a:tblPr/>
              <a:tblGrid>
                <a:gridCol w="1511300"/>
                <a:gridCol w="1728788"/>
                <a:gridCol w="2376487"/>
                <a:gridCol w="2376488"/>
              </a:tblGrid>
              <a:tr h="7985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No cabang</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Bus</a:t>
                      </a:r>
                      <a:endParaRPr kumimoji="0" lang="en-US"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P – q</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Impedansi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Admitansi shunt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1</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1 – 2 </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0,02 + j0,06</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j0,060</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2</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1 – 3 </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0,08 + j0,24</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j0,025</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3</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2 – 3 </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0,06 + j0,18</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j0,020</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4</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2 – 4 </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0,06 + j0,18</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j0,020</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5</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2 – 5 </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0,04 + j0,12</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j0,015</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6</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3 – 4 </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0,01 + j0,03</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j0,010</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7</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4 – 5 </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0,08 + j0,24</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j0,025</a:t>
                      </a:r>
                      <a:endParaRPr kumimoji="0" lang="en-US" sz="2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9492" name="Rectangle 52"/>
          <p:cNvSpPr>
            <a:spLocks noChangeArrowheads="1"/>
          </p:cNvSpPr>
          <p:nvPr/>
        </p:nvSpPr>
        <p:spPr bwMode="auto">
          <a:xfrm>
            <a:off x="250825" y="404813"/>
            <a:ext cx="4441825" cy="336550"/>
          </a:xfrm>
          <a:prstGeom prst="rect">
            <a:avLst/>
          </a:prstGeom>
          <a:noFill/>
          <a:ln w="9525">
            <a:noFill/>
            <a:miter lim="800000"/>
            <a:headEnd/>
            <a:tailEnd/>
          </a:ln>
          <a:effectLst/>
        </p:spPr>
        <p:txBody>
          <a:bodyPr wrap="none" anchor="ctr">
            <a:spAutoFit/>
          </a:bodyPr>
          <a:lstStyle/>
          <a:p>
            <a:r>
              <a:rPr lang="it-IT"/>
              <a:t>Data Jaringan: Impedansi dan admitansi tanah</a:t>
            </a:r>
            <a:r>
              <a:rPr lang="en-US"/>
              <a:t> </a:t>
            </a:r>
          </a:p>
        </p:txBody>
      </p:sp>
    </p:spTree>
    <p:extLst>
      <p:ext uri="{BB962C8B-B14F-4D97-AF65-F5344CB8AC3E}">
        <p14:creationId xmlns:p14="http://schemas.microsoft.com/office/powerpoint/2010/main" val="3304771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89492"/>
                                        </p:tgtEl>
                                        <p:attrNameLst>
                                          <p:attrName>style.visibility</p:attrName>
                                        </p:attrNameLst>
                                      </p:cBhvr>
                                      <p:to>
                                        <p:strVal val="visible"/>
                                      </p:to>
                                    </p:set>
                                    <p:animEffect transition="in" filter="fade">
                                      <p:cBhvr>
                                        <p:cTn id="7" dur="500"/>
                                        <p:tgtEl>
                                          <p:spTgt spid="189492"/>
                                        </p:tgtEl>
                                      </p:cBhvr>
                                    </p:animEffect>
                                    <p:anim calcmode="lin" valueType="num">
                                      <p:cBhvr>
                                        <p:cTn id="8" dur="500" fill="hold"/>
                                        <p:tgtEl>
                                          <p:spTgt spid="189492"/>
                                        </p:tgtEl>
                                        <p:attrNameLst>
                                          <p:attrName>ppt_w</p:attrName>
                                        </p:attrNameLst>
                                      </p:cBhvr>
                                      <p:tavLst>
                                        <p:tav tm="0" fmla="#ppt_w*sin(2.5*pi*$)">
                                          <p:val>
                                            <p:fltVal val="0"/>
                                          </p:val>
                                        </p:tav>
                                        <p:tav tm="100000">
                                          <p:val>
                                            <p:fltVal val="1"/>
                                          </p:val>
                                        </p:tav>
                                      </p:tavLst>
                                    </p:anim>
                                    <p:anim calcmode="lin" valueType="num">
                                      <p:cBhvr>
                                        <p:cTn id="9" dur="500" fill="hold"/>
                                        <p:tgtEl>
                                          <p:spTgt spid="18949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9491"/>
                                        </p:tgtEl>
                                        <p:attrNameLst>
                                          <p:attrName>style.visibility</p:attrName>
                                        </p:attrNameLst>
                                      </p:cBhvr>
                                      <p:to>
                                        <p:strVal val="visible"/>
                                      </p:to>
                                    </p:set>
                                    <p:anim calcmode="lin" valueType="num">
                                      <p:cBhvr>
                                        <p:cTn id="14" dur="1000" fill="hold"/>
                                        <p:tgtEl>
                                          <p:spTgt spid="189491"/>
                                        </p:tgtEl>
                                        <p:attrNameLst>
                                          <p:attrName>ppt_w</p:attrName>
                                        </p:attrNameLst>
                                      </p:cBhvr>
                                      <p:tavLst>
                                        <p:tav tm="0">
                                          <p:val>
                                            <p:strVal val="#ppt_w*0.70"/>
                                          </p:val>
                                        </p:tav>
                                        <p:tav tm="100000">
                                          <p:val>
                                            <p:strVal val="#ppt_w"/>
                                          </p:val>
                                        </p:tav>
                                      </p:tavLst>
                                    </p:anim>
                                    <p:anim calcmode="lin" valueType="num">
                                      <p:cBhvr>
                                        <p:cTn id="15" dur="1000" fill="hold"/>
                                        <p:tgtEl>
                                          <p:spTgt spid="189491"/>
                                        </p:tgtEl>
                                        <p:attrNameLst>
                                          <p:attrName>ppt_h</p:attrName>
                                        </p:attrNameLst>
                                      </p:cBhvr>
                                      <p:tavLst>
                                        <p:tav tm="0">
                                          <p:val>
                                            <p:strVal val="#ppt_h"/>
                                          </p:val>
                                        </p:tav>
                                        <p:tav tm="100000">
                                          <p:val>
                                            <p:strVal val="#ppt_h"/>
                                          </p:val>
                                        </p:tav>
                                      </p:tavLst>
                                    </p:anim>
                                    <p:animEffect transition="in" filter="fade">
                                      <p:cBhvr>
                                        <p:cTn id="16" dur="1000"/>
                                        <p:tgtEl>
                                          <p:spTgt spid="189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92"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Date Placeholder 3"/>
          <p:cNvSpPr>
            <a:spLocks noGrp="1"/>
          </p:cNvSpPr>
          <p:nvPr>
            <p:ph type="dt" sz="half" idx="4294967295"/>
          </p:nvPr>
        </p:nvSpPr>
        <p:spPr>
          <a:xfrm>
            <a:off x="457200" y="6245225"/>
            <a:ext cx="2133600" cy="476250"/>
          </a:xfrm>
          <a:prstGeom prst="rect">
            <a:avLst/>
          </a:prstGeom>
        </p:spPr>
        <p:txBody>
          <a:bodyPr/>
          <a:lstStyle/>
          <a:p>
            <a:fld id="{F5DF5F62-8B73-446E-AEAE-F8DCA2C50F7A}" type="datetime1">
              <a:rPr lang="en-US"/>
              <a:pPr/>
              <a:t>5/15/2017</a:t>
            </a:fld>
            <a:endParaRPr lang="en-US"/>
          </a:p>
        </p:txBody>
      </p:sp>
      <p:sp>
        <p:nvSpPr>
          <p:cNvPr id="67" name="Slide Number Placeholder 5"/>
          <p:cNvSpPr>
            <a:spLocks noGrp="1"/>
          </p:cNvSpPr>
          <p:nvPr>
            <p:ph type="sldNum" sz="quarter" idx="4294967295"/>
          </p:nvPr>
        </p:nvSpPr>
        <p:spPr>
          <a:xfrm>
            <a:off x="6553200" y="6245225"/>
            <a:ext cx="2133600" cy="476250"/>
          </a:xfrm>
          <a:prstGeom prst="rect">
            <a:avLst/>
          </a:prstGeom>
        </p:spPr>
        <p:txBody>
          <a:bodyPr/>
          <a:lstStyle/>
          <a:p>
            <a:fld id="{32D976D9-647F-4566-B2C8-98607104600A}" type="slidenum">
              <a:rPr lang="en-US"/>
              <a:pPr/>
              <a:t>63</a:t>
            </a:fld>
            <a:endParaRPr lang="en-US"/>
          </a:p>
        </p:txBody>
      </p:sp>
      <p:sp>
        <p:nvSpPr>
          <p:cNvPr id="188418" name="Rectangle 2"/>
          <p:cNvSpPr>
            <a:spLocks noChangeArrowheads="1"/>
          </p:cNvSpPr>
          <p:nvPr/>
        </p:nvSpPr>
        <p:spPr bwMode="auto">
          <a:xfrm>
            <a:off x="323850" y="260350"/>
            <a:ext cx="1076325" cy="336550"/>
          </a:xfrm>
          <a:prstGeom prst="rect">
            <a:avLst/>
          </a:prstGeom>
          <a:noFill/>
          <a:ln w="9525">
            <a:noFill/>
            <a:miter lim="800000"/>
            <a:headEnd/>
            <a:tailEnd/>
          </a:ln>
          <a:effectLst/>
        </p:spPr>
        <p:txBody>
          <a:bodyPr wrap="none" anchor="ctr">
            <a:spAutoFit/>
          </a:bodyPr>
          <a:lstStyle/>
          <a:p>
            <a:r>
              <a:rPr lang="en-US"/>
              <a:t>Data Bus </a:t>
            </a:r>
          </a:p>
        </p:txBody>
      </p:sp>
      <p:graphicFrame>
        <p:nvGraphicFramePr>
          <p:cNvPr id="188728" name="Group 312"/>
          <p:cNvGraphicFramePr>
            <a:graphicFrameLocks noGrp="1"/>
          </p:cNvGraphicFramePr>
          <p:nvPr/>
        </p:nvGraphicFramePr>
        <p:xfrm>
          <a:off x="898525" y="796925"/>
          <a:ext cx="6769100" cy="2346960"/>
        </p:xfrm>
        <a:graphic>
          <a:graphicData uri="http://schemas.openxmlformats.org/drawingml/2006/table">
            <a:tbl>
              <a:tblPr/>
              <a:tblGrid>
                <a:gridCol w="639763"/>
                <a:gridCol w="785812"/>
                <a:gridCol w="833438"/>
                <a:gridCol w="1101725"/>
                <a:gridCol w="858837"/>
                <a:gridCol w="1101725"/>
                <a:gridCol w="1447800"/>
              </a:tblGrid>
              <a:tr h="244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No Bus</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Tipe Bus</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Pembangkitan</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Pembebanan</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Tegangan</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vMerge="1">
                  <a:txBody>
                    <a:bodyPr/>
                    <a:lstStyle/>
                    <a:p>
                      <a:endParaRPr lang="id-ID"/>
                    </a:p>
                  </a:txBody>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P(MW)</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Q(MVAR)</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P(MW)</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Q(MVAR)</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Slack</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1,06 + j0,00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PQ</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1,00 + j0,00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PQ</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1,00 + j0,00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PQ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1,00 + j0,00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PQ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1,00 + j0,00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82943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88418"/>
                                        </p:tgtEl>
                                        <p:attrNameLst>
                                          <p:attrName>style.visibility</p:attrName>
                                        </p:attrNameLst>
                                      </p:cBhvr>
                                      <p:to>
                                        <p:strVal val="visible"/>
                                      </p:to>
                                    </p:set>
                                    <p:animEffect transition="in" filter="fade">
                                      <p:cBhvr>
                                        <p:cTn id="7" dur="500"/>
                                        <p:tgtEl>
                                          <p:spTgt spid="188418"/>
                                        </p:tgtEl>
                                      </p:cBhvr>
                                    </p:animEffect>
                                    <p:anim calcmode="lin" valueType="num">
                                      <p:cBhvr>
                                        <p:cTn id="8" dur="500" fill="hold"/>
                                        <p:tgtEl>
                                          <p:spTgt spid="188418"/>
                                        </p:tgtEl>
                                        <p:attrNameLst>
                                          <p:attrName>ppt_w</p:attrName>
                                        </p:attrNameLst>
                                      </p:cBhvr>
                                      <p:tavLst>
                                        <p:tav tm="0" fmla="#ppt_w*sin(2.5*pi*$)">
                                          <p:val>
                                            <p:fltVal val="0"/>
                                          </p:val>
                                        </p:tav>
                                        <p:tav tm="100000">
                                          <p:val>
                                            <p:fltVal val="1"/>
                                          </p:val>
                                        </p:tav>
                                      </p:tavLst>
                                    </p:anim>
                                    <p:anim calcmode="lin" valueType="num">
                                      <p:cBhvr>
                                        <p:cTn id="9" dur="500" fill="hold"/>
                                        <p:tgtEl>
                                          <p:spTgt spid="1884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nodeType="clickEffect">
                                  <p:stCondLst>
                                    <p:cond delay="0"/>
                                  </p:stCondLst>
                                  <p:childTnLst>
                                    <p:set>
                                      <p:cBhvr>
                                        <p:cTn id="13" dur="1" fill="hold">
                                          <p:stCondLst>
                                            <p:cond delay="0"/>
                                          </p:stCondLst>
                                        </p:cTn>
                                        <p:tgtEl>
                                          <p:spTgt spid="188728"/>
                                        </p:tgtEl>
                                        <p:attrNameLst>
                                          <p:attrName>style.visibility</p:attrName>
                                        </p:attrNameLst>
                                      </p:cBhvr>
                                      <p:to>
                                        <p:strVal val="visible"/>
                                      </p:to>
                                    </p:set>
                                    <p:animEffect transition="in" filter="strips(upRight)">
                                      <p:cBhvr>
                                        <p:cTn id="14" dur="2000"/>
                                        <p:tgtEl>
                                          <p:spTgt spid="188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half" idx="4294967295"/>
          </p:nvPr>
        </p:nvSpPr>
        <p:spPr>
          <a:xfrm>
            <a:off x="457200" y="6245225"/>
            <a:ext cx="2133600" cy="476250"/>
          </a:xfrm>
          <a:prstGeom prst="rect">
            <a:avLst/>
          </a:prstGeom>
        </p:spPr>
        <p:txBody>
          <a:bodyPr/>
          <a:lstStyle/>
          <a:p>
            <a:fld id="{10B213BB-CAD8-40AB-B78E-1F26E674CAF2}" type="datetime1">
              <a:rPr lang="en-US"/>
              <a:pPr/>
              <a:t>5/15/2017</a:t>
            </a:fld>
            <a:endParaRPr lang="en-US"/>
          </a:p>
        </p:txBody>
      </p:sp>
      <p:sp>
        <p:nvSpPr>
          <p:cNvPr id="17" name="Slide Number Placeholder 5"/>
          <p:cNvSpPr>
            <a:spLocks noGrp="1"/>
          </p:cNvSpPr>
          <p:nvPr>
            <p:ph type="sldNum" sz="quarter" idx="4294967295"/>
          </p:nvPr>
        </p:nvSpPr>
        <p:spPr>
          <a:xfrm>
            <a:off x="6553200" y="6245225"/>
            <a:ext cx="2133600" cy="476250"/>
          </a:xfrm>
          <a:prstGeom prst="rect">
            <a:avLst/>
          </a:prstGeom>
        </p:spPr>
        <p:txBody>
          <a:bodyPr/>
          <a:lstStyle/>
          <a:p>
            <a:fld id="{7A4DF687-79DB-43CA-AE35-93617037FF8D}" type="slidenum">
              <a:rPr lang="en-US"/>
              <a:pPr/>
              <a:t>64</a:t>
            </a:fld>
            <a:endParaRPr lang="en-US"/>
          </a:p>
        </p:txBody>
      </p:sp>
      <p:sp>
        <p:nvSpPr>
          <p:cNvPr id="187394" name="Rectangle 2"/>
          <p:cNvSpPr>
            <a:spLocks noChangeArrowheads="1"/>
          </p:cNvSpPr>
          <p:nvPr/>
        </p:nvSpPr>
        <p:spPr bwMode="auto">
          <a:xfrm>
            <a:off x="250825" y="174625"/>
            <a:ext cx="4826000" cy="366713"/>
          </a:xfrm>
          <a:prstGeom prst="rect">
            <a:avLst/>
          </a:prstGeom>
          <a:noFill/>
          <a:ln w="9525">
            <a:noFill/>
            <a:miter lim="800000"/>
            <a:headEnd/>
            <a:tailEnd/>
          </a:ln>
          <a:effectLst/>
        </p:spPr>
        <p:txBody>
          <a:bodyPr wrap="none" anchor="ctr">
            <a:spAutoFit/>
          </a:bodyPr>
          <a:lstStyle/>
          <a:p>
            <a:r>
              <a:rPr lang="sv-SE" sz="1800" b="1"/>
              <a:t>PERSAMAAN PERFORMANCE JARINGAN</a:t>
            </a:r>
            <a:r>
              <a:rPr lang="en-US"/>
              <a:t> </a:t>
            </a:r>
          </a:p>
        </p:txBody>
      </p:sp>
      <p:sp>
        <p:nvSpPr>
          <p:cNvPr id="187395" name="Rectangle 3"/>
          <p:cNvSpPr>
            <a:spLocks noChangeArrowheads="1"/>
          </p:cNvSpPr>
          <p:nvPr/>
        </p:nvSpPr>
        <p:spPr bwMode="auto">
          <a:xfrm>
            <a:off x="250825" y="692150"/>
            <a:ext cx="7353300" cy="336550"/>
          </a:xfrm>
          <a:prstGeom prst="rect">
            <a:avLst/>
          </a:prstGeom>
          <a:noFill/>
          <a:ln w="9525">
            <a:noFill/>
            <a:miter lim="800000"/>
            <a:headEnd/>
            <a:tailEnd/>
          </a:ln>
          <a:effectLst/>
        </p:spPr>
        <p:txBody>
          <a:bodyPr wrap="none" anchor="ctr">
            <a:spAutoFit/>
          </a:bodyPr>
          <a:lstStyle/>
          <a:p>
            <a:r>
              <a:rPr lang="sv-SE"/>
              <a:t>Persamaan kinerja jaringan sistem tenaga elektrik dengan kerangka acuan bus </a:t>
            </a:r>
          </a:p>
        </p:txBody>
      </p:sp>
      <p:sp>
        <p:nvSpPr>
          <p:cNvPr id="187397" name="Rectangle 5"/>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7396" name="Object 4"/>
          <p:cNvGraphicFramePr>
            <a:graphicFrameLocks noChangeAspect="1"/>
          </p:cNvGraphicFramePr>
          <p:nvPr/>
        </p:nvGraphicFramePr>
        <p:xfrm>
          <a:off x="827088" y="1125538"/>
          <a:ext cx="2665412" cy="666750"/>
        </p:xfrm>
        <a:graphic>
          <a:graphicData uri="http://schemas.openxmlformats.org/presentationml/2006/ole">
            <mc:AlternateContent xmlns:mc="http://schemas.openxmlformats.org/markup-compatibility/2006">
              <mc:Choice xmlns:v="urn:schemas-microsoft-com:vml" Requires="v">
                <p:oleObj spid="_x0000_s116742" name="Equation" r:id="rId3" imgW="914400" imgH="228600" progId="Equation.3">
                  <p:embed/>
                </p:oleObj>
              </mc:Choice>
              <mc:Fallback>
                <p:oleObj name="Equation" r:id="rId3" imgW="914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125538"/>
                        <a:ext cx="2665412"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398" name="Rectangle 6"/>
          <p:cNvSpPr>
            <a:spLocks noChangeArrowheads="1"/>
          </p:cNvSpPr>
          <p:nvPr/>
        </p:nvSpPr>
        <p:spPr bwMode="auto">
          <a:xfrm>
            <a:off x="250825" y="1844675"/>
            <a:ext cx="5638800" cy="336550"/>
          </a:xfrm>
          <a:prstGeom prst="rect">
            <a:avLst/>
          </a:prstGeom>
          <a:noFill/>
          <a:ln w="9525">
            <a:noFill/>
            <a:miter lim="800000"/>
            <a:headEnd/>
            <a:tailEnd/>
          </a:ln>
          <a:effectLst/>
        </p:spPr>
        <p:txBody>
          <a:bodyPr wrap="none" anchor="ctr">
            <a:spAutoFit/>
          </a:bodyPr>
          <a:lstStyle/>
          <a:p>
            <a:r>
              <a:rPr lang="sv-SE"/>
              <a:t>Hubungan-hubungan daya aktif dan daya reaktif pada bus p </a:t>
            </a:r>
          </a:p>
        </p:txBody>
      </p:sp>
      <p:sp>
        <p:nvSpPr>
          <p:cNvPr id="187400" name="Rectangle 8"/>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7399" name="Object 7"/>
          <p:cNvGraphicFramePr>
            <a:graphicFrameLocks noChangeAspect="1"/>
          </p:cNvGraphicFramePr>
          <p:nvPr/>
        </p:nvGraphicFramePr>
        <p:xfrm>
          <a:off x="900113" y="2205038"/>
          <a:ext cx="1943100" cy="1065212"/>
        </p:xfrm>
        <a:graphic>
          <a:graphicData uri="http://schemas.openxmlformats.org/presentationml/2006/ole">
            <mc:AlternateContent xmlns:mc="http://schemas.openxmlformats.org/markup-compatibility/2006">
              <mc:Choice xmlns:v="urn:schemas-microsoft-com:vml" Requires="v">
                <p:oleObj spid="_x0000_s116743" name="Equation" r:id="rId5" imgW="888614" imgH="482391" progId="Equation.3">
                  <p:embed/>
                </p:oleObj>
              </mc:Choice>
              <mc:Fallback>
                <p:oleObj name="Equation" r:id="rId5" imgW="888614"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205038"/>
                        <a:ext cx="1943100" cy="1065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2" name="Rectangle 10"/>
          <p:cNvSpPr>
            <a:spLocks noChangeArrowheads="1"/>
          </p:cNvSpPr>
          <p:nvPr/>
        </p:nvSpPr>
        <p:spPr bwMode="auto">
          <a:xfrm>
            <a:off x="3419475" y="2492375"/>
            <a:ext cx="601663" cy="336550"/>
          </a:xfrm>
          <a:prstGeom prst="rect">
            <a:avLst/>
          </a:prstGeom>
          <a:noFill/>
          <a:ln w="9525">
            <a:noFill/>
            <a:miter lim="800000"/>
            <a:headEnd/>
            <a:tailEnd/>
          </a:ln>
          <a:effectLst/>
        </p:spPr>
        <p:txBody>
          <a:bodyPr wrap="none" anchor="ctr">
            <a:spAutoFit/>
          </a:bodyPr>
          <a:lstStyle/>
          <a:p>
            <a:r>
              <a:rPr lang="sv-SE">
                <a:solidFill>
                  <a:srgbClr val="000000"/>
                </a:solidFill>
                <a:cs typeface="Times New Roman" pitchFamily="18" charset="0"/>
              </a:rPr>
              <a:t>Atau</a:t>
            </a:r>
            <a:endParaRPr lang="sv-SE"/>
          </a:p>
        </p:txBody>
      </p:sp>
      <p:graphicFrame>
        <p:nvGraphicFramePr>
          <p:cNvPr id="187401" name="Object 9"/>
          <p:cNvGraphicFramePr>
            <a:graphicFrameLocks noChangeAspect="1"/>
          </p:cNvGraphicFramePr>
          <p:nvPr/>
        </p:nvGraphicFramePr>
        <p:xfrm>
          <a:off x="4460875" y="2254250"/>
          <a:ext cx="3856038" cy="958850"/>
        </p:xfrm>
        <a:graphic>
          <a:graphicData uri="http://schemas.openxmlformats.org/presentationml/2006/ole">
            <mc:AlternateContent xmlns:mc="http://schemas.openxmlformats.org/markup-compatibility/2006">
              <mc:Choice xmlns:v="urn:schemas-microsoft-com:vml" Requires="v">
                <p:oleObj spid="_x0000_s116744" name="Equation" r:id="rId7" imgW="1955800" imgH="482600" progId="Equation.3">
                  <p:embed/>
                </p:oleObj>
              </mc:Choice>
              <mc:Fallback>
                <p:oleObj name="Equation" r:id="rId7" imgW="19558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0875" y="2254250"/>
                        <a:ext cx="3856038"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3" name="Rectangle 11"/>
          <p:cNvSpPr>
            <a:spLocks noChangeArrowheads="1"/>
          </p:cNvSpPr>
          <p:nvPr/>
        </p:nvSpPr>
        <p:spPr bwMode="auto">
          <a:xfrm>
            <a:off x="3595688" y="3763963"/>
            <a:ext cx="258762" cy="274637"/>
          </a:xfrm>
          <a:prstGeom prst="rect">
            <a:avLst/>
          </a:prstGeom>
          <a:noFill/>
          <a:ln w="9525">
            <a:noFill/>
            <a:miter lim="800000"/>
            <a:headEnd/>
            <a:tailEnd/>
          </a:ln>
          <a:effectLst/>
        </p:spPr>
        <p:txBody>
          <a:bodyPr wrap="none" anchor="ctr">
            <a:spAutoFit/>
          </a:bodyPr>
          <a:lstStyle/>
          <a:p>
            <a:r>
              <a:rPr lang="sv-SE" sz="1200">
                <a:solidFill>
                  <a:srgbClr val="000000"/>
                </a:solidFill>
                <a:cs typeface="Times New Roman" pitchFamily="18" charset="0"/>
              </a:rPr>
              <a:t> </a:t>
            </a:r>
            <a:r>
              <a:rPr lang="en-US" sz="900"/>
              <a:t> </a:t>
            </a:r>
            <a:endParaRPr lang="en-US" sz="1800"/>
          </a:p>
        </p:txBody>
      </p:sp>
      <p:sp>
        <p:nvSpPr>
          <p:cNvPr id="187404" name="Rectangle 12"/>
          <p:cNvSpPr>
            <a:spLocks noChangeArrowheads="1"/>
          </p:cNvSpPr>
          <p:nvPr/>
        </p:nvSpPr>
        <p:spPr bwMode="auto">
          <a:xfrm>
            <a:off x="296863" y="3379788"/>
            <a:ext cx="7227887" cy="336550"/>
          </a:xfrm>
          <a:prstGeom prst="rect">
            <a:avLst/>
          </a:prstGeom>
          <a:noFill/>
          <a:ln w="9525">
            <a:noFill/>
            <a:miter lim="800000"/>
            <a:headEnd/>
            <a:tailEnd/>
          </a:ln>
          <a:effectLst/>
        </p:spPr>
        <p:txBody>
          <a:bodyPr wrap="none" anchor="ctr">
            <a:spAutoFit/>
          </a:bodyPr>
          <a:lstStyle/>
          <a:p>
            <a:r>
              <a:rPr lang="sv-SE"/>
              <a:t>Persamaan arus dalam jaringan yang menghubungkan bus p dengan bus lain </a:t>
            </a:r>
          </a:p>
        </p:txBody>
      </p:sp>
      <p:sp>
        <p:nvSpPr>
          <p:cNvPr id="187406" name="Rectangle 14"/>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7405" name="Object 13"/>
          <p:cNvGraphicFramePr>
            <a:graphicFrameLocks noChangeAspect="1"/>
          </p:cNvGraphicFramePr>
          <p:nvPr/>
        </p:nvGraphicFramePr>
        <p:xfrm>
          <a:off x="971550" y="3716338"/>
          <a:ext cx="3600450" cy="920750"/>
        </p:xfrm>
        <a:graphic>
          <a:graphicData uri="http://schemas.openxmlformats.org/presentationml/2006/ole">
            <mc:AlternateContent xmlns:mc="http://schemas.openxmlformats.org/markup-compatibility/2006">
              <mc:Choice xmlns:v="urn:schemas-microsoft-com:vml" Requires="v">
                <p:oleObj spid="_x0000_s116745" name="Equation" r:id="rId9" imgW="1638300" imgH="419100" progId="Equation.3">
                  <p:embed/>
                </p:oleObj>
              </mc:Choice>
              <mc:Fallback>
                <p:oleObj name="Equation" r:id="rId9" imgW="16383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3716338"/>
                        <a:ext cx="360045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168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87394"/>
                                        </p:tgtEl>
                                        <p:attrNameLst>
                                          <p:attrName>style.visibility</p:attrName>
                                        </p:attrNameLst>
                                      </p:cBhvr>
                                      <p:to>
                                        <p:strVal val="visible"/>
                                      </p:to>
                                    </p:set>
                                    <p:animEffect transition="in" filter="fade">
                                      <p:cBhvr>
                                        <p:cTn id="7" dur="500"/>
                                        <p:tgtEl>
                                          <p:spTgt spid="187394"/>
                                        </p:tgtEl>
                                      </p:cBhvr>
                                    </p:animEffect>
                                    <p:anim calcmode="lin" valueType="num">
                                      <p:cBhvr>
                                        <p:cTn id="8" dur="500" fill="hold"/>
                                        <p:tgtEl>
                                          <p:spTgt spid="187394"/>
                                        </p:tgtEl>
                                        <p:attrNameLst>
                                          <p:attrName>ppt_w</p:attrName>
                                        </p:attrNameLst>
                                      </p:cBhvr>
                                      <p:tavLst>
                                        <p:tav tm="0" fmla="#ppt_w*sin(2.5*pi*$)">
                                          <p:val>
                                            <p:fltVal val="0"/>
                                          </p:val>
                                        </p:tav>
                                        <p:tav tm="100000">
                                          <p:val>
                                            <p:fltVal val="1"/>
                                          </p:val>
                                        </p:tav>
                                      </p:tavLst>
                                    </p:anim>
                                    <p:anim calcmode="lin" valueType="num">
                                      <p:cBhvr>
                                        <p:cTn id="9" dur="500" fill="hold"/>
                                        <p:tgtEl>
                                          <p:spTgt spid="18739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87395"/>
                                        </p:tgtEl>
                                        <p:attrNameLst>
                                          <p:attrName>style.visibility</p:attrName>
                                        </p:attrNameLst>
                                      </p:cBhvr>
                                      <p:to>
                                        <p:strVal val="visible"/>
                                      </p:to>
                                    </p:set>
                                    <p:animEffect transition="in" filter="strips(downRight)">
                                      <p:cBhvr>
                                        <p:cTn id="14" dur="2000"/>
                                        <p:tgtEl>
                                          <p:spTgt spid="18739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87396"/>
                                        </p:tgtEl>
                                        <p:attrNameLst>
                                          <p:attrName>style.visibility</p:attrName>
                                        </p:attrNameLst>
                                      </p:cBhvr>
                                      <p:to>
                                        <p:strVal val="visible"/>
                                      </p:to>
                                    </p:set>
                                    <p:anim calcmode="lin" valueType="num">
                                      <p:cBhvr>
                                        <p:cTn id="19" dur="1000" fill="hold"/>
                                        <p:tgtEl>
                                          <p:spTgt spid="187396"/>
                                        </p:tgtEl>
                                        <p:attrNameLst>
                                          <p:attrName>ppt_w</p:attrName>
                                        </p:attrNameLst>
                                      </p:cBhvr>
                                      <p:tavLst>
                                        <p:tav tm="0">
                                          <p:val>
                                            <p:strVal val="#ppt_w*0.70"/>
                                          </p:val>
                                        </p:tav>
                                        <p:tav tm="100000">
                                          <p:val>
                                            <p:strVal val="#ppt_w"/>
                                          </p:val>
                                        </p:tav>
                                      </p:tavLst>
                                    </p:anim>
                                    <p:anim calcmode="lin" valueType="num">
                                      <p:cBhvr>
                                        <p:cTn id="20" dur="1000" fill="hold"/>
                                        <p:tgtEl>
                                          <p:spTgt spid="187396"/>
                                        </p:tgtEl>
                                        <p:attrNameLst>
                                          <p:attrName>ppt_h</p:attrName>
                                        </p:attrNameLst>
                                      </p:cBhvr>
                                      <p:tavLst>
                                        <p:tav tm="0">
                                          <p:val>
                                            <p:strVal val="#ppt_h"/>
                                          </p:val>
                                        </p:tav>
                                        <p:tav tm="100000">
                                          <p:val>
                                            <p:strVal val="#ppt_h"/>
                                          </p:val>
                                        </p:tav>
                                      </p:tavLst>
                                    </p:anim>
                                    <p:animEffect transition="in" filter="fade">
                                      <p:cBhvr>
                                        <p:cTn id="21" dur="1000"/>
                                        <p:tgtEl>
                                          <p:spTgt spid="18739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87398"/>
                                        </p:tgtEl>
                                        <p:attrNameLst>
                                          <p:attrName>style.visibility</p:attrName>
                                        </p:attrNameLst>
                                      </p:cBhvr>
                                      <p:to>
                                        <p:strVal val="visible"/>
                                      </p:to>
                                    </p:set>
                                    <p:animEffect transition="in" filter="strips(downRight)">
                                      <p:cBhvr>
                                        <p:cTn id="26" dur="2000"/>
                                        <p:tgtEl>
                                          <p:spTgt spid="18739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87399"/>
                                        </p:tgtEl>
                                        <p:attrNameLst>
                                          <p:attrName>style.visibility</p:attrName>
                                        </p:attrNameLst>
                                      </p:cBhvr>
                                      <p:to>
                                        <p:strVal val="visible"/>
                                      </p:to>
                                    </p:set>
                                    <p:anim calcmode="lin" valueType="num">
                                      <p:cBhvr>
                                        <p:cTn id="31" dur="1000" fill="hold"/>
                                        <p:tgtEl>
                                          <p:spTgt spid="187399"/>
                                        </p:tgtEl>
                                        <p:attrNameLst>
                                          <p:attrName>ppt_w</p:attrName>
                                        </p:attrNameLst>
                                      </p:cBhvr>
                                      <p:tavLst>
                                        <p:tav tm="0">
                                          <p:val>
                                            <p:strVal val="#ppt_w*0.70"/>
                                          </p:val>
                                        </p:tav>
                                        <p:tav tm="100000">
                                          <p:val>
                                            <p:strVal val="#ppt_w"/>
                                          </p:val>
                                        </p:tav>
                                      </p:tavLst>
                                    </p:anim>
                                    <p:anim calcmode="lin" valueType="num">
                                      <p:cBhvr>
                                        <p:cTn id="32" dur="1000" fill="hold"/>
                                        <p:tgtEl>
                                          <p:spTgt spid="187399"/>
                                        </p:tgtEl>
                                        <p:attrNameLst>
                                          <p:attrName>ppt_h</p:attrName>
                                        </p:attrNameLst>
                                      </p:cBhvr>
                                      <p:tavLst>
                                        <p:tav tm="0">
                                          <p:val>
                                            <p:strVal val="#ppt_h"/>
                                          </p:val>
                                        </p:tav>
                                        <p:tav tm="100000">
                                          <p:val>
                                            <p:strVal val="#ppt_h"/>
                                          </p:val>
                                        </p:tav>
                                      </p:tavLst>
                                    </p:anim>
                                    <p:animEffect transition="in" filter="fade">
                                      <p:cBhvr>
                                        <p:cTn id="33" dur="1000"/>
                                        <p:tgtEl>
                                          <p:spTgt spid="187399"/>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87402"/>
                                        </p:tgtEl>
                                        <p:attrNameLst>
                                          <p:attrName>style.visibility</p:attrName>
                                        </p:attrNameLst>
                                      </p:cBhvr>
                                      <p:to>
                                        <p:strVal val="visible"/>
                                      </p:to>
                                    </p:set>
                                    <p:animEffect transition="in" filter="strips(downLeft)">
                                      <p:cBhvr>
                                        <p:cTn id="38" dur="500"/>
                                        <p:tgtEl>
                                          <p:spTgt spid="187402"/>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187401"/>
                                        </p:tgtEl>
                                        <p:attrNameLst>
                                          <p:attrName>style.visibility</p:attrName>
                                        </p:attrNameLst>
                                      </p:cBhvr>
                                      <p:to>
                                        <p:strVal val="visible"/>
                                      </p:to>
                                    </p:set>
                                    <p:anim calcmode="lin" valueType="num">
                                      <p:cBhvr>
                                        <p:cTn id="43" dur="1000" fill="hold"/>
                                        <p:tgtEl>
                                          <p:spTgt spid="187401"/>
                                        </p:tgtEl>
                                        <p:attrNameLst>
                                          <p:attrName>ppt_x</p:attrName>
                                        </p:attrNameLst>
                                      </p:cBhvr>
                                      <p:tavLst>
                                        <p:tav tm="0">
                                          <p:val>
                                            <p:strVal val="#ppt_x-.2"/>
                                          </p:val>
                                        </p:tav>
                                        <p:tav tm="100000">
                                          <p:val>
                                            <p:strVal val="#ppt_x"/>
                                          </p:val>
                                        </p:tav>
                                      </p:tavLst>
                                    </p:anim>
                                    <p:anim calcmode="lin" valueType="num">
                                      <p:cBhvr>
                                        <p:cTn id="44" dur="1000" fill="hold"/>
                                        <p:tgtEl>
                                          <p:spTgt spid="18740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87401"/>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187404"/>
                                        </p:tgtEl>
                                        <p:attrNameLst>
                                          <p:attrName>style.visibility</p:attrName>
                                        </p:attrNameLst>
                                      </p:cBhvr>
                                      <p:to>
                                        <p:strVal val="visible"/>
                                      </p:to>
                                    </p:set>
                                    <p:animEffect transition="in" filter="strips(downRight)">
                                      <p:cBhvr>
                                        <p:cTn id="50" dur="2000"/>
                                        <p:tgtEl>
                                          <p:spTgt spid="187404"/>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nodeType="clickEffect">
                                  <p:stCondLst>
                                    <p:cond delay="0"/>
                                  </p:stCondLst>
                                  <p:childTnLst>
                                    <p:set>
                                      <p:cBhvr>
                                        <p:cTn id="54" dur="1" fill="hold">
                                          <p:stCondLst>
                                            <p:cond delay="0"/>
                                          </p:stCondLst>
                                        </p:cTn>
                                        <p:tgtEl>
                                          <p:spTgt spid="187405"/>
                                        </p:tgtEl>
                                        <p:attrNameLst>
                                          <p:attrName>style.visibility</p:attrName>
                                        </p:attrNameLst>
                                      </p:cBhvr>
                                      <p:to>
                                        <p:strVal val="visible"/>
                                      </p:to>
                                    </p:set>
                                    <p:animEffect transition="in" filter="strips(downRight)">
                                      <p:cBhvr>
                                        <p:cTn id="55" dur="2000"/>
                                        <p:tgtEl>
                                          <p:spTgt spid="187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p:bldP spid="187398" grpId="0"/>
      <p:bldP spid="187402" grpId="0"/>
      <p:bldP spid="187404"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457200" y="6245225"/>
            <a:ext cx="2133600" cy="476250"/>
          </a:xfrm>
          <a:prstGeom prst="rect">
            <a:avLst/>
          </a:prstGeom>
        </p:spPr>
        <p:txBody>
          <a:bodyPr/>
          <a:lstStyle/>
          <a:p>
            <a:fld id="{742A4C84-B39F-4067-9FA2-918C035FBF0F}" type="datetime1">
              <a:rPr lang="en-US"/>
              <a:pPr/>
              <a:t>5/15/2017</a:t>
            </a:fld>
            <a:endParaRPr lang="en-US"/>
          </a:p>
        </p:txBody>
      </p:sp>
      <p:sp>
        <p:nvSpPr>
          <p:cNvPr id="10" name="Slide Number Placeholder 5"/>
          <p:cNvSpPr>
            <a:spLocks noGrp="1"/>
          </p:cNvSpPr>
          <p:nvPr>
            <p:ph type="sldNum" sz="quarter" idx="4294967295"/>
          </p:nvPr>
        </p:nvSpPr>
        <p:spPr>
          <a:xfrm>
            <a:off x="6553200" y="6245225"/>
            <a:ext cx="2133600" cy="476250"/>
          </a:xfrm>
          <a:prstGeom prst="rect">
            <a:avLst/>
          </a:prstGeom>
        </p:spPr>
        <p:txBody>
          <a:bodyPr/>
          <a:lstStyle/>
          <a:p>
            <a:fld id="{71F1DD91-4E6E-4584-95ED-C791BEE7D30C}" type="slidenum">
              <a:rPr lang="en-US"/>
              <a:pPr/>
              <a:t>65</a:t>
            </a:fld>
            <a:endParaRPr lang="en-US"/>
          </a:p>
        </p:txBody>
      </p:sp>
      <p:sp>
        <p:nvSpPr>
          <p:cNvPr id="186370" name="Rectangle 2"/>
          <p:cNvSpPr>
            <a:spLocks noChangeArrowheads="1"/>
          </p:cNvSpPr>
          <p:nvPr/>
        </p:nvSpPr>
        <p:spPr bwMode="auto">
          <a:xfrm>
            <a:off x="179388" y="188913"/>
            <a:ext cx="5029200" cy="336550"/>
          </a:xfrm>
          <a:prstGeom prst="rect">
            <a:avLst/>
          </a:prstGeom>
          <a:noFill/>
          <a:ln w="9525">
            <a:noFill/>
            <a:miter lim="800000"/>
            <a:headEnd/>
            <a:tailEnd/>
          </a:ln>
          <a:effectLst/>
        </p:spPr>
        <p:txBody>
          <a:bodyPr wrap="none" anchor="ctr">
            <a:spAutoFit/>
          </a:bodyPr>
          <a:lstStyle/>
          <a:p>
            <a:pPr algn="just"/>
            <a:r>
              <a:rPr lang="en-US"/>
              <a:t>Aliran daya aktif dan reaktif antara kedua bus menjadi</a:t>
            </a:r>
          </a:p>
        </p:txBody>
      </p:sp>
      <p:sp>
        <p:nvSpPr>
          <p:cNvPr id="186372" name="Rectangle 4"/>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6371" name="Object 3"/>
          <p:cNvGraphicFramePr>
            <a:graphicFrameLocks noChangeAspect="1"/>
          </p:cNvGraphicFramePr>
          <p:nvPr/>
        </p:nvGraphicFramePr>
        <p:xfrm>
          <a:off x="611188" y="620713"/>
          <a:ext cx="3744912" cy="815975"/>
        </p:xfrm>
        <a:graphic>
          <a:graphicData uri="http://schemas.openxmlformats.org/presentationml/2006/ole">
            <mc:AlternateContent xmlns:mc="http://schemas.openxmlformats.org/markup-compatibility/2006">
              <mc:Choice xmlns:v="urn:schemas-microsoft-com:vml" Requires="v">
                <p:oleObj spid="_x0000_s117764" name="Equation" r:id="rId3" imgW="1180588" imgH="253890" progId="Equation.3">
                  <p:embed/>
                </p:oleObj>
              </mc:Choice>
              <mc:Fallback>
                <p:oleObj name="Equation" r:id="rId3" imgW="1180588"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20713"/>
                        <a:ext cx="3744912"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74" name="Rectangle 6"/>
          <p:cNvSpPr>
            <a:spLocks noChangeArrowheads="1"/>
          </p:cNvSpPr>
          <p:nvPr/>
        </p:nvSpPr>
        <p:spPr bwMode="auto">
          <a:xfrm>
            <a:off x="250825" y="1484313"/>
            <a:ext cx="601663" cy="336550"/>
          </a:xfrm>
          <a:prstGeom prst="rect">
            <a:avLst/>
          </a:prstGeom>
          <a:noFill/>
          <a:ln w="9525">
            <a:noFill/>
            <a:miter lim="800000"/>
            <a:headEnd/>
            <a:tailEnd/>
          </a:ln>
          <a:effectLst/>
        </p:spPr>
        <p:txBody>
          <a:bodyPr wrap="none" anchor="ctr">
            <a:spAutoFit/>
          </a:bodyPr>
          <a:lstStyle/>
          <a:p>
            <a:r>
              <a:rPr lang="sv-SE">
                <a:solidFill>
                  <a:srgbClr val="000000"/>
                </a:solidFill>
                <a:cs typeface="Times New Roman" pitchFamily="18" charset="0"/>
              </a:rPr>
              <a:t>Atau</a:t>
            </a:r>
            <a:endParaRPr lang="sv-SE" sz="2400"/>
          </a:p>
        </p:txBody>
      </p:sp>
      <p:graphicFrame>
        <p:nvGraphicFramePr>
          <p:cNvPr id="186373" name="Object 5"/>
          <p:cNvGraphicFramePr>
            <a:graphicFrameLocks noChangeAspect="1"/>
          </p:cNvGraphicFramePr>
          <p:nvPr/>
        </p:nvGraphicFramePr>
        <p:xfrm>
          <a:off x="649288" y="2003425"/>
          <a:ext cx="7451725" cy="2509838"/>
        </p:xfrm>
        <a:graphic>
          <a:graphicData uri="http://schemas.openxmlformats.org/presentationml/2006/ole">
            <mc:AlternateContent xmlns:mc="http://schemas.openxmlformats.org/markup-compatibility/2006">
              <mc:Choice xmlns:v="urn:schemas-microsoft-com:vml" Requires="v">
                <p:oleObj spid="_x0000_s117765" name="Equation" r:id="rId5" imgW="2628900" imgH="889000" progId="Equation.3">
                  <p:embed/>
                </p:oleObj>
              </mc:Choice>
              <mc:Fallback>
                <p:oleObj name="Equation" r:id="rId5" imgW="26289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88" y="2003425"/>
                        <a:ext cx="7451725" cy="2509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75" name="Rectangle 7"/>
          <p:cNvSpPr>
            <a:spLocks noChangeArrowheads="1"/>
          </p:cNvSpPr>
          <p:nvPr/>
        </p:nvSpPr>
        <p:spPr bwMode="auto">
          <a:xfrm>
            <a:off x="3257550" y="3986213"/>
            <a:ext cx="215900" cy="228600"/>
          </a:xfrm>
          <a:prstGeom prst="rect">
            <a:avLst/>
          </a:prstGeom>
          <a:noFill/>
          <a:ln w="9525">
            <a:noFill/>
            <a:miter lim="800000"/>
            <a:headEnd/>
            <a:tailEnd/>
          </a:ln>
          <a:effectLst/>
        </p:spPr>
        <p:txBody>
          <a:bodyPr wrap="none" anchor="ctr">
            <a:spAutoFit/>
          </a:bodyPr>
          <a:lstStyle/>
          <a:p>
            <a:r>
              <a:rPr lang="en-US" sz="900"/>
              <a:t> </a:t>
            </a:r>
            <a:endParaRPr lang="en-US" sz="1800"/>
          </a:p>
        </p:txBody>
      </p:sp>
    </p:spTree>
    <p:extLst>
      <p:ext uri="{BB962C8B-B14F-4D97-AF65-F5344CB8AC3E}">
        <p14:creationId xmlns:p14="http://schemas.microsoft.com/office/powerpoint/2010/main" val="355409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86370"/>
                                        </p:tgtEl>
                                        <p:attrNameLst>
                                          <p:attrName>style.visibility</p:attrName>
                                        </p:attrNameLst>
                                      </p:cBhvr>
                                      <p:to>
                                        <p:strVal val="visible"/>
                                      </p:to>
                                    </p:set>
                                    <p:animEffect transition="in" filter="fade">
                                      <p:cBhvr>
                                        <p:cTn id="7" dur="500"/>
                                        <p:tgtEl>
                                          <p:spTgt spid="186370"/>
                                        </p:tgtEl>
                                      </p:cBhvr>
                                    </p:animEffect>
                                    <p:anim calcmode="lin" valueType="num">
                                      <p:cBhvr>
                                        <p:cTn id="8" dur="500" fill="hold"/>
                                        <p:tgtEl>
                                          <p:spTgt spid="186370"/>
                                        </p:tgtEl>
                                        <p:attrNameLst>
                                          <p:attrName>ppt_w</p:attrName>
                                        </p:attrNameLst>
                                      </p:cBhvr>
                                      <p:tavLst>
                                        <p:tav tm="0" fmla="#ppt_w*sin(2.5*pi*$)">
                                          <p:val>
                                            <p:fltVal val="0"/>
                                          </p:val>
                                        </p:tav>
                                        <p:tav tm="100000">
                                          <p:val>
                                            <p:fltVal val="1"/>
                                          </p:val>
                                        </p:tav>
                                      </p:tavLst>
                                    </p:anim>
                                    <p:anim calcmode="lin" valueType="num">
                                      <p:cBhvr>
                                        <p:cTn id="9" dur="500" fill="hold"/>
                                        <p:tgtEl>
                                          <p:spTgt spid="1863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186371"/>
                                        </p:tgtEl>
                                        <p:attrNameLst>
                                          <p:attrName>style.visibility</p:attrName>
                                        </p:attrNameLst>
                                      </p:cBhvr>
                                      <p:to>
                                        <p:strVal val="visible"/>
                                      </p:to>
                                    </p:set>
                                    <p:animEffect transition="in" filter="strips(downRight)">
                                      <p:cBhvr>
                                        <p:cTn id="14" dur="2000"/>
                                        <p:tgtEl>
                                          <p:spTgt spid="18637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86374"/>
                                        </p:tgtEl>
                                        <p:attrNameLst>
                                          <p:attrName>style.visibility</p:attrName>
                                        </p:attrNameLst>
                                      </p:cBhvr>
                                      <p:to>
                                        <p:strVal val="visible"/>
                                      </p:to>
                                    </p:set>
                                    <p:anim calcmode="lin" valueType="num">
                                      <p:cBhvr>
                                        <p:cTn id="19" dur="1000" fill="hold"/>
                                        <p:tgtEl>
                                          <p:spTgt spid="186374"/>
                                        </p:tgtEl>
                                        <p:attrNameLst>
                                          <p:attrName>ppt_w</p:attrName>
                                        </p:attrNameLst>
                                      </p:cBhvr>
                                      <p:tavLst>
                                        <p:tav tm="0">
                                          <p:val>
                                            <p:strVal val="#ppt_w*0.70"/>
                                          </p:val>
                                        </p:tav>
                                        <p:tav tm="100000">
                                          <p:val>
                                            <p:strVal val="#ppt_w"/>
                                          </p:val>
                                        </p:tav>
                                      </p:tavLst>
                                    </p:anim>
                                    <p:anim calcmode="lin" valueType="num">
                                      <p:cBhvr>
                                        <p:cTn id="20" dur="1000" fill="hold"/>
                                        <p:tgtEl>
                                          <p:spTgt spid="186374"/>
                                        </p:tgtEl>
                                        <p:attrNameLst>
                                          <p:attrName>ppt_h</p:attrName>
                                        </p:attrNameLst>
                                      </p:cBhvr>
                                      <p:tavLst>
                                        <p:tav tm="0">
                                          <p:val>
                                            <p:strVal val="#ppt_h"/>
                                          </p:val>
                                        </p:tav>
                                        <p:tav tm="100000">
                                          <p:val>
                                            <p:strVal val="#ppt_h"/>
                                          </p:val>
                                        </p:tav>
                                      </p:tavLst>
                                    </p:anim>
                                    <p:animEffect transition="in" filter="fade">
                                      <p:cBhvr>
                                        <p:cTn id="21" dur="1000"/>
                                        <p:tgtEl>
                                          <p:spTgt spid="18637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86373"/>
                                        </p:tgtEl>
                                        <p:attrNameLst>
                                          <p:attrName>style.visibility</p:attrName>
                                        </p:attrNameLst>
                                      </p:cBhvr>
                                      <p:to>
                                        <p:strVal val="visible"/>
                                      </p:to>
                                    </p:set>
                                    <p:animEffect transition="in" filter="strips(upRight)">
                                      <p:cBhvr>
                                        <p:cTn id="26" dur="3000"/>
                                        <p:tgtEl>
                                          <p:spTgt spid="186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86374"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Date Placeholder 3"/>
          <p:cNvSpPr>
            <a:spLocks noGrp="1"/>
          </p:cNvSpPr>
          <p:nvPr>
            <p:ph type="dt" sz="half" idx="4294967295"/>
          </p:nvPr>
        </p:nvSpPr>
        <p:spPr>
          <a:xfrm>
            <a:off x="457200" y="6245225"/>
            <a:ext cx="2133600" cy="476250"/>
          </a:xfrm>
          <a:prstGeom prst="rect">
            <a:avLst/>
          </a:prstGeom>
        </p:spPr>
        <p:txBody>
          <a:bodyPr/>
          <a:lstStyle/>
          <a:p>
            <a:fld id="{C0F2F531-A32A-439E-9675-CF8E0A5588B4}" type="datetime1">
              <a:rPr lang="en-US"/>
              <a:pPr/>
              <a:t>5/15/2017</a:t>
            </a:fld>
            <a:endParaRPr lang="en-US"/>
          </a:p>
        </p:txBody>
      </p:sp>
      <p:sp>
        <p:nvSpPr>
          <p:cNvPr id="12" name="Slide Number Placeholder 5"/>
          <p:cNvSpPr>
            <a:spLocks noGrp="1"/>
          </p:cNvSpPr>
          <p:nvPr>
            <p:ph type="sldNum" sz="quarter" idx="4294967295"/>
          </p:nvPr>
        </p:nvSpPr>
        <p:spPr>
          <a:xfrm>
            <a:off x="6553200" y="6245225"/>
            <a:ext cx="2133600" cy="476250"/>
          </a:xfrm>
          <a:prstGeom prst="rect">
            <a:avLst/>
          </a:prstGeom>
        </p:spPr>
        <p:txBody>
          <a:bodyPr/>
          <a:lstStyle/>
          <a:p>
            <a:fld id="{734E23F5-7CE6-4241-999A-45ECC102DF9B}" type="slidenum">
              <a:rPr lang="en-US"/>
              <a:pPr/>
              <a:t>66</a:t>
            </a:fld>
            <a:endParaRPr lang="en-US"/>
          </a:p>
        </p:txBody>
      </p:sp>
      <p:sp>
        <p:nvSpPr>
          <p:cNvPr id="185346" name="Rectangle 2"/>
          <p:cNvSpPr>
            <a:spLocks noChangeArrowheads="1"/>
          </p:cNvSpPr>
          <p:nvPr/>
        </p:nvSpPr>
        <p:spPr bwMode="auto">
          <a:xfrm>
            <a:off x="323850" y="188913"/>
            <a:ext cx="3333750" cy="396875"/>
          </a:xfrm>
          <a:prstGeom prst="rect">
            <a:avLst/>
          </a:prstGeom>
          <a:noFill/>
          <a:ln w="9525">
            <a:noFill/>
            <a:miter lim="800000"/>
            <a:headEnd/>
            <a:tailEnd/>
          </a:ln>
          <a:effectLst/>
        </p:spPr>
        <p:txBody>
          <a:bodyPr wrap="none" anchor="ctr">
            <a:spAutoFit/>
          </a:bodyPr>
          <a:lstStyle/>
          <a:p>
            <a:r>
              <a:rPr lang="en-US" sz="2000" b="1"/>
              <a:t>METODA GAUSS-SEIDEL</a:t>
            </a:r>
            <a:r>
              <a:rPr lang="en-US" sz="2000"/>
              <a:t> </a:t>
            </a:r>
          </a:p>
        </p:txBody>
      </p:sp>
      <p:sp>
        <p:nvSpPr>
          <p:cNvPr id="185347" name="Rectangle 3"/>
          <p:cNvSpPr>
            <a:spLocks noChangeArrowheads="1"/>
          </p:cNvSpPr>
          <p:nvPr/>
        </p:nvSpPr>
        <p:spPr bwMode="auto">
          <a:xfrm>
            <a:off x="395288" y="692150"/>
            <a:ext cx="5611812" cy="336550"/>
          </a:xfrm>
          <a:prstGeom prst="rect">
            <a:avLst/>
          </a:prstGeom>
          <a:noFill/>
          <a:ln w="9525">
            <a:noFill/>
            <a:miter lim="800000"/>
            <a:headEnd/>
            <a:tailEnd/>
          </a:ln>
          <a:effectLst/>
        </p:spPr>
        <p:txBody>
          <a:bodyPr wrap="none" anchor="ctr">
            <a:spAutoFit/>
          </a:bodyPr>
          <a:lstStyle/>
          <a:p>
            <a:r>
              <a:rPr lang="en-US"/>
              <a:t>Penyelesaian hanya dapat dilakukan dengan metoda iterasi </a:t>
            </a:r>
          </a:p>
        </p:txBody>
      </p:sp>
      <p:sp>
        <p:nvSpPr>
          <p:cNvPr id="185348" name="Rectangle 4"/>
          <p:cNvSpPr>
            <a:spLocks noChangeArrowheads="1"/>
          </p:cNvSpPr>
          <p:nvPr/>
        </p:nvSpPr>
        <p:spPr bwMode="auto">
          <a:xfrm>
            <a:off x="395288" y="1125538"/>
            <a:ext cx="7896225" cy="336550"/>
          </a:xfrm>
          <a:prstGeom prst="rect">
            <a:avLst/>
          </a:prstGeom>
          <a:noFill/>
          <a:ln w="9525">
            <a:noFill/>
            <a:miter lim="800000"/>
            <a:headEnd/>
            <a:tailEnd/>
          </a:ln>
          <a:effectLst/>
        </p:spPr>
        <p:txBody>
          <a:bodyPr wrap="none" anchor="ctr">
            <a:spAutoFit/>
          </a:bodyPr>
          <a:lstStyle/>
          <a:p>
            <a:r>
              <a:rPr lang="sv-SE"/>
              <a:t>Arus injeksi masing-masing bus dihitung dengan persamaan (V.3-3) sebagai berikut :</a:t>
            </a:r>
            <a:r>
              <a:rPr lang="en-US"/>
              <a:t> </a:t>
            </a:r>
          </a:p>
        </p:txBody>
      </p:sp>
      <p:sp>
        <p:nvSpPr>
          <p:cNvPr id="185350" name="Rectangle 6"/>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5349" name="Object 5"/>
          <p:cNvGraphicFramePr>
            <a:graphicFrameLocks noChangeAspect="1"/>
          </p:cNvGraphicFramePr>
          <p:nvPr/>
        </p:nvGraphicFramePr>
        <p:xfrm>
          <a:off x="827088" y="1557338"/>
          <a:ext cx="4427537" cy="1101725"/>
        </p:xfrm>
        <a:graphic>
          <a:graphicData uri="http://schemas.openxmlformats.org/presentationml/2006/ole">
            <mc:AlternateContent xmlns:mc="http://schemas.openxmlformats.org/markup-compatibility/2006">
              <mc:Choice xmlns:v="urn:schemas-microsoft-com:vml" Requires="v">
                <p:oleObj spid="_x0000_s118788" name="Equation" r:id="rId3" imgW="1955800" imgH="482600" progId="Equation.3">
                  <p:embed/>
                </p:oleObj>
              </mc:Choice>
              <mc:Fallback>
                <p:oleObj name="Equation" r:id="rId3" imgW="19558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557338"/>
                        <a:ext cx="4427537"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352" name="Rectangle 8"/>
          <p:cNvSpPr>
            <a:spLocks noChangeArrowheads="1"/>
          </p:cNvSpPr>
          <p:nvPr/>
        </p:nvSpPr>
        <p:spPr bwMode="auto">
          <a:xfrm>
            <a:off x="-107950" y="2708275"/>
            <a:ext cx="2706688" cy="336550"/>
          </a:xfrm>
          <a:prstGeom prst="rect">
            <a:avLst/>
          </a:prstGeom>
          <a:noFill/>
          <a:ln w="9525">
            <a:noFill/>
            <a:miter lim="800000"/>
            <a:headEnd/>
            <a:tailEnd/>
          </a:ln>
          <a:effectLst/>
        </p:spPr>
        <p:txBody>
          <a:bodyPr wrap="none" anchor="ctr">
            <a:spAutoFit/>
          </a:bodyPr>
          <a:lstStyle/>
          <a:p>
            <a:pPr indent="457200"/>
            <a:r>
              <a:rPr lang="en-US">
                <a:solidFill>
                  <a:srgbClr val="000000"/>
                </a:solidFill>
                <a:cs typeface="Times New Roman" pitchFamily="18" charset="0"/>
              </a:rPr>
              <a:t>Atau dalam bentuk lain</a:t>
            </a:r>
            <a:endParaRPr lang="en-US"/>
          </a:p>
        </p:txBody>
      </p:sp>
      <p:graphicFrame>
        <p:nvGraphicFramePr>
          <p:cNvPr id="185351" name="Object 7"/>
          <p:cNvGraphicFramePr>
            <a:graphicFrameLocks noChangeAspect="1"/>
          </p:cNvGraphicFramePr>
          <p:nvPr/>
        </p:nvGraphicFramePr>
        <p:xfrm>
          <a:off x="900113" y="3213100"/>
          <a:ext cx="3351212" cy="1117600"/>
        </p:xfrm>
        <a:graphic>
          <a:graphicData uri="http://schemas.openxmlformats.org/presentationml/2006/ole">
            <mc:AlternateContent xmlns:mc="http://schemas.openxmlformats.org/markup-compatibility/2006">
              <mc:Choice xmlns:v="urn:schemas-microsoft-com:vml" Requires="v">
                <p:oleObj spid="_x0000_s118789" name="Equation" r:id="rId5" imgW="1459866" imgH="482391" progId="Equation.3">
                  <p:embed/>
                </p:oleObj>
              </mc:Choice>
              <mc:Fallback>
                <p:oleObj name="Equation" r:id="rId5" imgW="1459866"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3213100"/>
                        <a:ext cx="3351212"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354" name="Rectangle 10"/>
          <p:cNvSpPr>
            <a:spLocks noChangeArrowheads="1"/>
          </p:cNvSpPr>
          <p:nvPr/>
        </p:nvSpPr>
        <p:spPr bwMode="auto">
          <a:xfrm>
            <a:off x="395288" y="4581525"/>
            <a:ext cx="8647112" cy="581025"/>
          </a:xfrm>
          <a:prstGeom prst="rect">
            <a:avLst/>
          </a:prstGeom>
          <a:noFill/>
          <a:ln w="9525">
            <a:noFill/>
            <a:miter lim="800000"/>
            <a:headEnd/>
            <a:tailEnd/>
          </a:ln>
          <a:effectLst/>
        </p:spPr>
        <p:txBody>
          <a:bodyPr anchor="ctr">
            <a:spAutoFit/>
          </a:bodyPr>
          <a:lstStyle/>
          <a:p>
            <a:r>
              <a:rPr lang="en-US"/>
              <a:t>Apabila ground diambil sebagai bus acuan, dan bus 1 ditetapkan sebagai bus penadah, maka n-1 persamaan simultan dapat dituliskan </a:t>
            </a:r>
          </a:p>
        </p:txBody>
      </p:sp>
    </p:spTree>
    <p:extLst>
      <p:ext uri="{BB962C8B-B14F-4D97-AF65-F5344CB8AC3E}">
        <p14:creationId xmlns:p14="http://schemas.microsoft.com/office/powerpoint/2010/main" val="1984391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85346"/>
                                        </p:tgtEl>
                                        <p:attrNameLst>
                                          <p:attrName>style.visibility</p:attrName>
                                        </p:attrNameLst>
                                      </p:cBhvr>
                                      <p:to>
                                        <p:strVal val="visible"/>
                                      </p:to>
                                    </p:set>
                                    <p:animEffect transition="in" filter="fade">
                                      <p:cBhvr>
                                        <p:cTn id="7" dur="500"/>
                                        <p:tgtEl>
                                          <p:spTgt spid="185346"/>
                                        </p:tgtEl>
                                      </p:cBhvr>
                                    </p:animEffect>
                                    <p:anim calcmode="lin" valueType="num">
                                      <p:cBhvr>
                                        <p:cTn id="8" dur="500" fill="hold"/>
                                        <p:tgtEl>
                                          <p:spTgt spid="185346"/>
                                        </p:tgtEl>
                                        <p:attrNameLst>
                                          <p:attrName>ppt_w</p:attrName>
                                        </p:attrNameLst>
                                      </p:cBhvr>
                                      <p:tavLst>
                                        <p:tav tm="0" fmla="#ppt_w*sin(2.5*pi*$)">
                                          <p:val>
                                            <p:fltVal val="0"/>
                                          </p:val>
                                        </p:tav>
                                        <p:tav tm="100000">
                                          <p:val>
                                            <p:fltVal val="1"/>
                                          </p:val>
                                        </p:tav>
                                      </p:tavLst>
                                    </p:anim>
                                    <p:anim calcmode="lin" valueType="num">
                                      <p:cBhvr>
                                        <p:cTn id="9" dur="500" fill="hold"/>
                                        <p:tgtEl>
                                          <p:spTgt spid="18534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85347"/>
                                        </p:tgtEl>
                                        <p:attrNameLst>
                                          <p:attrName>style.visibility</p:attrName>
                                        </p:attrNameLst>
                                      </p:cBhvr>
                                      <p:to>
                                        <p:strVal val="visible"/>
                                      </p:to>
                                    </p:set>
                                    <p:animEffect transition="in" filter="fade">
                                      <p:cBhvr>
                                        <p:cTn id="14" dur="500"/>
                                        <p:tgtEl>
                                          <p:spTgt spid="185347"/>
                                        </p:tgtEl>
                                      </p:cBhvr>
                                    </p:animEffect>
                                    <p:anim calcmode="lin" valueType="num">
                                      <p:cBhvr>
                                        <p:cTn id="15" dur="500" fill="hold"/>
                                        <p:tgtEl>
                                          <p:spTgt spid="185347"/>
                                        </p:tgtEl>
                                        <p:attrNameLst>
                                          <p:attrName>ppt_w</p:attrName>
                                        </p:attrNameLst>
                                      </p:cBhvr>
                                      <p:tavLst>
                                        <p:tav tm="0" fmla="#ppt_w*sin(2.5*pi*$)">
                                          <p:val>
                                            <p:fltVal val="0"/>
                                          </p:val>
                                        </p:tav>
                                        <p:tav tm="100000">
                                          <p:val>
                                            <p:fltVal val="1"/>
                                          </p:val>
                                        </p:tav>
                                      </p:tavLst>
                                    </p:anim>
                                    <p:anim calcmode="lin" valueType="num">
                                      <p:cBhvr>
                                        <p:cTn id="16" dur="500" fill="hold"/>
                                        <p:tgtEl>
                                          <p:spTgt spid="18534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85348"/>
                                        </p:tgtEl>
                                        <p:attrNameLst>
                                          <p:attrName>style.visibility</p:attrName>
                                        </p:attrNameLst>
                                      </p:cBhvr>
                                      <p:to>
                                        <p:strVal val="visible"/>
                                      </p:to>
                                    </p:set>
                                    <p:animEffect transition="in" filter="fade">
                                      <p:cBhvr>
                                        <p:cTn id="21" dur="500"/>
                                        <p:tgtEl>
                                          <p:spTgt spid="185348"/>
                                        </p:tgtEl>
                                      </p:cBhvr>
                                    </p:animEffect>
                                    <p:anim calcmode="lin" valueType="num">
                                      <p:cBhvr>
                                        <p:cTn id="22" dur="500" fill="hold"/>
                                        <p:tgtEl>
                                          <p:spTgt spid="185348"/>
                                        </p:tgtEl>
                                        <p:attrNameLst>
                                          <p:attrName>ppt_w</p:attrName>
                                        </p:attrNameLst>
                                      </p:cBhvr>
                                      <p:tavLst>
                                        <p:tav tm="0" fmla="#ppt_w*sin(2.5*pi*$)">
                                          <p:val>
                                            <p:fltVal val="0"/>
                                          </p:val>
                                        </p:tav>
                                        <p:tav tm="100000">
                                          <p:val>
                                            <p:fltVal val="1"/>
                                          </p:val>
                                        </p:tav>
                                      </p:tavLst>
                                    </p:anim>
                                    <p:anim calcmode="lin" valueType="num">
                                      <p:cBhvr>
                                        <p:cTn id="23" dur="500" fill="hold"/>
                                        <p:tgtEl>
                                          <p:spTgt spid="18534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85349"/>
                                        </p:tgtEl>
                                        <p:attrNameLst>
                                          <p:attrName>style.visibility</p:attrName>
                                        </p:attrNameLst>
                                      </p:cBhvr>
                                      <p:to>
                                        <p:strVal val="visible"/>
                                      </p:to>
                                    </p:set>
                                    <p:anim calcmode="lin" valueType="num">
                                      <p:cBhvr>
                                        <p:cTn id="28" dur="1000" fill="hold"/>
                                        <p:tgtEl>
                                          <p:spTgt spid="185349"/>
                                        </p:tgtEl>
                                        <p:attrNameLst>
                                          <p:attrName>ppt_w</p:attrName>
                                        </p:attrNameLst>
                                      </p:cBhvr>
                                      <p:tavLst>
                                        <p:tav tm="0">
                                          <p:val>
                                            <p:strVal val="#ppt_w*0.70"/>
                                          </p:val>
                                        </p:tav>
                                        <p:tav tm="100000">
                                          <p:val>
                                            <p:strVal val="#ppt_w"/>
                                          </p:val>
                                        </p:tav>
                                      </p:tavLst>
                                    </p:anim>
                                    <p:anim calcmode="lin" valueType="num">
                                      <p:cBhvr>
                                        <p:cTn id="29" dur="1000" fill="hold"/>
                                        <p:tgtEl>
                                          <p:spTgt spid="185349"/>
                                        </p:tgtEl>
                                        <p:attrNameLst>
                                          <p:attrName>ppt_h</p:attrName>
                                        </p:attrNameLst>
                                      </p:cBhvr>
                                      <p:tavLst>
                                        <p:tav tm="0">
                                          <p:val>
                                            <p:strVal val="#ppt_h"/>
                                          </p:val>
                                        </p:tav>
                                        <p:tav tm="100000">
                                          <p:val>
                                            <p:strVal val="#ppt_h"/>
                                          </p:val>
                                        </p:tav>
                                      </p:tavLst>
                                    </p:anim>
                                    <p:animEffect transition="in" filter="fade">
                                      <p:cBhvr>
                                        <p:cTn id="30" dur="1000"/>
                                        <p:tgtEl>
                                          <p:spTgt spid="18534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85352"/>
                                        </p:tgtEl>
                                        <p:attrNameLst>
                                          <p:attrName>style.visibility</p:attrName>
                                        </p:attrNameLst>
                                      </p:cBhvr>
                                      <p:to>
                                        <p:strVal val="visible"/>
                                      </p:to>
                                    </p:set>
                                    <p:animEffect transition="in" filter="strips(downRight)">
                                      <p:cBhvr>
                                        <p:cTn id="35" dur="2000"/>
                                        <p:tgtEl>
                                          <p:spTgt spid="185352"/>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85351"/>
                                        </p:tgtEl>
                                        <p:attrNameLst>
                                          <p:attrName>style.visibility</p:attrName>
                                        </p:attrNameLst>
                                      </p:cBhvr>
                                      <p:to>
                                        <p:strVal val="visible"/>
                                      </p:to>
                                    </p:set>
                                    <p:anim calcmode="lin" valueType="num">
                                      <p:cBhvr>
                                        <p:cTn id="40" dur="1000" fill="hold"/>
                                        <p:tgtEl>
                                          <p:spTgt spid="185351"/>
                                        </p:tgtEl>
                                        <p:attrNameLst>
                                          <p:attrName>ppt_w</p:attrName>
                                        </p:attrNameLst>
                                      </p:cBhvr>
                                      <p:tavLst>
                                        <p:tav tm="0">
                                          <p:val>
                                            <p:strVal val="#ppt_w*0.70"/>
                                          </p:val>
                                        </p:tav>
                                        <p:tav tm="100000">
                                          <p:val>
                                            <p:strVal val="#ppt_w"/>
                                          </p:val>
                                        </p:tav>
                                      </p:tavLst>
                                    </p:anim>
                                    <p:anim calcmode="lin" valueType="num">
                                      <p:cBhvr>
                                        <p:cTn id="41" dur="1000" fill="hold"/>
                                        <p:tgtEl>
                                          <p:spTgt spid="185351"/>
                                        </p:tgtEl>
                                        <p:attrNameLst>
                                          <p:attrName>ppt_h</p:attrName>
                                        </p:attrNameLst>
                                      </p:cBhvr>
                                      <p:tavLst>
                                        <p:tav tm="0">
                                          <p:val>
                                            <p:strVal val="#ppt_h"/>
                                          </p:val>
                                        </p:tav>
                                        <p:tav tm="100000">
                                          <p:val>
                                            <p:strVal val="#ppt_h"/>
                                          </p:val>
                                        </p:tav>
                                      </p:tavLst>
                                    </p:anim>
                                    <p:animEffect transition="in" filter="fade">
                                      <p:cBhvr>
                                        <p:cTn id="42" dur="1000"/>
                                        <p:tgtEl>
                                          <p:spTgt spid="185351"/>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iterate type="lt">
                                    <p:tmPct val="10000"/>
                                  </p:iterate>
                                  <p:childTnLst>
                                    <p:set>
                                      <p:cBhvr>
                                        <p:cTn id="46" dur="1" fill="hold">
                                          <p:stCondLst>
                                            <p:cond delay="0"/>
                                          </p:stCondLst>
                                        </p:cTn>
                                        <p:tgtEl>
                                          <p:spTgt spid="185354"/>
                                        </p:tgtEl>
                                        <p:attrNameLst>
                                          <p:attrName>style.visibility</p:attrName>
                                        </p:attrNameLst>
                                      </p:cBhvr>
                                      <p:to>
                                        <p:strVal val="visible"/>
                                      </p:to>
                                    </p:set>
                                    <p:animEffect transition="in" filter="fade">
                                      <p:cBhvr>
                                        <p:cTn id="47" dur="500"/>
                                        <p:tgtEl>
                                          <p:spTgt spid="185354"/>
                                        </p:tgtEl>
                                      </p:cBhvr>
                                    </p:animEffect>
                                    <p:anim calcmode="lin" valueType="num">
                                      <p:cBhvr>
                                        <p:cTn id="48" dur="500" fill="hold"/>
                                        <p:tgtEl>
                                          <p:spTgt spid="185354"/>
                                        </p:tgtEl>
                                        <p:attrNameLst>
                                          <p:attrName>ppt_w</p:attrName>
                                        </p:attrNameLst>
                                      </p:cBhvr>
                                      <p:tavLst>
                                        <p:tav tm="0" fmla="#ppt_w*sin(2.5*pi*$)">
                                          <p:val>
                                            <p:fltVal val="0"/>
                                          </p:val>
                                        </p:tav>
                                        <p:tav tm="100000">
                                          <p:val>
                                            <p:fltVal val="1"/>
                                          </p:val>
                                        </p:tav>
                                      </p:tavLst>
                                    </p:anim>
                                    <p:anim calcmode="lin" valueType="num">
                                      <p:cBhvr>
                                        <p:cTn id="49" dur="500" fill="hold"/>
                                        <p:tgtEl>
                                          <p:spTgt spid="1853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7" grpId="0"/>
      <p:bldP spid="185348" grpId="0"/>
      <p:bldP spid="185352" grpId="0"/>
      <p:bldP spid="185354"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Date Placeholder 3"/>
          <p:cNvSpPr>
            <a:spLocks noGrp="1"/>
          </p:cNvSpPr>
          <p:nvPr>
            <p:ph type="dt" sz="half" idx="4294967295"/>
          </p:nvPr>
        </p:nvSpPr>
        <p:spPr>
          <a:xfrm>
            <a:off x="457200" y="6245225"/>
            <a:ext cx="2133600" cy="476250"/>
          </a:xfrm>
          <a:prstGeom prst="rect">
            <a:avLst/>
          </a:prstGeom>
        </p:spPr>
        <p:txBody>
          <a:bodyPr/>
          <a:lstStyle/>
          <a:p>
            <a:fld id="{83058CDA-7034-489B-B35E-DE2185853936}" type="datetime1">
              <a:rPr lang="en-US"/>
              <a:pPr/>
              <a:t>5/15/2017</a:t>
            </a:fld>
            <a:endParaRPr lang="en-US"/>
          </a:p>
        </p:txBody>
      </p:sp>
      <p:sp>
        <p:nvSpPr>
          <p:cNvPr id="15" name="Slide Number Placeholder 5"/>
          <p:cNvSpPr>
            <a:spLocks noGrp="1"/>
          </p:cNvSpPr>
          <p:nvPr>
            <p:ph type="sldNum" sz="quarter" idx="4294967295"/>
          </p:nvPr>
        </p:nvSpPr>
        <p:spPr>
          <a:xfrm>
            <a:off x="6553200" y="6245225"/>
            <a:ext cx="2133600" cy="476250"/>
          </a:xfrm>
          <a:prstGeom prst="rect">
            <a:avLst/>
          </a:prstGeom>
        </p:spPr>
        <p:txBody>
          <a:bodyPr/>
          <a:lstStyle/>
          <a:p>
            <a:fld id="{37BFA353-F669-4E8E-8D23-E8102A16E12D}" type="slidenum">
              <a:rPr lang="en-US"/>
              <a:pPr/>
              <a:t>67</a:t>
            </a:fld>
            <a:endParaRPr lang="en-US"/>
          </a:p>
        </p:txBody>
      </p:sp>
      <p:sp>
        <p:nvSpPr>
          <p:cNvPr id="184322" name="Rectangle 2"/>
          <p:cNvSpPr>
            <a:spLocks noChangeArrowheads="1"/>
          </p:cNvSpPr>
          <p:nvPr/>
        </p:nvSpPr>
        <p:spPr bwMode="auto">
          <a:xfrm>
            <a:off x="179388" y="188913"/>
            <a:ext cx="5208587" cy="336550"/>
          </a:xfrm>
          <a:prstGeom prst="rect">
            <a:avLst/>
          </a:prstGeom>
          <a:noFill/>
          <a:ln w="9525">
            <a:noFill/>
            <a:miter lim="800000"/>
            <a:headEnd/>
            <a:tailEnd/>
          </a:ln>
          <a:effectLst/>
        </p:spPr>
        <p:txBody>
          <a:bodyPr wrap="none" anchor="ctr">
            <a:spAutoFit/>
          </a:bodyPr>
          <a:lstStyle/>
          <a:p>
            <a:r>
              <a:rPr lang="en-US"/>
              <a:t>Tegangan untuk bus k dapat dituliskan sebagai berikut: </a:t>
            </a:r>
          </a:p>
        </p:txBody>
      </p:sp>
      <p:sp>
        <p:nvSpPr>
          <p:cNvPr id="184324" name="Rectangle 4"/>
          <p:cNvSpPr>
            <a:spLocks noChangeArrowheads="1"/>
          </p:cNvSpPr>
          <p:nvPr/>
        </p:nvSpPr>
        <p:spPr bwMode="auto">
          <a:xfrm>
            <a:off x="0" y="30861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4323" name="Object 3"/>
          <p:cNvGraphicFramePr>
            <a:graphicFrameLocks noChangeAspect="1"/>
          </p:cNvGraphicFramePr>
          <p:nvPr/>
        </p:nvGraphicFramePr>
        <p:xfrm>
          <a:off x="684213" y="620713"/>
          <a:ext cx="4500562" cy="1479550"/>
        </p:xfrm>
        <a:graphic>
          <a:graphicData uri="http://schemas.openxmlformats.org/presentationml/2006/ole">
            <mc:AlternateContent xmlns:mc="http://schemas.openxmlformats.org/markup-compatibility/2006">
              <mc:Choice xmlns:v="urn:schemas-microsoft-com:vml" Requires="v">
                <p:oleObj spid="_x0000_s119813" name="Equation" r:id="rId3" imgW="2082800" imgH="685800" progId="Equation.3">
                  <p:embed/>
                </p:oleObj>
              </mc:Choice>
              <mc:Fallback>
                <p:oleObj name="Equation" r:id="rId3" imgW="20828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620713"/>
                        <a:ext cx="4500562"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25" name="Rectangle 5"/>
          <p:cNvSpPr>
            <a:spLocks noChangeArrowheads="1"/>
          </p:cNvSpPr>
          <p:nvPr/>
        </p:nvSpPr>
        <p:spPr bwMode="auto">
          <a:xfrm>
            <a:off x="1331913" y="2255838"/>
            <a:ext cx="2328862" cy="336550"/>
          </a:xfrm>
          <a:prstGeom prst="rect">
            <a:avLst/>
          </a:prstGeom>
          <a:noFill/>
          <a:ln w="9525">
            <a:noFill/>
            <a:miter lim="800000"/>
            <a:headEnd/>
            <a:tailEnd/>
          </a:ln>
          <a:effectLst/>
        </p:spPr>
        <p:txBody>
          <a:bodyPr wrap="none" anchor="ctr">
            <a:spAutoFit/>
          </a:bodyPr>
          <a:lstStyle/>
          <a:p>
            <a:pPr algn="ctr"/>
            <a:r>
              <a:rPr lang="en-US"/>
              <a:t>k = 1,2, ….., jumlah bus</a:t>
            </a:r>
          </a:p>
        </p:txBody>
      </p:sp>
      <p:sp>
        <p:nvSpPr>
          <p:cNvPr id="184326" name="Rectangle 6"/>
          <p:cNvSpPr>
            <a:spLocks noChangeArrowheads="1"/>
          </p:cNvSpPr>
          <p:nvPr/>
        </p:nvSpPr>
        <p:spPr bwMode="auto">
          <a:xfrm>
            <a:off x="1331913" y="2708275"/>
            <a:ext cx="1684337" cy="336550"/>
          </a:xfrm>
          <a:prstGeom prst="rect">
            <a:avLst/>
          </a:prstGeom>
          <a:noFill/>
          <a:ln w="9525">
            <a:noFill/>
            <a:miter lim="800000"/>
            <a:headEnd/>
            <a:tailEnd/>
          </a:ln>
          <a:effectLst/>
        </p:spPr>
        <p:txBody>
          <a:bodyPr wrap="none" anchor="ctr">
            <a:spAutoFit/>
          </a:bodyPr>
          <a:lstStyle/>
          <a:p>
            <a:pPr algn="ctr"/>
            <a:r>
              <a:rPr lang="en-US"/>
              <a:t>k </a:t>
            </a:r>
            <a:r>
              <a:rPr lang="en-US">
                <a:sym typeface="Symbol" pitchFamily="18" charset="2"/>
              </a:rPr>
              <a:t></a:t>
            </a:r>
            <a:r>
              <a:rPr lang="en-US"/>
              <a:t> bus penadah</a:t>
            </a:r>
          </a:p>
        </p:txBody>
      </p:sp>
      <p:sp>
        <p:nvSpPr>
          <p:cNvPr id="184328" name="Rectangle 8"/>
          <p:cNvSpPr>
            <a:spLocks noChangeArrowheads="1"/>
          </p:cNvSpPr>
          <p:nvPr/>
        </p:nvSpPr>
        <p:spPr bwMode="auto">
          <a:xfrm>
            <a:off x="107950" y="3354388"/>
            <a:ext cx="1225550" cy="290512"/>
          </a:xfrm>
          <a:prstGeom prst="rect">
            <a:avLst/>
          </a:prstGeom>
          <a:noFill/>
          <a:ln w="9525">
            <a:noFill/>
            <a:miter lim="800000"/>
            <a:headEnd/>
            <a:tailEnd/>
          </a:ln>
          <a:effectLst/>
        </p:spPr>
        <p:txBody>
          <a:bodyPr wrap="none" lIns="228528" bIns="0" anchor="ctr">
            <a:spAutoFit/>
          </a:bodyPr>
          <a:lstStyle/>
          <a:p>
            <a:pPr algn="just"/>
            <a:r>
              <a:rPr lang="en-US">
                <a:solidFill>
                  <a:srgbClr val="000000"/>
                </a:solidFill>
                <a:latin typeface="Times New Roman" pitchFamily="18" charset="0"/>
                <a:cs typeface="Times New Roman" pitchFamily="18" charset="0"/>
              </a:rPr>
              <a:t>Misalkan :</a:t>
            </a:r>
            <a:r>
              <a:rPr lang="en-US" sz="1200">
                <a:solidFill>
                  <a:srgbClr val="000000"/>
                </a:solidFill>
                <a:latin typeface="Times New Roman" pitchFamily="18" charset="0"/>
                <a:cs typeface="Times New Roman" pitchFamily="18" charset="0"/>
              </a:rPr>
              <a:t> </a:t>
            </a:r>
            <a:endParaRPr lang="en-US" sz="1800"/>
          </a:p>
        </p:txBody>
      </p:sp>
      <p:graphicFrame>
        <p:nvGraphicFramePr>
          <p:cNvPr id="184327" name="Object 7"/>
          <p:cNvGraphicFramePr>
            <a:graphicFrameLocks noChangeAspect="1"/>
          </p:cNvGraphicFramePr>
          <p:nvPr/>
        </p:nvGraphicFramePr>
        <p:xfrm>
          <a:off x="1403350" y="3013075"/>
          <a:ext cx="1584325" cy="1063625"/>
        </p:xfrm>
        <a:graphic>
          <a:graphicData uri="http://schemas.openxmlformats.org/presentationml/2006/ole">
            <mc:AlternateContent xmlns:mc="http://schemas.openxmlformats.org/markup-compatibility/2006">
              <mc:Choice xmlns:v="urn:schemas-microsoft-com:vml" Requires="v">
                <p:oleObj spid="_x0000_s119814" name="Equation" r:id="rId5" imgW="634725" imgH="431613" progId="Equation.3">
                  <p:embed/>
                </p:oleObj>
              </mc:Choice>
              <mc:Fallback>
                <p:oleObj name="Equation" r:id="rId5" imgW="634725"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3013075"/>
                        <a:ext cx="1584325"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29" name="Rectangle 9"/>
          <p:cNvSpPr>
            <a:spLocks noChangeArrowheads="1"/>
          </p:cNvSpPr>
          <p:nvPr/>
        </p:nvSpPr>
        <p:spPr bwMode="auto">
          <a:xfrm>
            <a:off x="3994150" y="3482975"/>
            <a:ext cx="222250" cy="549275"/>
          </a:xfrm>
          <a:prstGeom prst="rect">
            <a:avLst/>
          </a:prstGeom>
          <a:noFill/>
          <a:ln w="9525">
            <a:noFill/>
            <a:miter lim="800000"/>
            <a:headEnd/>
            <a:tailEnd/>
          </a:ln>
          <a:effectLst/>
        </p:spPr>
        <p:txBody>
          <a:bodyPr wrap="none" anchor="ctr">
            <a:spAutoFit/>
          </a:bodyPr>
          <a:lstStyle/>
          <a:p>
            <a:r>
              <a:rPr lang="en-US" sz="1200">
                <a:solidFill>
                  <a:srgbClr val="000000"/>
                </a:solidFill>
                <a:latin typeface="Times New Roman" pitchFamily="18" charset="0"/>
                <a:cs typeface="Times New Roman" pitchFamily="18" charset="0"/>
              </a:rPr>
              <a:t> </a:t>
            </a:r>
            <a:endParaRPr lang="en-US" sz="1400">
              <a:solidFill>
                <a:srgbClr val="000080"/>
              </a:solidFill>
              <a:latin typeface="Times New Roman" pitchFamily="18" charset="0"/>
              <a:cs typeface="Times New Roman" pitchFamily="18" charset="0"/>
            </a:endParaRPr>
          </a:p>
          <a:p>
            <a:pPr eaLnBrk="0" hangingPunct="0"/>
            <a:endParaRPr lang="en-US" sz="1800"/>
          </a:p>
        </p:txBody>
      </p:sp>
      <p:sp>
        <p:nvSpPr>
          <p:cNvPr id="184332" name="Rectangle 12"/>
          <p:cNvSpPr>
            <a:spLocks noChangeArrowheads="1"/>
          </p:cNvSpPr>
          <p:nvPr/>
        </p:nvSpPr>
        <p:spPr bwMode="auto">
          <a:xfrm>
            <a:off x="250825" y="3933825"/>
            <a:ext cx="738188" cy="336550"/>
          </a:xfrm>
          <a:prstGeom prst="rect">
            <a:avLst/>
          </a:prstGeom>
          <a:noFill/>
          <a:ln w="9525">
            <a:noFill/>
            <a:miter lim="800000"/>
            <a:headEnd/>
            <a:tailEnd/>
          </a:ln>
          <a:effectLst/>
        </p:spPr>
        <p:txBody>
          <a:bodyPr wrap="none" anchor="ctr">
            <a:spAutoFit/>
          </a:bodyPr>
          <a:lstStyle/>
          <a:p>
            <a:r>
              <a:rPr lang="en-US"/>
              <a:t>maka </a:t>
            </a:r>
          </a:p>
        </p:txBody>
      </p:sp>
      <p:sp>
        <p:nvSpPr>
          <p:cNvPr id="184334" name="Rectangle 14"/>
          <p:cNvSpPr>
            <a:spLocks noChangeArrowheads="1"/>
          </p:cNvSpPr>
          <p:nvPr/>
        </p:nvSpPr>
        <p:spPr bwMode="auto">
          <a:xfrm>
            <a:off x="0" y="30861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4333" name="Object 13"/>
          <p:cNvGraphicFramePr>
            <a:graphicFrameLocks noChangeAspect="1"/>
          </p:cNvGraphicFramePr>
          <p:nvPr/>
        </p:nvGraphicFramePr>
        <p:xfrm>
          <a:off x="757238" y="4298950"/>
          <a:ext cx="5327650" cy="1577975"/>
        </p:xfrm>
        <a:graphic>
          <a:graphicData uri="http://schemas.openxmlformats.org/presentationml/2006/ole">
            <mc:AlternateContent xmlns:mc="http://schemas.openxmlformats.org/markup-compatibility/2006">
              <mc:Choice xmlns:v="urn:schemas-microsoft-com:vml" Requires="v">
                <p:oleObj spid="_x0000_s119815" name="Equation" r:id="rId7" imgW="2311400" imgH="685800" progId="Equation.3">
                  <p:embed/>
                </p:oleObj>
              </mc:Choice>
              <mc:Fallback>
                <p:oleObj name="Equation" r:id="rId7" imgW="231140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238" y="4298950"/>
                        <a:ext cx="5327650" cy="157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2690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84322"/>
                                        </p:tgtEl>
                                        <p:attrNameLst>
                                          <p:attrName>style.visibility</p:attrName>
                                        </p:attrNameLst>
                                      </p:cBhvr>
                                      <p:to>
                                        <p:strVal val="visible"/>
                                      </p:to>
                                    </p:set>
                                    <p:animEffect transition="in" filter="fade">
                                      <p:cBhvr>
                                        <p:cTn id="7" dur="500"/>
                                        <p:tgtEl>
                                          <p:spTgt spid="184322"/>
                                        </p:tgtEl>
                                      </p:cBhvr>
                                    </p:animEffect>
                                    <p:anim calcmode="lin" valueType="num">
                                      <p:cBhvr>
                                        <p:cTn id="8" dur="500" fill="hold"/>
                                        <p:tgtEl>
                                          <p:spTgt spid="184322"/>
                                        </p:tgtEl>
                                        <p:attrNameLst>
                                          <p:attrName>ppt_w</p:attrName>
                                        </p:attrNameLst>
                                      </p:cBhvr>
                                      <p:tavLst>
                                        <p:tav tm="0" fmla="#ppt_w*sin(2.5*pi*$)">
                                          <p:val>
                                            <p:fltVal val="0"/>
                                          </p:val>
                                        </p:tav>
                                        <p:tav tm="100000">
                                          <p:val>
                                            <p:fltVal val="1"/>
                                          </p:val>
                                        </p:tav>
                                      </p:tavLst>
                                    </p:anim>
                                    <p:anim calcmode="lin" valueType="num">
                                      <p:cBhvr>
                                        <p:cTn id="9" dur="500" fill="hold"/>
                                        <p:tgtEl>
                                          <p:spTgt spid="1843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nodeType="clickEffect">
                                  <p:stCondLst>
                                    <p:cond delay="0"/>
                                  </p:stCondLst>
                                  <p:childTnLst>
                                    <p:set>
                                      <p:cBhvr>
                                        <p:cTn id="13" dur="1" fill="hold">
                                          <p:stCondLst>
                                            <p:cond delay="0"/>
                                          </p:stCondLst>
                                        </p:cTn>
                                        <p:tgtEl>
                                          <p:spTgt spid="184323"/>
                                        </p:tgtEl>
                                        <p:attrNameLst>
                                          <p:attrName>style.visibility</p:attrName>
                                        </p:attrNameLst>
                                      </p:cBhvr>
                                      <p:to>
                                        <p:strVal val="visible"/>
                                      </p:to>
                                    </p:set>
                                    <p:animEffect transition="in" filter="strips(upRight)">
                                      <p:cBhvr>
                                        <p:cTn id="14" dur="3000"/>
                                        <p:tgtEl>
                                          <p:spTgt spid="18432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184325"/>
                                        </p:tgtEl>
                                        <p:attrNameLst>
                                          <p:attrName>style.visibility</p:attrName>
                                        </p:attrNameLst>
                                      </p:cBhvr>
                                      <p:to>
                                        <p:strVal val="visible"/>
                                      </p:to>
                                    </p:set>
                                    <p:animEffect transition="in" filter="fade">
                                      <p:cBhvr>
                                        <p:cTn id="19" dur="500"/>
                                        <p:tgtEl>
                                          <p:spTgt spid="184325"/>
                                        </p:tgtEl>
                                      </p:cBhvr>
                                    </p:animEffect>
                                    <p:anim calcmode="lin" valueType="num">
                                      <p:cBhvr>
                                        <p:cTn id="20" dur="500" fill="hold"/>
                                        <p:tgtEl>
                                          <p:spTgt spid="184325"/>
                                        </p:tgtEl>
                                        <p:attrNameLst>
                                          <p:attrName>ppt_w</p:attrName>
                                        </p:attrNameLst>
                                      </p:cBhvr>
                                      <p:tavLst>
                                        <p:tav tm="0" fmla="#ppt_w*sin(2.5*pi*$)">
                                          <p:val>
                                            <p:fltVal val="0"/>
                                          </p:val>
                                        </p:tav>
                                        <p:tav tm="100000">
                                          <p:val>
                                            <p:fltVal val="1"/>
                                          </p:val>
                                        </p:tav>
                                      </p:tavLst>
                                    </p:anim>
                                    <p:anim calcmode="lin" valueType="num">
                                      <p:cBhvr>
                                        <p:cTn id="21" dur="500" fill="hold"/>
                                        <p:tgtEl>
                                          <p:spTgt spid="18432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184326"/>
                                        </p:tgtEl>
                                        <p:attrNameLst>
                                          <p:attrName>style.visibility</p:attrName>
                                        </p:attrNameLst>
                                      </p:cBhvr>
                                      <p:to>
                                        <p:strVal val="visible"/>
                                      </p:to>
                                    </p:set>
                                    <p:animEffect transition="in" filter="fade">
                                      <p:cBhvr>
                                        <p:cTn id="26" dur="500"/>
                                        <p:tgtEl>
                                          <p:spTgt spid="184326"/>
                                        </p:tgtEl>
                                      </p:cBhvr>
                                    </p:animEffect>
                                    <p:anim calcmode="lin" valueType="num">
                                      <p:cBhvr>
                                        <p:cTn id="27" dur="500" fill="hold"/>
                                        <p:tgtEl>
                                          <p:spTgt spid="184326"/>
                                        </p:tgtEl>
                                        <p:attrNameLst>
                                          <p:attrName>ppt_w</p:attrName>
                                        </p:attrNameLst>
                                      </p:cBhvr>
                                      <p:tavLst>
                                        <p:tav tm="0" fmla="#ppt_w*sin(2.5*pi*$)">
                                          <p:val>
                                            <p:fltVal val="0"/>
                                          </p:val>
                                        </p:tav>
                                        <p:tav tm="100000">
                                          <p:val>
                                            <p:fltVal val="1"/>
                                          </p:val>
                                        </p:tav>
                                      </p:tavLst>
                                    </p:anim>
                                    <p:anim calcmode="lin" valueType="num">
                                      <p:cBhvr>
                                        <p:cTn id="28" dur="500" fill="hold"/>
                                        <p:tgtEl>
                                          <p:spTgt spid="184326"/>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184328"/>
                                        </p:tgtEl>
                                        <p:attrNameLst>
                                          <p:attrName>style.visibility</p:attrName>
                                        </p:attrNameLst>
                                      </p:cBhvr>
                                      <p:to>
                                        <p:strVal val="visible"/>
                                      </p:to>
                                    </p:set>
                                    <p:animEffect transition="in" filter="fade">
                                      <p:cBhvr>
                                        <p:cTn id="33" dur="500"/>
                                        <p:tgtEl>
                                          <p:spTgt spid="184328"/>
                                        </p:tgtEl>
                                      </p:cBhvr>
                                    </p:animEffect>
                                    <p:anim calcmode="lin" valueType="num">
                                      <p:cBhvr>
                                        <p:cTn id="34" dur="500" fill="hold"/>
                                        <p:tgtEl>
                                          <p:spTgt spid="184328"/>
                                        </p:tgtEl>
                                        <p:attrNameLst>
                                          <p:attrName>ppt_w</p:attrName>
                                        </p:attrNameLst>
                                      </p:cBhvr>
                                      <p:tavLst>
                                        <p:tav tm="0" fmla="#ppt_w*sin(2.5*pi*$)">
                                          <p:val>
                                            <p:fltVal val="0"/>
                                          </p:val>
                                        </p:tav>
                                        <p:tav tm="100000">
                                          <p:val>
                                            <p:fltVal val="1"/>
                                          </p:val>
                                        </p:tav>
                                      </p:tavLst>
                                    </p:anim>
                                    <p:anim calcmode="lin" valueType="num">
                                      <p:cBhvr>
                                        <p:cTn id="35" dur="500" fill="hold"/>
                                        <p:tgtEl>
                                          <p:spTgt spid="18432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184327"/>
                                        </p:tgtEl>
                                        <p:attrNameLst>
                                          <p:attrName>style.visibility</p:attrName>
                                        </p:attrNameLst>
                                      </p:cBhvr>
                                      <p:to>
                                        <p:strVal val="visible"/>
                                      </p:to>
                                    </p:set>
                                    <p:animEffect transition="in" filter="strips(downRight)">
                                      <p:cBhvr>
                                        <p:cTn id="40" dur="3000"/>
                                        <p:tgtEl>
                                          <p:spTgt spid="184327"/>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84332"/>
                                        </p:tgtEl>
                                        <p:attrNameLst>
                                          <p:attrName>style.visibility</p:attrName>
                                        </p:attrNameLst>
                                      </p:cBhvr>
                                      <p:to>
                                        <p:strVal val="visible"/>
                                      </p:to>
                                    </p:set>
                                    <p:anim calcmode="lin" valueType="num">
                                      <p:cBhvr>
                                        <p:cTn id="45" dur="1000" fill="hold"/>
                                        <p:tgtEl>
                                          <p:spTgt spid="184332"/>
                                        </p:tgtEl>
                                        <p:attrNameLst>
                                          <p:attrName>ppt_w</p:attrName>
                                        </p:attrNameLst>
                                      </p:cBhvr>
                                      <p:tavLst>
                                        <p:tav tm="0">
                                          <p:val>
                                            <p:strVal val="#ppt_w*0.70"/>
                                          </p:val>
                                        </p:tav>
                                        <p:tav tm="100000">
                                          <p:val>
                                            <p:strVal val="#ppt_w"/>
                                          </p:val>
                                        </p:tav>
                                      </p:tavLst>
                                    </p:anim>
                                    <p:anim calcmode="lin" valueType="num">
                                      <p:cBhvr>
                                        <p:cTn id="46" dur="1000" fill="hold"/>
                                        <p:tgtEl>
                                          <p:spTgt spid="184332"/>
                                        </p:tgtEl>
                                        <p:attrNameLst>
                                          <p:attrName>ppt_h</p:attrName>
                                        </p:attrNameLst>
                                      </p:cBhvr>
                                      <p:tavLst>
                                        <p:tav tm="0">
                                          <p:val>
                                            <p:strVal val="#ppt_h"/>
                                          </p:val>
                                        </p:tav>
                                        <p:tav tm="100000">
                                          <p:val>
                                            <p:strVal val="#ppt_h"/>
                                          </p:val>
                                        </p:tav>
                                      </p:tavLst>
                                    </p:anim>
                                    <p:animEffect transition="in" filter="fade">
                                      <p:cBhvr>
                                        <p:cTn id="47" dur="1000"/>
                                        <p:tgtEl>
                                          <p:spTgt spid="18433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84333"/>
                                        </p:tgtEl>
                                        <p:attrNameLst>
                                          <p:attrName>style.visibility</p:attrName>
                                        </p:attrNameLst>
                                      </p:cBhvr>
                                      <p:to>
                                        <p:strVal val="visible"/>
                                      </p:to>
                                    </p:set>
                                    <p:animEffect transition="in" filter="strips(downRight)">
                                      <p:cBhvr>
                                        <p:cTn id="52" dur="20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5" grpId="0"/>
      <p:bldP spid="184326" grpId="0"/>
      <p:bldP spid="184328" grpId="0"/>
      <p:bldP spid="184332"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Date Placeholder 3"/>
          <p:cNvSpPr>
            <a:spLocks noGrp="1"/>
          </p:cNvSpPr>
          <p:nvPr>
            <p:ph type="dt" sz="half" idx="4294967295"/>
          </p:nvPr>
        </p:nvSpPr>
        <p:spPr>
          <a:xfrm>
            <a:off x="457200" y="6245225"/>
            <a:ext cx="2133600" cy="476250"/>
          </a:xfrm>
          <a:prstGeom prst="rect">
            <a:avLst/>
          </a:prstGeom>
        </p:spPr>
        <p:txBody>
          <a:bodyPr/>
          <a:lstStyle/>
          <a:p>
            <a:fld id="{EAE6A681-2753-408E-9F9E-AC125372FE8A}" type="datetime1">
              <a:rPr lang="en-US"/>
              <a:pPr/>
              <a:t>5/15/2017</a:t>
            </a:fld>
            <a:endParaRPr lang="en-US"/>
          </a:p>
        </p:txBody>
      </p:sp>
      <p:sp>
        <p:nvSpPr>
          <p:cNvPr id="16" name="Slide Number Placeholder 5"/>
          <p:cNvSpPr>
            <a:spLocks noGrp="1"/>
          </p:cNvSpPr>
          <p:nvPr>
            <p:ph type="sldNum" sz="quarter" idx="4294967295"/>
          </p:nvPr>
        </p:nvSpPr>
        <p:spPr>
          <a:xfrm>
            <a:off x="6553200" y="6245225"/>
            <a:ext cx="2133600" cy="476250"/>
          </a:xfrm>
          <a:prstGeom prst="rect">
            <a:avLst/>
          </a:prstGeom>
        </p:spPr>
        <p:txBody>
          <a:bodyPr/>
          <a:lstStyle/>
          <a:p>
            <a:fld id="{0A0E0B44-322D-4AD3-A5BD-85000EEA338D}" type="slidenum">
              <a:rPr lang="en-US"/>
              <a:pPr/>
              <a:t>68</a:t>
            </a:fld>
            <a:endParaRPr lang="en-US"/>
          </a:p>
        </p:txBody>
      </p:sp>
      <p:sp>
        <p:nvSpPr>
          <p:cNvPr id="183299" name="Rectangle 3"/>
          <p:cNvSpPr>
            <a:spLocks noChangeArrowheads="1"/>
          </p:cNvSpPr>
          <p:nvPr/>
        </p:nvSpPr>
        <p:spPr bwMode="auto">
          <a:xfrm>
            <a:off x="250825" y="158750"/>
            <a:ext cx="1238250" cy="290513"/>
          </a:xfrm>
          <a:prstGeom prst="rect">
            <a:avLst/>
          </a:prstGeom>
          <a:noFill/>
          <a:ln w="9525">
            <a:noFill/>
            <a:miter lim="800000"/>
            <a:headEnd/>
            <a:tailEnd/>
          </a:ln>
          <a:effectLst/>
        </p:spPr>
        <p:txBody>
          <a:bodyPr wrap="none" lIns="228528" bIns="0" anchor="ctr">
            <a:spAutoFit/>
          </a:bodyPr>
          <a:lstStyle/>
          <a:p>
            <a:pPr algn="just"/>
            <a:r>
              <a:rPr lang="en-US">
                <a:solidFill>
                  <a:srgbClr val="000000"/>
                </a:solidFill>
                <a:latin typeface="Times New Roman" pitchFamily="18" charset="0"/>
                <a:cs typeface="Times New Roman" pitchFamily="18" charset="0"/>
              </a:rPr>
              <a:t>Misalkan : </a:t>
            </a:r>
            <a:endParaRPr lang="en-US"/>
          </a:p>
        </p:txBody>
      </p:sp>
      <p:graphicFrame>
        <p:nvGraphicFramePr>
          <p:cNvPr id="183298" name="Object 2"/>
          <p:cNvGraphicFramePr>
            <a:graphicFrameLocks noChangeAspect="1"/>
          </p:cNvGraphicFramePr>
          <p:nvPr/>
        </p:nvGraphicFramePr>
        <p:xfrm>
          <a:off x="1692275" y="109538"/>
          <a:ext cx="6048375" cy="511175"/>
        </p:xfrm>
        <a:graphic>
          <a:graphicData uri="http://schemas.openxmlformats.org/presentationml/2006/ole">
            <mc:AlternateContent xmlns:mc="http://schemas.openxmlformats.org/markup-compatibility/2006">
              <mc:Choice xmlns:v="urn:schemas-microsoft-com:vml" Requires="v">
                <p:oleObj spid="_x0000_s120840" name="Equation" r:id="rId3" imgW="2590800" imgH="215900" progId="Equation.3">
                  <p:embed/>
                </p:oleObj>
              </mc:Choice>
              <mc:Fallback>
                <p:oleObj name="Equation" r:id="rId3" imgW="25908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09538"/>
                        <a:ext cx="604837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300" name="Rectangle 4"/>
          <p:cNvSpPr>
            <a:spLocks noChangeArrowheads="1"/>
          </p:cNvSpPr>
          <p:nvPr/>
        </p:nvSpPr>
        <p:spPr bwMode="auto">
          <a:xfrm>
            <a:off x="0" y="3652838"/>
            <a:ext cx="9144000" cy="0"/>
          </a:xfrm>
          <a:prstGeom prst="rect">
            <a:avLst/>
          </a:prstGeom>
          <a:noFill/>
          <a:ln w="9525">
            <a:noFill/>
            <a:miter lim="800000"/>
            <a:headEnd/>
            <a:tailEnd/>
          </a:ln>
          <a:effectLst/>
        </p:spPr>
        <p:txBody>
          <a:bodyPr wrap="none" anchor="ctr">
            <a:spAutoFit/>
          </a:bodyPr>
          <a:lstStyle/>
          <a:p>
            <a:pPr algn="just"/>
            <a:endParaRPr lang="id-ID" sz="1800"/>
          </a:p>
        </p:txBody>
      </p:sp>
      <p:sp>
        <p:nvSpPr>
          <p:cNvPr id="183301" name="Rectangle 5"/>
          <p:cNvSpPr>
            <a:spLocks noChangeArrowheads="1"/>
          </p:cNvSpPr>
          <p:nvPr/>
        </p:nvSpPr>
        <p:spPr bwMode="auto">
          <a:xfrm>
            <a:off x="468313" y="908050"/>
            <a:ext cx="738187" cy="336550"/>
          </a:xfrm>
          <a:prstGeom prst="rect">
            <a:avLst/>
          </a:prstGeom>
          <a:noFill/>
          <a:ln w="9525">
            <a:noFill/>
            <a:miter lim="800000"/>
            <a:headEnd/>
            <a:tailEnd/>
          </a:ln>
          <a:effectLst/>
        </p:spPr>
        <p:txBody>
          <a:bodyPr wrap="none" anchor="ctr">
            <a:spAutoFit/>
          </a:bodyPr>
          <a:lstStyle/>
          <a:p>
            <a:r>
              <a:rPr lang="en-US"/>
              <a:t>maka </a:t>
            </a:r>
          </a:p>
        </p:txBody>
      </p:sp>
      <p:sp>
        <p:nvSpPr>
          <p:cNvPr id="183303" name="Rectangle 7"/>
          <p:cNvSpPr>
            <a:spLocks noChangeArrowheads="1"/>
          </p:cNvSpPr>
          <p:nvPr/>
        </p:nvSpPr>
        <p:spPr bwMode="auto">
          <a:xfrm>
            <a:off x="0" y="30861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3302" name="Object 6"/>
          <p:cNvGraphicFramePr>
            <a:graphicFrameLocks noChangeAspect="1"/>
          </p:cNvGraphicFramePr>
          <p:nvPr/>
        </p:nvGraphicFramePr>
        <p:xfrm>
          <a:off x="1835150" y="692150"/>
          <a:ext cx="3457575" cy="1414463"/>
        </p:xfrm>
        <a:graphic>
          <a:graphicData uri="http://schemas.openxmlformats.org/presentationml/2006/ole">
            <mc:AlternateContent xmlns:mc="http://schemas.openxmlformats.org/markup-compatibility/2006">
              <mc:Choice xmlns:v="urn:schemas-microsoft-com:vml" Requires="v">
                <p:oleObj spid="_x0000_s120841" name="Equation" r:id="rId5" imgW="1676400" imgH="685800" progId="Equation.3">
                  <p:embed/>
                </p:oleObj>
              </mc:Choice>
              <mc:Fallback>
                <p:oleObj name="Equation" r:id="rId5" imgW="16764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692150"/>
                        <a:ext cx="3457575" cy="141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304" name="Rectangle 8"/>
          <p:cNvSpPr>
            <a:spLocks noChangeArrowheads="1"/>
          </p:cNvSpPr>
          <p:nvPr/>
        </p:nvSpPr>
        <p:spPr bwMode="auto">
          <a:xfrm>
            <a:off x="179388" y="2205038"/>
            <a:ext cx="8964612" cy="581025"/>
          </a:xfrm>
          <a:prstGeom prst="rect">
            <a:avLst/>
          </a:prstGeom>
          <a:noFill/>
          <a:ln w="9525">
            <a:noFill/>
            <a:miter lim="800000"/>
            <a:headEnd/>
            <a:tailEnd/>
          </a:ln>
          <a:effectLst/>
        </p:spPr>
        <p:txBody>
          <a:bodyPr anchor="ctr">
            <a:spAutoFit/>
          </a:bodyPr>
          <a:lstStyle/>
          <a:p>
            <a:r>
              <a:rPr lang="sv-SE"/>
              <a:t>Untuk sistem tenaga elektrik yang terdiri dari 4 bus, dengan bus 1 sebagai bus penadah, persamaan yang akan diselesaikan adalah :</a:t>
            </a:r>
            <a:r>
              <a:rPr lang="en-US"/>
              <a:t> </a:t>
            </a:r>
          </a:p>
        </p:txBody>
      </p:sp>
      <p:sp>
        <p:nvSpPr>
          <p:cNvPr id="183306" name="Rectangle 10"/>
          <p:cNvSpPr>
            <a:spLocks noChangeArrowheads="1"/>
          </p:cNvSpPr>
          <p:nvPr/>
        </p:nvSpPr>
        <p:spPr bwMode="auto">
          <a:xfrm>
            <a:off x="0" y="27574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3305" name="Object 9"/>
          <p:cNvGraphicFramePr>
            <a:graphicFrameLocks noChangeAspect="1"/>
          </p:cNvGraphicFramePr>
          <p:nvPr/>
        </p:nvGraphicFramePr>
        <p:xfrm>
          <a:off x="690563" y="3716338"/>
          <a:ext cx="2728912" cy="520700"/>
        </p:xfrm>
        <a:graphic>
          <a:graphicData uri="http://schemas.openxmlformats.org/presentationml/2006/ole">
            <mc:AlternateContent xmlns:mc="http://schemas.openxmlformats.org/markup-compatibility/2006">
              <mc:Choice xmlns:v="urn:schemas-microsoft-com:vml" Requires="v">
                <p:oleObj spid="_x0000_s120842" name="Equation" r:id="rId7" imgW="1193760" imgH="228600" progId="Equation.3">
                  <p:embed/>
                </p:oleObj>
              </mc:Choice>
              <mc:Fallback>
                <p:oleObj name="Equation" r:id="rId7" imgW="11937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563" y="3716338"/>
                        <a:ext cx="2728912"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3308" name="Object 12"/>
          <p:cNvGraphicFramePr>
            <a:graphicFrameLocks noChangeAspect="1"/>
          </p:cNvGraphicFramePr>
          <p:nvPr/>
        </p:nvGraphicFramePr>
        <p:xfrm>
          <a:off x="755650" y="5253038"/>
          <a:ext cx="6240463" cy="984250"/>
        </p:xfrm>
        <a:graphic>
          <a:graphicData uri="http://schemas.openxmlformats.org/presentationml/2006/ole">
            <mc:AlternateContent xmlns:mc="http://schemas.openxmlformats.org/markup-compatibility/2006">
              <mc:Choice xmlns:v="urn:schemas-microsoft-com:vml" Requires="v">
                <p:oleObj spid="_x0000_s120843" name="Equation" r:id="rId9" imgW="2730240" imgH="431640" progId="Equation.3">
                  <p:embed/>
                </p:oleObj>
              </mc:Choice>
              <mc:Fallback>
                <p:oleObj name="Equation" r:id="rId9" imgW="27302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5253038"/>
                        <a:ext cx="6240463"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3309" name="Object 13"/>
          <p:cNvGraphicFramePr>
            <a:graphicFrameLocks noChangeAspect="1"/>
          </p:cNvGraphicFramePr>
          <p:nvPr/>
        </p:nvGraphicFramePr>
        <p:xfrm>
          <a:off x="684213" y="2852738"/>
          <a:ext cx="5718175" cy="984250"/>
        </p:xfrm>
        <a:graphic>
          <a:graphicData uri="http://schemas.openxmlformats.org/presentationml/2006/ole">
            <mc:AlternateContent xmlns:mc="http://schemas.openxmlformats.org/markup-compatibility/2006">
              <mc:Choice xmlns:v="urn:schemas-microsoft-com:vml" Requires="v">
                <p:oleObj spid="_x0000_s120844" name="Equation" r:id="rId11" imgW="2501640" imgH="431640" progId="Equation.3">
                  <p:embed/>
                </p:oleObj>
              </mc:Choice>
              <mc:Fallback>
                <p:oleObj name="Equation" r:id="rId11" imgW="250164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2852738"/>
                        <a:ext cx="5718175"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3310" name="Object 14"/>
          <p:cNvGraphicFramePr>
            <a:graphicFrameLocks noChangeAspect="1"/>
          </p:cNvGraphicFramePr>
          <p:nvPr/>
        </p:nvGraphicFramePr>
        <p:xfrm>
          <a:off x="723900" y="4316413"/>
          <a:ext cx="6008688" cy="984250"/>
        </p:xfrm>
        <a:graphic>
          <a:graphicData uri="http://schemas.openxmlformats.org/presentationml/2006/ole">
            <mc:AlternateContent xmlns:mc="http://schemas.openxmlformats.org/markup-compatibility/2006">
              <mc:Choice xmlns:v="urn:schemas-microsoft-com:vml" Requires="v">
                <p:oleObj spid="_x0000_s120845" name="Equation" r:id="rId13" imgW="2628720" imgH="431640" progId="Equation.3">
                  <p:embed/>
                </p:oleObj>
              </mc:Choice>
              <mc:Fallback>
                <p:oleObj name="Equation" r:id="rId13" imgW="262872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900" y="4316413"/>
                        <a:ext cx="6008688"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8296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83299"/>
                                        </p:tgtEl>
                                        <p:attrNameLst>
                                          <p:attrName>style.visibility</p:attrName>
                                        </p:attrNameLst>
                                      </p:cBhvr>
                                      <p:to>
                                        <p:strVal val="visible"/>
                                      </p:to>
                                    </p:set>
                                    <p:animEffect transition="in" filter="fade">
                                      <p:cBhvr>
                                        <p:cTn id="7" dur="2000"/>
                                        <p:tgtEl>
                                          <p:spTgt spid="183299"/>
                                        </p:tgtEl>
                                      </p:cBhvr>
                                    </p:animEffect>
                                    <p:anim calcmode="lin" valueType="num">
                                      <p:cBhvr>
                                        <p:cTn id="8" dur="2000" fill="hold"/>
                                        <p:tgtEl>
                                          <p:spTgt spid="183299"/>
                                        </p:tgtEl>
                                        <p:attrNameLst>
                                          <p:attrName>ppt_w</p:attrName>
                                        </p:attrNameLst>
                                      </p:cBhvr>
                                      <p:tavLst>
                                        <p:tav tm="0" fmla="#ppt_w*sin(2.5*pi*$)">
                                          <p:val>
                                            <p:fltVal val="0"/>
                                          </p:val>
                                        </p:tav>
                                        <p:tav tm="100000">
                                          <p:val>
                                            <p:fltVal val="1"/>
                                          </p:val>
                                        </p:tav>
                                      </p:tavLst>
                                    </p:anim>
                                    <p:anim calcmode="lin" valueType="num">
                                      <p:cBhvr>
                                        <p:cTn id="9" dur="2000" fill="hold"/>
                                        <p:tgtEl>
                                          <p:spTgt spid="18329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3298"/>
                                        </p:tgtEl>
                                        <p:attrNameLst>
                                          <p:attrName>style.visibility</p:attrName>
                                        </p:attrNameLst>
                                      </p:cBhvr>
                                      <p:to>
                                        <p:strVal val="visible"/>
                                      </p:to>
                                    </p:set>
                                    <p:anim calcmode="lin" valueType="num">
                                      <p:cBhvr>
                                        <p:cTn id="14" dur="1000" fill="hold"/>
                                        <p:tgtEl>
                                          <p:spTgt spid="183298"/>
                                        </p:tgtEl>
                                        <p:attrNameLst>
                                          <p:attrName>ppt_w</p:attrName>
                                        </p:attrNameLst>
                                      </p:cBhvr>
                                      <p:tavLst>
                                        <p:tav tm="0">
                                          <p:val>
                                            <p:strVal val="#ppt_w*0.70"/>
                                          </p:val>
                                        </p:tav>
                                        <p:tav tm="100000">
                                          <p:val>
                                            <p:strVal val="#ppt_w"/>
                                          </p:val>
                                        </p:tav>
                                      </p:tavLst>
                                    </p:anim>
                                    <p:anim calcmode="lin" valueType="num">
                                      <p:cBhvr>
                                        <p:cTn id="15" dur="1000" fill="hold"/>
                                        <p:tgtEl>
                                          <p:spTgt spid="183298"/>
                                        </p:tgtEl>
                                        <p:attrNameLst>
                                          <p:attrName>ppt_h</p:attrName>
                                        </p:attrNameLst>
                                      </p:cBhvr>
                                      <p:tavLst>
                                        <p:tav tm="0">
                                          <p:val>
                                            <p:strVal val="#ppt_h"/>
                                          </p:val>
                                        </p:tav>
                                        <p:tav tm="100000">
                                          <p:val>
                                            <p:strVal val="#ppt_h"/>
                                          </p:val>
                                        </p:tav>
                                      </p:tavLst>
                                    </p:anim>
                                    <p:animEffect transition="in" filter="fade">
                                      <p:cBhvr>
                                        <p:cTn id="16" dur="1000"/>
                                        <p:tgtEl>
                                          <p:spTgt spid="18329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3301"/>
                                        </p:tgtEl>
                                        <p:attrNameLst>
                                          <p:attrName>style.visibility</p:attrName>
                                        </p:attrNameLst>
                                      </p:cBhvr>
                                      <p:to>
                                        <p:strVal val="visible"/>
                                      </p:to>
                                    </p:set>
                                    <p:anim calcmode="lin" valueType="num">
                                      <p:cBhvr>
                                        <p:cTn id="21" dur="1000" fill="hold"/>
                                        <p:tgtEl>
                                          <p:spTgt spid="183301"/>
                                        </p:tgtEl>
                                        <p:attrNameLst>
                                          <p:attrName>ppt_w</p:attrName>
                                        </p:attrNameLst>
                                      </p:cBhvr>
                                      <p:tavLst>
                                        <p:tav tm="0">
                                          <p:val>
                                            <p:strVal val="#ppt_w*0.70"/>
                                          </p:val>
                                        </p:tav>
                                        <p:tav tm="100000">
                                          <p:val>
                                            <p:strVal val="#ppt_w"/>
                                          </p:val>
                                        </p:tav>
                                      </p:tavLst>
                                    </p:anim>
                                    <p:anim calcmode="lin" valueType="num">
                                      <p:cBhvr>
                                        <p:cTn id="22" dur="1000" fill="hold"/>
                                        <p:tgtEl>
                                          <p:spTgt spid="183301"/>
                                        </p:tgtEl>
                                        <p:attrNameLst>
                                          <p:attrName>ppt_h</p:attrName>
                                        </p:attrNameLst>
                                      </p:cBhvr>
                                      <p:tavLst>
                                        <p:tav tm="0">
                                          <p:val>
                                            <p:strVal val="#ppt_h"/>
                                          </p:val>
                                        </p:tav>
                                        <p:tav tm="100000">
                                          <p:val>
                                            <p:strVal val="#ppt_h"/>
                                          </p:val>
                                        </p:tav>
                                      </p:tavLst>
                                    </p:anim>
                                    <p:animEffect transition="in" filter="fade">
                                      <p:cBhvr>
                                        <p:cTn id="23" dur="1000"/>
                                        <p:tgtEl>
                                          <p:spTgt spid="18330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183302"/>
                                        </p:tgtEl>
                                        <p:attrNameLst>
                                          <p:attrName>style.visibility</p:attrName>
                                        </p:attrNameLst>
                                      </p:cBhvr>
                                      <p:to>
                                        <p:strVal val="visible"/>
                                      </p:to>
                                    </p:set>
                                    <p:animEffect transition="in" filter="strips(downRight)">
                                      <p:cBhvr>
                                        <p:cTn id="28" dur="2000"/>
                                        <p:tgtEl>
                                          <p:spTgt spid="183302"/>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183304"/>
                                        </p:tgtEl>
                                        <p:attrNameLst>
                                          <p:attrName>style.visibility</p:attrName>
                                        </p:attrNameLst>
                                      </p:cBhvr>
                                      <p:to>
                                        <p:strVal val="visible"/>
                                      </p:to>
                                    </p:set>
                                    <p:animEffect transition="in" filter="fade">
                                      <p:cBhvr>
                                        <p:cTn id="33" dur="500"/>
                                        <p:tgtEl>
                                          <p:spTgt spid="183304"/>
                                        </p:tgtEl>
                                      </p:cBhvr>
                                    </p:animEffect>
                                    <p:anim calcmode="lin" valueType="num">
                                      <p:cBhvr>
                                        <p:cTn id="34" dur="500" fill="hold"/>
                                        <p:tgtEl>
                                          <p:spTgt spid="183304"/>
                                        </p:tgtEl>
                                        <p:attrNameLst>
                                          <p:attrName>ppt_w</p:attrName>
                                        </p:attrNameLst>
                                      </p:cBhvr>
                                      <p:tavLst>
                                        <p:tav tm="0" fmla="#ppt_w*sin(2.5*pi*$)">
                                          <p:val>
                                            <p:fltVal val="0"/>
                                          </p:val>
                                        </p:tav>
                                        <p:tav tm="100000">
                                          <p:val>
                                            <p:fltVal val="1"/>
                                          </p:val>
                                        </p:tav>
                                      </p:tavLst>
                                    </p:anim>
                                    <p:anim calcmode="lin" valueType="num">
                                      <p:cBhvr>
                                        <p:cTn id="35" dur="500" fill="hold"/>
                                        <p:tgtEl>
                                          <p:spTgt spid="183304"/>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183309"/>
                                        </p:tgtEl>
                                        <p:attrNameLst>
                                          <p:attrName>style.visibility</p:attrName>
                                        </p:attrNameLst>
                                      </p:cBhvr>
                                      <p:to>
                                        <p:strVal val="visible"/>
                                      </p:to>
                                    </p:set>
                                    <p:animEffect transition="in" filter="strips(downRight)">
                                      <p:cBhvr>
                                        <p:cTn id="40" dur="3000"/>
                                        <p:tgtEl>
                                          <p:spTgt spid="183309"/>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83305"/>
                                        </p:tgtEl>
                                        <p:attrNameLst>
                                          <p:attrName>style.visibility</p:attrName>
                                        </p:attrNameLst>
                                      </p:cBhvr>
                                      <p:to>
                                        <p:strVal val="visible"/>
                                      </p:to>
                                    </p:set>
                                    <p:animEffect transition="in" filter="strips(downRight)">
                                      <p:cBhvr>
                                        <p:cTn id="45" dur="3000"/>
                                        <p:tgtEl>
                                          <p:spTgt spid="183305"/>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nodeType="clickEffect">
                                  <p:stCondLst>
                                    <p:cond delay="0"/>
                                  </p:stCondLst>
                                  <p:childTnLst>
                                    <p:set>
                                      <p:cBhvr>
                                        <p:cTn id="49" dur="1" fill="hold">
                                          <p:stCondLst>
                                            <p:cond delay="0"/>
                                          </p:stCondLst>
                                        </p:cTn>
                                        <p:tgtEl>
                                          <p:spTgt spid="183310"/>
                                        </p:tgtEl>
                                        <p:attrNameLst>
                                          <p:attrName>style.visibility</p:attrName>
                                        </p:attrNameLst>
                                      </p:cBhvr>
                                      <p:to>
                                        <p:strVal val="visible"/>
                                      </p:to>
                                    </p:set>
                                    <p:animEffect transition="in" filter="strips(downRight)">
                                      <p:cBhvr>
                                        <p:cTn id="50" dur="3000"/>
                                        <p:tgtEl>
                                          <p:spTgt spid="183310"/>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nodeType="clickEffect">
                                  <p:stCondLst>
                                    <p:cond delay="0"/>
                                  </p:stCondLst>
                                  <p:childTnLst>
                                    <p:set>
                                      <p:cBhvr>
                                        <p:cTn id="54" dur="1" fill="hold">
                                          <p:stCondLst>
                                            <p:cond delay="0"/>
                                          </p:stCondLst>
                                        </p:cTn>
                                        <p:tgtEl>
                                          <p:spTgt spid="183308"/>
                                        </p:tgtEl>
                                        <p:attrNameLst>
                                          <p:attrName>style.visibility</p:attrName>
                                        </p:attrNameLst>
                                      </p:cBhvr>
                                      <p:to>
                                        <p:strVal val="visible"/>
                                      </p:to>
                                    </p:set>
                                    <p:animEffect transition="in" filter="strips(downRight)">
                                      <p:cBhvr>
                                        <p:cTn id="55" dur="3000"/>
                                        <p:tgtEl>
                                          <p:spTgt spid="183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P spid="183301" grpId="0"/>
      <p:bldP spid="18330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 name="Date Placeholder 3"/>
          <p:cNvSpPr>
            <a:spLocks noGrp="1"/>
          </p:cNvSpPr>
          <p:nvPr>
            <p:ph type="dt" sz="half" idx="4294967295"/>
          </p:nvPr>
        </p:nvSpPr>
        <p:spPr>
          <a:xfrm>
            <a:off x="457200" y="6245225"/>
            <a:ext cx="2133600" cy="476250"/>
          </a:xfrm>
          <a:prstGeom prst="rect">
            <a:avLst/>
          </a:prstGeom>
        </p:spPr>
        <p:txBody>
          <a:bodyPr/>
          <a:lstStyle/>
          <a:p>
            <a:fld id="{775EC838-1603-4C21-AD05-ABB53131AB04}" type="datetime1">
              <a:rPr lang="en-US"/>
              <a:pPr/>
              <a:t>5/15/2017</a:t>
            </a:fld>
            <a:endParaRPr lang="en-US"/>
          </a:p>
        </p:txBody>
      </p:sp>
      <p:sp>
        <p:nvSpPr>
          <p:cNvPr id="60" name="Slide Number Placeholder 5"/>
          <p:cNvSpPr>
            <a:spLocks noGrp="1"/>
          </p:cNvSpPr>
          <p:nvPr>
            <p:ph type="sldNum" sz="quarter" idx="4294967295"/>
          </p:nvPr>
        </p:nvSpPr>
        <p:spPr>
          <a:xfrm>
            <a:off x="6553200" y="6245225"/>
            <a:ext cx="2133600" cy="476250"/>
          </a:xfrm>
          <a:prstGeom prst="rect">
            <a:avLst/>
          </a:prstGeom>
        </p:spPr>
        <p:txBody>
          <a:bodyPr/>
          <a:lstStyle/>
          <a:p>
            <a:fld id="{231A73D1-839E-4A6E-A634-822000F7CF6C}" type="slidenum">
              <a:rPr lang="en-US"/>
              <a:pPr/>
              <a:t>69</a:t>
            </a:fld>
            <a:endParaRPr lang="en-US"/>
          </a:p>
        </p:txBody>
      </p:sp>
      <p:sp>
        <p:nvSpPr>
          <p:cNvPr id="182274" name="Rectangle 2"/>
          <p:cNvSpPr>
            <a:spLocks noChangeArrowheads="1"/>
          </p:cNvSpPr>
          <p:nvPr/>
        </p:nvSpPr>
        <p:spPr bwMode="auto">
          <a:xfrm>
            <a:off x="179388" y="260350"/>
            <a:ext cx="1765300" cy="396875"/>
          </a:xfrm>
          <a:prstGeom prst="rect">
            <a:avLst/>
          </a:prstGeom>
          <a:noFill/>
          <a:ln w="9525">
            <a:noFill/>
            <a:miter lim="800000"/>
            <a:headEnd/>
            <a:tailEnd/>
          </a:ln>
          <a:effectLst/>
        </p:spPr>
        <p:txBody>
          <a:bodyPr wrap="none" anchor="ctr">
            <a:spAutoFit/>
          </a:bodyPr>
          <a:lstStyle/>
          <a:p>
            <a:r>
              <a:rPr lang="en-US" sz="2000" b="1"/>
              <a:t>CONTOH 5.1</a:t>
            </a:r>
            <a:r>
              <a:rPr lang="en-US"/>
              <a:t> </a:t>
            </a:r>
          </a:p>
        </p:txBody>
      </p:sp>
      <p:sp>
        <p:nvSpPr>
          <p:cNvPr id="182275" name="Rectangle 3"/>
          <p:cNvSpPr>
            <a:spLocks noChangeArrowheads="1"/>
          </p:cNvSpPr>
          <p:nvPr/>
        </p:nvSpPr>
        <p:spPr bwMode="auto">
          <a:xfrm>
            <a:off x="179388" y="692150"/>
            <a:ext cx="8713787" cy="1069975"/>
          </a:xfrm>
          <a:prstGeom prst="rect">
            <a:avLst/>
          </a:prstGeom>
          <a:noFill/>
          <a:ln w="9525">
            <a:noFill/>
            <a:miter lim="800000"/>
            <a:headEnd/>
            <a:tailEnd/>
          </a:ln>
          <a:effectLst/>
        </p:spPr>
        <p:txBody>
          <a:bodyPr anchor="ctr">
            <a:spAutoFit/>
          </a:bodyPr>
          <a:lstStyle/>
          <a:p>
            <a:pPr>
              <a:tabLst>
                <a:tab pos="152400" algn="l"/>
                <a:tab pos="762000" algn="l"/>
              </a:tabLst>
            </a:pPr>
            <a:r>
              <a:rPr lang="en-US"/>
              <a:t>Sebuah sistem seperti disajikan dalam Gambar V.4, dengan data impedansi jaringan dan admitansi charging dalam perunit pada base 100 kVA diberikan dalam Tabel 1. Data pembangkitan dan pembebanan, serta estimasi tegangan bus diberikan dalam Tabel 2. </a:t>
            </a:r>
          </a:p>
          <a:p>
            <a:pPr>
              <a:tabLst>
                <a:tab pos="152400" algn="l"/>
                <a:tab pos="762000" algn="l"/>
              </a:tabLst>
            </a:pPr>
            <a:r>
              <a:rPr lang="en-US"/>
              <a:t>Hitung Aliran daya:Menggunakan Metoda Gauss-Seidel</a:t>
            </a:r>
          </a:p>
        </p:txBody>
      </p:sp>
      <p:sp>
        <p:nvSpPr>
          <p:cNvPr id="182277" name="Rectangle 5"/>
          <p:cNvSpPr>
            <a:spLocks noChangeArrowheads="1"/>
          </p:cNvSpPr>
          <p:nvPr/>
        </p:nvSpPr>
        <p:spPr bwMode="auto">
          <a:xfrm>
            <a:off x="0" y="24431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82276" name="Object 4"/>
          <p:cNvGraphicFramePr>
            <a:graphicFrameLocks noChangeAspect="1"/>
          </p:cNvGraphicFramePr>
          <p:nvPr/>
        </p:nvGraphicFramePr>
        <p:xfrm>
          <a:off x="1547813" y="1916113"/>
          <a:ext cx="4876800" cy="1971675"/>
        </p:xfrm>
        <a:graphic>
          <a:graphicData uri="http://schemas.openxmlformats.org/presentationml/2006/ole">
            <mc:AlternateContent xmlns:mc="http://schemas.openxmlformats.org/markup-compatibility/2006">
              <mc:Choice xmlns:v="urn:schemas-microsoft-com:vml" Requires="v">
                <p:oleObj spid="_x0000_s121861" name="Visio" r:id="rId3" imgW="3408680" imgH="1366520" progId="Visio.Drawing.11">
                  <p:embed/>
                </p:oleObj>
              </mc:Choice>
              <mc:Fallback>
                <p:oleObj name="Visio" r:id="rId3" imgW="3408680" imgH="136652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916113"/>
                        <a:ext cx="4876800" cy="197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279" name="Object 7"/>
          <p:cNvGraphicFramePr>
            <a:graphicFrameLocks noChangeAspect="1"/>
          </p:cNvGraphicFramePr>
          <p:nvPr/>
        </p:nvGraphicFramePr>
        <p:xfrm>
          <a:off x="1474788" y="2025650"/>
          <a:ext cx="228600" cy="228600"/>
        </p:xfrm>
        <a:graphic>
          <a:graphicData uri="http://schemas.openxmlformats.org/presentationml/2006/ole">
            <mc:AlternateContent xmlns:mc="http://schemas.openxmlformats.org/markup-compatibility/2006">
              <mc:Choice xmlns:v="urn:schemas-microsoft-com:vml" Requires="v">
                <p:oleObj spid="_x0000_s121862" name="Equation" r:id="rId5" imgW="228600" imgH="228600" progId="Equation.3">
                  <p:embed/>
                </p:oleObj>
              </mc:Choice>
              <mc:Fallback>
                <p:oleObj name="Equation" r:id="rId5" imgW="228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788" y="2025650"/>
                        <a:ext cx="2286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278" name="Object 6"/>
          <p:cNvGraphicFramePr>
            <a:graphicFrameLocks noChangeAspect="1"/>
          </p:cNvGraphicFramePr>
          <p:nvPr/>
        </p:nvGraphicFramePr>
        <p:xfrm>
          <a:off x="1474788" y="2025650"/>
          <a:ext cx="409575" cy="257175"/>
        </p:xfrm>
        <a:graphic>
          <a:graphicData uri="http://schemas.openxmlformats.org/presentationml/2006/ole">
            <mc:AlternateContent xmlns:mc="http://schemas.openxmlformats.org/markup-compatibility/2006">
              <mc:Choice xmlns:v="urn:schemas-microsoft-com:vml" Requires="v">
                <p:oleObj spid="_x0000_s121863" name="Equation" r:id="rId7" imgW="406048" imgH="253780" progId="Equation.3">
                  <p:embed/>
                </p:oleObj>
              </mc:Choice>
              <mc:Fallback>
                <p:oleObj name="Equation" r:id="rId7" imgW="406048" imgH="253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4788" y="2025650"/>
                        <a:ext cx="40957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280" name="Rectangle 8"/>
          <p:cNvSpPr>
            <a:spLocks noChangeArrowheads="1"/>
          </p:cNvSpPr>
          <p:nvPr/>
        </p:nvSpPr>
        <p:spPr bwMode="auto">
          <a:xfrm>
            <a:off x="1979613" y="3500438"/>
            <a:ext cx="3249612" cy="274637"/>
          </a:xfrm>
          <a:prstGeom prst="rect">
            <a:avLst/>
          </a:prstGeom>
          <a:noFill/>
          <a:ln w="9525">
            <a:noFill/>
            <a:miter lim="800000"/>
            <a:headEnd/>
            <a:tailEnd/>
          </a:ln>
          <a:effectLst/>
        </p:spPr>
        <p:txBody>
          <a:bodyPr wrap="none" anchor="ctr">
            <a:spAutoFit/>
          </a:bodyPr>
          <a:lstStyle/>
          <a:p>
            <a:pPr algn="ctr">
              <a:tabLst>
                <a:tab pos="152400" algn="l"/>
              </a:tabLst>
            </a:pPr>
            <a:r>
              <a:rPr lang="it-IT" sz="1200">
                <a:solidFill>
                  <a:srgbClr val="000000"/>
                </a:solidFill>
                <a:cs typeface="Times New Roman" pitchFamily="18" charset="0"/>
              </a:rPr>
              <a:t>Tabel 1. Data Impedansi dan admitansi tanah</a:t>
            </a:r>
            <a:endParaRPr lang="it-IT" sz="1800"/>
          </a:p>
        </p:txBody>
      </p:sp>
      <p:sp>
        <p:nvSpPr>
          <p:cNvPr id="182283" name="Rectangle 11"/>
          <p:cNvSpPr>
            <a:spLocks noChangeArrowheads="1"/>
          </p:cNvSpPr>
          <p:nvPr/>
        </p:nvSpPr>
        <p:spPr bwMode="auto">
          <a:xfrm>
            <a:off x="1474788" y="2025650"/>
            <a:ext cx="1143000" cy="0"/>
          </a:xfrm>
          <a:prstGeom prst="rect">
            <a:avLst/>
          </a:prstGeom>
          <a:noFill/>
          <a:ln w="9525">
            <a:noFill/>
            <a:miter lim="800000"/>
            <a:headEnd/>
            <a:tailEnd/>
          </a:ln>
          <a:effectLst/>
        </p:spPr>
        <p:txBody>
          <a:bodyPr wrap="none" anchor="ctr">
            <a:spAutoFit/>
          </a:bodyPr>
          <a:lstStyle/>
          <a:p>
            <a:pPr algn="ctr"/>
            <a:r>
              <a:rPr lang="en-US" sz="1200">
                <a:latin typeface="Times New Roman" pitchFamily="18" charset="0"/>
                <a:cs typeface="Times New Roman" pitchFamily="18" charset="0"/>
              </a:rPr>
              <a:t>Impedansi </a:t>
            </a:r>
            <a:endParaRPr lang="en-US" sz="1800"/>
          </a:p>
        </p:txBody>
      </p:sp>
      <p:sp>
        <p:nvSpPr>
          <p:cNvPr id="182285" name="Rectangle 13"/>
          <p:cNvSpPr>
            <a:spLocks noChangeArrowheads="1"/>
          </p:cNvSpPr>
          <p:nvPr/>
        </p:nvSpPr>
        <p:spPr bwMode="auto">
          <a:xfrm>
            <a:off x="1474788" y="2025650"/>
            <a:ext cx="1828800" cy="0"/>
          </a:xfrm>
          <a:prstGeom prst="rect">
            <a:avLst/>
          </a:prstGeom>
          <a:noFill/>
          <a:ln w="9525">
            <a:noFill/>
            <a:miter lim="800000"/>
            <a:headEnd/>
            <a:tailEnd/>
          </a:ln>
          <a:effectLst/>
        </p:spPr>
        <p:txBody>
          <a:bodyPr wrap="none" anchor="ctr">
            <a:spAutoFit/>
          </a:bodyPr>
          <a:lstStyle/>
          <a:p>
            <a:pPr algn="ctr"/>
            <a:r>
              <a:rPr lang="en-US" sz="1200">
                <a:latin typeface="Times New Roman" pitchFamily="18" charset="0"/>
                <a:cs typeface="Times New Roman" pitchFamily="18" charset="0"/>
              </a:rPr>
              <a:t>Admitansi ketanah</a:t>
            </a:r>
            <a:endParaRPr lang="en-US" sz="1800"/>
          </a:p>
        </p:txBody>
      </p:sp>
      <p:graphicFrame>
        <p:nvGraphicFramePr>
          <p:cNvPr id="182493" name="Group 221"/>
          <p:cNvGraphicFramePr>
            <a:graphicFrameLocks noGrp="1"/>
          </p:cNvGraphicFramePr>
          <p:nvPr/>
        </p:nvGraphicFramePr>
        <p:xfrm>
          <a:off x="1187450" y="3860800"/>
          <a:ext cx="5207000" cy="2229485"/>
        </p:xfrm>
        <a:graphic>
          <a:graphicData uri="http://schemas.openxmlformats.org/drawingml/2006/table">
            <a:tbl>
              <a:tblPr/>
              <a:tblGrid>
                <a:gridCol w="1081088"/>
                <a:gridCol w="1150937"/>
                <a:gridCol w="1439863"/>
                <a:gridCol w="1535112"/>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52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No cabang</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Bus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52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 – q</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 – 2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0,02 + j0,06</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j0,060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 – 3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0,08 + j0,24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j0,025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 – 3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0,06 + j0,18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j0,020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 – 4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0,06 + j0,18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j0,020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 – 5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0,04 + j0,12</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j0,015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 – 4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0,01 + j0,03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j0,010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4 – 5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0,08 + j0,24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j0,025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24501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strips(downRight)">
                                      <p:cBhvr>
                                        <p:cTn id="7" dur="500"/>
                                        <p:tgtEl>
                                          <p:spTgt spid="18227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82275"/>
                                        </p:tgtEl>
                                        <p:attrNameLst>
                                          <p:attrName>style.visibility</p:attrName>
                                        </p:attrNameLst>
                                      </p:cBhvr>
                                      <p:to>
                                        <p:strVal val="visible"/>
                                      </p:to>
                                    </p:set>
                                    <p:animEffect transition="in" filter="fade">
                                      <p:cBhvr>
                                        <p:cTn id="12" dur="500"/>
                                        <p:tgtEl>
                                          <p:spTgt spid="182275"/>
                                        </p:tgtEl>
                                      </p:cBhvr>
                                    </p:animEffect>
                                    <p:anim calcmode="lin" valueType="num">
                                      <p:cBhvr>
                                        <p:cTn id="13" dur="500" fill="hold"/>
                                        <p:tgtEl>
                                          <p:spTgt spid="182275"/>
                                        </p:tgtEl>
                                        <p:attrNameLst>
                                          <p:attrName>ppt_w</p:attrName>
                                        </p:attrNameLst>
                                      </p:cBhvr>
                                      <p:tavLst>
                                        <p:tav tm="0" fmla="#ppt_w*sin(2.5*pi*$)">
                                          <p:val>
                                            <p:fltVal val="0"/>
                                          </p:val>
                                        </p:tav>
                                        <p:tav tm="100000">
                                          <p:val>
                                            <p:fltVal val="1"/>
                                          </p:val>
                                        </p:tav>
                                      </p:tavLst>
                                    </p:anim>
                                    <p:anim calcmode="lin" valueType="num">
                                      <p:cBhvr>
                                        <p:cTn id="14" dur="500" fill="hold"/>
                                        <p:tgtEl>
                                          <p:spTgt spid="182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8E98DED8-4B0A-407E-BA23-1D46BD18CE4C}" type="slidenum">
              <a:rPr lang="en-US" altLang="en-US"/>
              <a:pPr/>
              <a:t>7</a:t>
            </a:fld>
            <a:endParaRPr lang="en-US" altLang="en-US"/>
          </a:p>
        </p:txBody>
      </p:sp>
      <p:sp>
        <p:nvSpPr>
          <p:cNvPr id="68613" name="Rectangle 5"/>
          <p:cNvSpPr>
            <a:spLocks noChangeArrowheads="1"/>
          </p:cNvSpPr>
          <p:nvPr/>
        </p:nvSpPr>
        <p:spPr bwMode="auto">
          <a:xfrm>
            <a:off x="304800" y="381000"/>
            <a:ext cx="8534400" cy="6477000"/>
          </a:xfrm>
          <a:prstGeom prst="rect">
            <a:avLst/>
          </a:prstGeom>
          <a:noFill/>
          <a:ln w="9525" algn="ctr">
            <a:noFill/>
            <a:miter lim="800000"/>
            <a:headEnd/>
            <a:tailEnd/>
          </a:ln>
          <a:effectLst/>
        </p:spPr>
        <p:txBody>
          <a:bodyPr lIns="0" tIns="0" rIns="0" bIns="0" anchor="ctr">
            <a:spAutoFit/>
          </a:bodyPr>
          <a:lstStyle/>
          <a:p>
            <a:pPr indent="457200" algn="just" eaLnBrk="0" hangingPunct="0"/>
            <a:r>
              <a:rPr lang="en-US" sz="1600">
                <a:latin typeface="Garamond" pitchFamily="18" charset="0"/>
              </a:rPr>
              <a:t>PEMECAHAN SEBUAH MODUL, PALING SEDIKIT HARUS DALAM 2 SUBMODUL PADA LEVEL DIBAWAHNYA.</a:t>
            </a:r>
          </a:p>
          <a:p>
            <a:pPr indent="457200" algn="just" eaLnBrk="0" hangingPunct="0"/>
            <a:endParaRPr lang="en-US" sz="1600" b="1">
              <a:latin typeface="Garamond" pitchFamily="18" charset="0"/>
            </a:endParaRPr>
          </a:p>
          <a:p>
            <a:pPr indent="457200" algn="just" eaLnBrk="0" hangingPunct="0"/>
            <a:r>
              <a:rPr lang="en-US" b="1">
                <a:latin typeface="Garamond" pitchFamily="18" charset="0"/>
              </a:rPr>
              <a:t>IDENTIFIKASI MODUL</a:t>
            </a:r>
            <a:endParaRPr lang="en-US">
              <a:latin typeface="Garamond" pitchFamily="18" charset="0"/>
            </a:endParaRPr>
          </a:p>
          <a:p>
            <a:pPr indent="457200" algn="just" eaLnBrk="0" hangingPunct="0"/>
            <a:r>
              <a:rPr lang="en-US" sz="1600">
                <a:latin typeface="Garamond" pitchFamily="18" charset="0"/>
              </a:rPr>
              <a:t>NAMA MODUL MERUPAKAN DESKRIPSI DARI APA YANG DIKERJAKAN OLEH MODUL TERSEBUT. </a:t>
            </a:r>
          </a:p>
          <a:p>
            <a:pPr indent="457200" algn="just" eaLnBrk="0" hangingPunct="0"/>
            <a:r>
              <a:rPr lang="en-US" sz="1600">
                <a:latin typeface="Garamond" pitchFamily="18" charset="0"/>
              </a:rPr>
              <a:t>IDENTIFIKASI SEBUAH MODUL JUGA BERUPA ANGKA. DALAM HAL INI ADA BANYAK CARA PENOMORAN MODUL. </a:t>
            </a:r>
          </a:p>
          <a:p>
            <a:pPr indent="457200" algn="just" eaLnBrk="0" hangingPunct="0"/>
            <a:endParaRPr lang="en-US" sz="1600" b="1" i="1">
              <a:latin typeface="Garamond" pitchFamily="18" charset="0"/>
            </a:endParaRPr>
          </a:p>
          <a:p>
            <a:pPr indent="457200" algn="just" eaLnBrk="0" hangingPunct="0"/>
            <a:r>
              <a:rPr lang="en-US" b="1" i="1">
                <a:latin typeface="Garamond" pitchFamily="18" charset="0"/>
              </a:rPr>
              <a:t>REVIEWING THE STRUCTURE CHART</a:t>
            </a:r>
            <a:endParaRPr lang="en-US">
              <a:latin typeface="Garamond" pitchFamily="18" charset="0"/>
            </a:endParaRPr>
          </a:p>
          <a:p>
            <a:pPr indent="457200" algn="just" eaLnBrk="0" hangingPunct="0"/>
            <a:r>
              <a:rPr lang="en-US" sz="1600">
                <a:latin typeface="Garamond" pitchFamily="18" charset="0"/>
              </a:rPr>
              <a:t>SETELAH CHART STRUKTUR DISIAPKAN, TINJAU ULANG STUKTUR TERSEBUT UNTUK MEYAKINKAN BAHWA STURKTUR TERSEBUT TELAH LENGKAP DAN SESUAI.</a:t>
            </a:r>
          </a:p>
          <a:p>
            <a:pPr indent="457200" algn="just" eaLnBrk="0" hangingPunct="0"/>
            <a:endParaRPr lang="en-US" sz="1600" b="1" i="1">
              <a:latin typeface="Garamond" pitchFamily="18" charset="0"/>
            </a:endParaRPr>
          </a:p>
          <a:p>
            <a:pPr indent="457200" algn="just" eaLnBrk="0" hangingPunct="0"/>
            <a:r>
              <a:rPr lang="en-US" sz="2000" b="1" i="1">
                <a:latin typeface="Garamond" pitchFamily="18" charset="0"/>
              </a:rPr>
              <a:t>CHART STRUKTURE DAN FLOWCHART</a:t>
            </a:r>
            <a:endParaRPr lang="en-US" sz="2000">
              <a:latin typeface="Garamond" pitchFamily="18" charset="0"/>
            </a:endParaRPr>
          </a:p>
          <a:p>
            <a:pPr indent="457200" algn="just" eaLnBrk="0" hangingPunct="0"/>
            <a:r>
              <a:rPr lang="en-US" sz="1600">
                <a:latin typeface="Garamond" pitchFamily="18" charset="0"/>
              </a:rPr>
              <a:t>PROSES PENGEMBANGAN SC DIMULAI DENGAN MENDEFINISIKAN MODUL PROGRAM UTAMA. </a:t>
            </a:r>
          </a:p>
          <a:p>
            <a:pPr indent="457200" algn="just" eaLnBrk="0" hangingPunct="0"/>
            <a:r>
              <a:rPr lang="en-US" sz="1600">
                <a:latin typeface="Garamond" pitchFamily="18" charset="0"/>
              </a:rPr>
              <a:t>JIKA MODUL BERISI BEBERAPA FUNGSI SUBORDINAT, MAKA MODUL DIPECAH DAN DILETAKKAN PADA LEVEL DIBAWAHNYA, DAN SUB-MODUL INI AKAN MENJADI BAGIAN DARI MODUL ASALNYA. </a:t>
            </a:r>
          </a:p>
          <a:p>
            <a:pPr indent="457200" algn="just" eaLnBrk="0" hangingPunct="0"/>
            <a:r>
              <a:rPr lang="en-US" sz="1600">
                <a:latin typeface="Garamond" pitchFamily="18" charset="0"/>
              </a:rPr>
              <a:t>MODUL MUNGKIN TIDAK MEMILIKI SUB-MODUL, ATAU MEMILIKI LEBIH DARI SATU SUB-MODUL. MODUL BOLEH MEMILIKI HANYA SEBUAH SUB-MODUL APABILA SUB-MODUL TERSEBUT MEMILIKI FUNGSI PENGERJAAN YANG DIBUTUHKAN OLEH LEBIH DARI SATU MODUL ATAU SUB-MODUL DALAM PROGRAM TERSEBUT.</a:t>
            </a:r>
          </a:p>
          <a:p>
            <a:pPr indent="457200" algn="just" eaLnBrk="0" hangingPunct="0"/>
            <a:r>
              <a:rPr lang="en-US" sz="1600">
                <a:latin typeface="Garamond" pitchFamily="18" charset="0"/>
              </a:rPr>
              <a:t>PERENCANAAN TOP–DOWN MEMBERI PENEKANAN AWAL PADA KESELURUHAN STRUKTUR PROGRAM DAN DETAIL DARI FUNGSI INDIVIDUAL AKAN DILIHAT KEMUDIAN APABILA </a:t>
            </a:r>
            <a:r>
              <a:rPr lang="en-US" sz="1600" b="1">
                <a:latin typeface="Garamond" pitchFamily="18" charset="0"/>
              </a:rPr>
              <a:t>SC</a:t>
            </a:r>
            <a:r>
              <a:rPr lang="en-US" sz="1600">
                <a:latin typeface="Garamond" pitchFamily="18" charset="0"/>
              </a:rPr>
              <a:t> TELAH SELESAI DIBUAT.</a:t>
            </a:r>
          </a:p>
        </p:txBody>
      </p:sp>
      <p:graphicFrame>
        <p:nvGraphicFramePr>
          <p:cNvPr id="2" name="Diagram 1"/>
          <p:cNvGraphicFramePr/>
          <p:nvPr/>
        </p:nvGraphicFramePr>
        <p:xfrm>
          <a:off x="304800" y="-1676400"/>
          <a:ext cx="85344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nvGraphicFramePr>
        <p:xfrm>
          <a:off x="1447800" y="838200"/>
          <a:ext cx="5486400" cy="2743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iterate type="lt">
                                    <p:tmPct val="10000"/>
                                  </p:iterate>
                                  <p:childTnLst>
                                    <p:set>
                                      <p:cBhvr>
                                        <p:cTn id="6" dur="1" fill="hold">
                                          <p:stCondLst>
                                            <p:cond delay="0"/>
                                          </p:stCondLst>
                                        </p:cTn>
                                        <p:tgtEl>
                                          <p:spTgt spid="68613">
                                            <p:txEl>
                                              <p:pRg st="0" end="0"/>
                                            </p:txEl>
                                          </p:spTgt>
                                        </p:tgtEl>
                                        <p:attrNameLst>
                                          <p:attrName>style.visibility</p:attrName>
                                        </p:attrNameLst>
                                      </p:cBhvr>
                                      <p:to>
                                        <p:strVal val="visible"/>
                                      </p:to>
                                    </p:set>
                                    <p:anim calcmode="lin" valueType="num">
                                      <p:cBhvr additive="base">
                                        <p:cTn id="7" dur="500" fill="hold"/>
                                        <p:tgtEl>
                                          <p:spTgt spid="686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1" nodeType="clickEffect">
                                  <p:stCondLst>
                                    <p:cond delay="0"/>
                                  </p:stCondLst>
                                  <p:childTnLst>
                                    <p:set>
                                      <p:cBhvr>
                                        <p:cTn id="12" dur="1" fill="hold">
                                          <p:stCondLst>
                                            <p:cond delay="0"/>
                                          </p:stCondLst>
                                        </p:cTn>
                                        <p:tgtEl>
                                          <p:spTgt spid="2">
                                            <p:graphicEl>
                                              <a:dgm id="{A41B2621-9DDA-4481-9531-71052A9D7768}"/>
                                            </p:graphicEl>
                                          </p:spTgt>
                                        </p:tgtEl>
                                        <p:attrNameLst>
                                          <p:attrName>style.visibility</p:attrName>
                                        </p:attrNameLst>
                                      </p:cBhvr>
                                      <p:to>
                                        <p:strVal val="visible"/>
                                      </p:to>
                                    </p:set>
                                    <p:animEffect transition="in" filter="wedge">
                                      <p:cBhvr>
                                        <p:cTn id="13" dur="2000"/>
                                        <p:tgtEl>
                                          <p:spTgt spid="2">
                                            <p:graphicEl>
                                              <a:dgm id="{A41B2621-9DDA-4481-9531-71052A9D776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1" nodeType="clickEffect">
                                  <p:stCondLst>
                                    <p:cond delay="0"/>
                                  </p:stCondLst>
                                  <p:childTnLst>
                                    <p:set>
                                      <p:cBhvr>
                                        <p:cTn id="17" dur="1" fill="hold">
                                          <p:stCondLst>
                                            <p:cond delay="0"/>
                                          </p:stCondLst>
                                        </p:cTn>
                                        <p:tgtEl>
                                          <p:spTgt spid="2">
                                            <p:graphicEl>
                                              <a:dgm id="{1EC798AA-19E1-429F-A199-289E13143DB0}"/>
                                            </p:graphicEl>
                                          </p:spTgt>
                                        </p:tgtEl>
                                        <p:attrNameLst>
                                          <p:attrName>style.visibility</p:attrName>
                                        </p:attrNameLst>
                                      </p:cBhvr>
                                      <p:to>
                                        <p:strVal val="visible"/>
                                      </p:to>
                                    </p:set>
                                    <p:animEffect transition="in" filter="wedge">
                                      <p:cBhvr>
                                        <p:cTn id="18" dur="2000"/>
                                        <p:tgtEl>
                                          <p:spTgt spid="2">
                                            <p:graphicEl>
                                              <a:dgm id="{1EC798AA-19E1-429F-A199-289E13143DB0}"/>
                                            </p:graphicEl>
                                          </p:spTgt>
                                        </p:tgtEl>
                                      </p:cBhvr>
                                    </p:animEffect>
                                  </p:childTnLst>
                                </p:cTn>
                              </p:par>
                              <p:par>
                                <p:cTn id="19" presetID="20" presetClass="entr" presetSubtype="0" fill="hold" grpId="1" nodeType="withEffect">
                                  <p:stCondLst>
                                    <p:cond delay="0"/>
                                  </p:stCondLst>
                                  <p:childTnLst>
                                    <p:set>
                                      <p:cBhvr>
                                        <p:cTn id="20" dur="1" fill="hold">
                                          <p:stCondLst>
                                            <p:cond delay="0"/>
                                          </p:stCondLst>
                                        </p:cTn>
                                        <p:tgtEl>
                                          <p:spTgt spid="2">
                                            <p:graphicEl>
                                              <a:dgm id="{4D28921C-D00D-4515-8AB2-F09DD7298CE9}"/>
                                            </p:graphicEl>
                                          </p:spTgt>
                                        </p:tgtEl>
                                        <p:attrNameLst>
                                          <p:attrName>style.visibility</p:attrName>
                                        </p:attrNameLst>
                                      </p:cBhvr>
                                      <p:to>
                                        <p:strVal val="visible"/>
                                      </p:to>
                                    </p:set>
                                    <p:animEffect transition="in" filter="wedge">
                                      <p:cBhvr>
                                        <p:cTn id="21" dur="2000"/>
                                        <p:tgtEl>
                                          <p:spTgt spid="2">
                                            <p:graphicEl>
                                              <a:dgm id="{4D28921C-D00D-4515-8AB2-F09DD7298CE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1" nodeType="clickEffect">
                                  <p:stCondLst>
                                    <p:cond delay="0"/>
                                  </p:stCondLst>
                                  <p:childTnLst>
                                    <p:set>
                                      <p:cBhvr>
                                        <p:cTn id="25" dur="1" fill="hold">
                                          <p:stCondLst>
                                            <p:cond delay="0"/>
                                          </p:stCondLst>
                                        </p:cTn>
                                        <p:tgtEl>
                                          <p:spTgt spid="2">
                                            <p:graphicEl>
                                              <a:dgm id="{AA81C0B6-05D8-49A4-9897-942795B4BB50}"/>
                                            </p:graphicEl>
                                          </p:spTgt>
                                        </p:tgtEl>
                                        <p:attrNameLst>
                                          <p:attrName>style.visibility</p:attrName>
                                        </p:attrNameLst>
                                      </p:cBhvr>
                                      <p:to>
                                        <p:strVal val="visible"/>
                                      </p:to>
                                    </p:set>
                                    <p:animEffect transition="in" filter="wedge">
                                      <p:cBhvr>
                                        <p:cTn id="26" dur="2000"/>
                                        <p:tgtEl>
                                          <p:spTgt spid="2">
                                            <p:graphicEl>
                                              <a:dgm id="{AA81C0B6-05D8-49A4-9897-942795B4BB50}"/>
                                            </p:graphicEl>
                                          </p:spTgt>
                                        </p:tgtEl>
                                      </p:cBhvr>
                                    </p:animEffect>
                                  </p:childTnLst>
                                </p:cTn>
                              </p:par>
                              <p:par>
                                <p:cTn id="27" presetID="20" presetClass="entr" presetSubtype="0" fill="hold" grpId="1" nodeType="withEffect">
                                  <p:stCondLst>
                                    <p:cond delay="0"/>
                                  </p:stCondLst>
                                  <p:childTnLst>
                                    <p:set>
                                      <p:cBhvr>
                                        <p:cTn id="28" dur="1" fill="hold">
                                          <p:stCondLst>
                                            <p:cond delay="0"/>
                                          </p:stCondLst>
                                        </p:cTn>
                                        <p:tgtEl>
                                          <p:spTgt spid="2">
                                            <p:graphicEl>
                                              <a:dgm id="{477C9020-F8C2-46A6-9F0F-46A14B6F4023}"/>
                                            </p:graphicEl>
                                          </p:spTgt>
                                        </p:tgtEl>
                                        <p:attrNameLst>
                                          <p:attrName>style.visibility</p:attrName>
                                        </p:attrNameLst>
                                      </p:cBhvr>
                                      <p:to>
                                        <p:strVal val="visible"/>
                                      </p:to>
                                    </p:set>
                                    <p:animEffect transition="in" filter="wedge">
                                      <p:cBhvr>
                                        <p:cTn id="29" dur="2000"/>
                                        <p:tgtEl>
                                          <p:spTgt spid="2">
                                            <p:graphicEl>
                                              <a:dgm id="{477C9020-F8C2-46A6-9F0F-46A14B6F402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1" nodeType="clickEffect">
                                  <p:stCondLst>
                                    <p:cond delay="0"/>
                                  </p:stCondLst>
                                  <p:childTnLst>
                                    <p:set>
                                      <p:cBhvr>
                                        <p:cTn id="33" dur="1" fill="hold">
                                          <p:stCondLst>
                                            <p:cond delay="0"/>
                                          </p:stCondLst>
                                        </p:cTn>
                                        <p:tgtEl>
                                          <p:spTgt spid="2">
                                            <p:graphicEl>
                                              <a:dgm id="{5129D521-8028-494C-BC17-239772AB27F5}"/>
                                            </p:graphicEl>
                                          </p:spTgt>
                                        </p:tgtEl>
                                        <p:attrNameLst>
                                          <p:attrName>style.visibility</p:attrName>
                                        </p:attrNameLst>
                                      </p:cBhvr>
                                      <p:to>
                                        <p:strVal val="visible"/>
                                      </p:to>
                                    </p:set>
                                    <p:animEffect transition="in" filter="wedge">
                                      <p:cBhvr>
                                        <p:cTn id="34" dur="2000"/>
                                        <p:tgtEl>
                                          <p:spTgt spid="2">
                                            <p:graphicEl>
                                              <a:dgm id="{5129D521-8028-494C-BC17-239772AB27F5}"/>
                                            </p:graphicEl>
                                          </p:spTgt>
                                        </p:tgtEl>
                                      </p:cBhvr>
                                    </p:animEffect>
                                  </p:childTnLst>
                                </p:cTn>
                              </p:par>
                              <p:par>
                                <p:cTn id="35" presetID="20" presetClass="entr" presetSubtype="0" fill="hold" grpId="1" nodeType="withEffect">
                                  <p:stCondLst>
                                    <p:cond delay="0"/>
                                  </p:stCondLst>
                                  <p:childTnLst>
                                    <p:set>
                                      <p:cBhvr>
                                        <p:cTn id="36" dur="1" fill="hold">
                                          <p:stCondLst>
                                            <p:cond delay="0"/>
                                          </p:stCondLst>
                                        </p:cTn>
                                        <p:tgtEl>
                                          <p:spTgt spid="2">
                                            <p:graphicEl>
                                              <a:dgm id="{27CA77C4-4603-4530-8D8A-75910EB663FE}"/>
                                            </p:graphicEl>
                                          </p:spTgt>
                                        </p:tgtEl>
                                        <p:attrNameLst>
                                          <p:attrName>style.visibility</p:attrName>
                                        </p:attrNameLst>
                                      </p:cBhvr>
                                      <p:to>
                                        <p:strVal val="visible"/>
                                      </p:to>
                                    </p:set>
                                    <p:animEffect transition="in" filter="wedge">
                                      <p:cBhvr>
                                        <p:cTn id="37" dur="2000"/>
                                        <p:tgtEl>
                                          <p:spTgt spid="2">
                                            <p:graphicEl>
                                              <a:dgm id="{27CA77C4-4603-4530-8D8A-75910EB663F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1" nodeType="clickEffect">
                                  <p:stCondLst>
                                    <p:cond delay="0"/>
                                  </p:stCondLst>
                                  <p:childTnLst>
                                    <p:set>
                                      <p:cBhvr>
                                        <p:cTn id="41" dur="1" fill="hold">
                                          <p:stCondLst>
                                            <p:cond delay="0"/>
                                          </p:stCondLst>
                                        </p:cTn>
                                        <p:tgtEl>
                                          <p:spTgt spid="2">
                                            <p:graphicEl>
                                              <a:dgm id="{07778793-7E53-43DA-9B60-827B9232011C}"/>
                                            </p:graphicEl>
                                          </p:spTgt>
                                        </p:tgtEl>
                                        <p:attrNameLst>
                                          <p:attrName>style.visibility</p:attrName>
                                        </p:attrNameLst>
                                      </p:cBhvr>
                                      <p:to>
                                        <p:strVal val="visible"/>
                                      </p:to>
                                    </p:set>
                                    <p:animEffect transition="in" filter="wedge">
                                      <p:cBhvr>
                                        <p:cTn id="42" dur="2000"/>
                                        <p:tgtEl>
                                          <p:spTgt spid="2">
                                            <p:graphicEl>
                                              <a:dgm id="{07778793-7E53-43DA-9B60-827B9232011C}"/>
                                            </p:graphicEl>
                                          </p:spTgt>
                                        </p:tgtEl>
                                      </p:cBhvr>
                                    </p:animEffect>
                                  </p:childTnLst>
                                </p:cTn>
                              </p:par>
                              <p:par>
                                <p:cTn id="43" presetID="20" presetClass="entr" presetSubtype="0" fill="hold" grpId="1" nodeType="withEffect">
                                  <p:stCondLst>
                                    <p:cond delay="0"/>
                                  </p:stCondLst>
                                  <p:childTnLst>
                                    <p:set>
                                      <p:cBhvr>
                                        <p:cTn id="44" dur="1" fill="hold">
                                          <p:stCondLst>
                                            <p:cond delay="0"/>
                                          </p:stCondLst>
                                        </p:cTn>
                                        <p:tgtEl>
                                          <p:spTgt spid="2">
                                            <p:graphicEl>
                                              <a:dgm id="{B50E7DE5-21E6-4B62-A94C-A359B9EB9903}"/>
                                            </p:graphicEl>
                                          </p:spTgt>
                                        </p:tgtEl>
                                        <p:attrNameLst>
                                          <p:attrName>style.visibility</p:attrName>
                                        </p:attrNameLst>
                                      </p:cBhvr>
                                      <p:to>
                                        <p:strVal val="visible"/>
                                      </p:to>
                                    </p:set>
                                    <p:animEffect transition="in" filter="wedge">
                                      <p:cBhvr>
                                        <p:cTn id="45" dur="2000"/>
                                        <p:tgtEl>
                                          <p:spTgt spid="2">
                                            <p:graphicEl>
                                              <a:dgm id="{B50E7DE5-21E6-4B62-A94C-A359B9EB990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grpId="1" nodeType="clickEffect">
                                  <p:stCondLst>
                                    <p:cond delay="0"/>
                                  </p:stCondLst>
                                  <p:childTnLst>
                                    <p:set>
                                      <p:cBhvr>
                                        <p:cTn id="49" dur="1" fill="hold">
                                          <p:stCondLst>
                                            <p:cond delay="0"/>
                                          </p:stCondLst>
                                        </p:cTn>
                                        <p:tgtEl>
                                          <p:spTgt spid="2">
                                            <p:graphicEl>
                                              <a:dgm id="{03948CA9-6836-4970-9032-B8C8A4C86C58}"/>
                                            </p:graphicEl>
                                          </p:spTgt>
                                        </p:tgtEl>
                                        <p:attrNameLst>
                                          <p:attrName>style.visibility</p:attrName>
                                        </p:attrNameLst>
                                      </p:cBhvr>
                                      <p:to>
                                        <p:strVal val="visible"/>
                                      </p:to>
                                    </p:set>
                                    <p:animEffect transition="in" filter="wedge">
                                      <p:cBhvr>
                                        <p:cTn id="50" dur="2000"/>
                                        <p:tgtEl>
                                          <p:spTgt spid="2">
                                            <p:graphicEl>
                                              <a:dgm id="{03948CA9-6836-4970-9032-B8C8A4C86C58}"/>
                                            </p:graphicEl>
                                          </p:spTgt>
                                        </p:tgtEl>
                                      </p:cBhvr>
                                    </p:animEffect>
                                  </p:childTnLst>
                                </p:cTn>
                              </p:par>
                              <p:par>
                                <p:cTn id="51" presetID="20" presetClass="entr" presetSubtype="0" fill="hold" grpId="1" nodeType="withEffect">
                                  <p:stCondLst>
                                    <p:cond delay="0"/>
                                  </p:stCondLst>
                                  <p:childTnLst>
                                    <p:set>
                                      <p:cBhvr>
                                        <p:cTn id="52" dur="1" fill="hold">
                                          <p:stCondLst>
                                            <p:cond delay="0"/>
                                          </p:stCondLst>
                                        </p:cTn>
                                        <p:tgtEl>
                                          <p:spTgt spid="2">
                                            <p:graphicEl>
                                              <a:dgm id="{425D737A-72F4-4CA7-87E7-3D5C4176BF25}"/>
                                            </p:graphicEl>
                                          </p:spTgt>
                                        </p:tgtEl>
                                        <p:attrNameLst>
                                          <p:attrName>style.visibility</p:attrName>
                                        </p:attrNameLst>
                                      </p:cBhvr>
                                      <p:to>
                                        <p:strVal val="visible"/>
                                      </p:to>
                                    </p:set>
                                    <p:animEffect transition="in" filter="wedge">
                                      <p:cBhvr>
                                        <p:cTn id="53" dur="2000"/>
                                        <p:tgtEl>
                                          <p:spTgt spid="2">
                                            <p:graphicEl>
                                              <a:dgm id="{425D737A-72F4-4CA7-87E7-3D5C4176BF2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1" nodeType="clickEffect">
                                  <p:stCondLst>
                                    <p:cond delay="0"/>
                                  </p:stCondLst>
                                  <p:childTnLst>
                                    <p:set>
                                      <p:cBhvr>
                                        <p:cTn id="57" dur="1" fill="hold">
                                          <p:stCondLst>
                                            <p:cond delay="0"/>
                                          </p:stCondLst>
                                        </p:cTn>
                                        <p:tgtEl>
                                          <p:spTgt spid="2">
                                            <p:graphicEl>
                                              <a:dgm id="{B156442D-5F47-475E-8567-6CB444FBF973}"/>
                                            </p:graphicEl>
                                          </p:spTgt>
                                        </p:tgtEl>
                                        <p:attrNameLst>
                                          <p:attrName>style.visibility</p:attrName>
                                        </p:attrNameLst>
                                      </p:cBhvr>
                                      <p:to>
                                        <p:strVal val="visible"/>
                                      </p:to>
                                    </p:set>
                                    <p:animEffect transition="in" filter="wedge">
                                      <p:cBhvr>
                                        <p:cTn id="58" dur="2000"/>
                                        <p:tgtEl>
                                          <p:spTgt spid="2">
                                            <p:graphicEl>
                                              <a:dgm id="{B156442D-5F47-475E-8567-6CB444FBF973}"/>
                                            </p:graphicEl>
                                          </p:spTgt>
                                        </p:tgtEl>
                                      </p:cBhvr>
                                    </p:animEffect>
                                  </p:childTnLst>
                                </p:cTn>
                              </p:par>
                              <p:par>
                                <p:cTn id="59" presetID="20" presetClass="entr" presetSubtype="0" fill="hold" grpId="1" nodeType="withEffect">
                                  <p:stCondLst>
                                    <p:cond delay="0"/>
                                  </p:stCondLst>
                                  <p:childTnLst>
                                    <p:set>
                                      <p:cBhvr>
                                        <p:cTn id="60" dur="1" fill="hold">
                                          <p:stCondLst>
                                            <p:cond delay="0"/>
                                          </p:stCondLst>
                                        </p:cTn>
                                        <p:tgtEl>
                                          <p:spTgt spid="2">
                                            <p:graphicEl>
                                              <a:dgm id="{0E888F4E-4E8F-4041-9818-11F3D1FD7DEC}"/>
                                            </p:graphicEl>
                                          </p:spTgt>
                                        </p:tgtEl>
                                        <p:attrNameLst>
                                          <p:attrName>style.visibility</p:attrName>
                                        </p:attrNameLst>
                                      </p:cBhvr>
                                      <p:to>
                                        <p:strVal val="visible"/>
                                      </p:to>
                                    </p:set>
                                    <p:animEffect transition="in" filter="wedge">
                                      <p:cBhvr>
                                        <p:cTn id="61" dur="2000"/>
                                        <p:tgtEl>
                                          <p:spTgt spid="2">
                                            <p:graphicEl>
                                              <a:dgm id="{0E888F4E-4E8F-4041-9818-11F3D1FD7DE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0" presetClass="entr" presetSubtype="0" fill="hold" grpId="1" nodeType="clickEffect">
                                  <p:stCondLst>
                                    <p:cond delay="0"/>
                                  </p:stCondLst>
                                  <p:childTnLst>
                                    <p:set>
                                      <p:cBhvr>
                                        <p:cTn id="65" dur="1" fill="hold">
                                          <p:stCondLst>
                                            <p:cond delay="0"/>
                                          </p:stCondLst>
                                        </p:cTn>
                                        <p:tgtEl>
                                          <p:spTgt spid="2">
                                            <p:graphicEl>
                                              <a:dgm id="{0FE106B1-D247-4284-B454-7C05E20D820F}"/>
                                            </p:graphicEl>
                                          </p:spTgt>
                                        </p:tgtEl>
                                        <p:attrNameLst>
                                          <p:attrName>style.visibility</p:attrName>
                                        </p:attrNameLst>
                                      </p:cBhvr>
                                      <p:to>
                                        <p:strVal val="visible"/>
                                      </p:to>
                                    </p:set>
                                    <p:animEffect transition="in" filter="wedge">
                                      <p:cBhvr>
                                        <p:cTn id="66" dur="2000"/>
                                        <p:tgtEl>
                                          <p:spTgt spid="2">
                                            <p:graphicEl>
                                              <a:dgm id="{0FE106B1-D247-4284-B454-7C05E20D820F}"/>
                                            </p:graphicEl>
                                          </p:spTgt>
                                        </p:tgtEl>
                                      </p:cBhvr>
                                    </p:animEffect>
                                  </p:childTnLst>
                                </p:cTn>
                              </p:par>
                              <p:par>
                                <p:cTn id="67" presetID="20" presetClass="entr" presetSubtype="0" fill="hold" grpId="1" nodeType="withEffect">
                                  <p:stCondLst>
                                    <p:cond delay="0"/>
                                  </p:stCondLst>
                                  <p:childTnLst>
                                    <p:set>
                                      <p:cBhvr>
                                        <p:cTn id="68" dur="1" fill="hold">
                                          <p:stCondLst>
                                            <p:cond delay="0"/>
                                          </p:stCondLst>
                                        </p:cTn>
                                        <p:tgtEl>
                                          <p:spTgt spid="2">
                                            <p:graphicEl>
                                              <a:dgm id="{CAF6E49A-67C5-459A-AC30-B096FDDC97B8}"/>
                                            </p:graphicEl>
                                          </p:spTgt>
                                        </p:tgtEl>
                                        <p:attrNameLst>
                                          <p:attrName>style.visibility</p:attrName>
                                        </p:attrNameLst>
                                      </p:cBhvr>
                                      <p:to>
                                        <p:strVal val="visible"/>
                                      </p:to>
                                    </p:set>
                                    <p:animEffect transition="in" filter="wedge">
                                      <p:cBhvr>
                                        <p:cTn id="69" dur="2000"/>
                                        <p:tgtEl>
                                          <p:spTgt spid="2">
                                            <p:graphicEl>
                                              <a:dgm id="{CAF6E49A-67C5-459A-AC30-B096FDDC97B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0" presetClass="entr" presetSubtype="0" fill="hold" grpId="1" nodeType="clickEffect">
                                  <p:stCondLst>
                                    <p:cond delay="0"/>
                                  </p:stCondLst>
                                  <p:childTnLst>
                                    <p:set>
                                      <p:cBhvr>
                                        <p:cTn id="73" dur="1" fill="hold">
                                          <p:stCondLst>
                                            <p:cond delay="0"/>
                                          </p:stCondLst>
                                        </p:cTn>
                                        <p:tgtEl>
                                          <p:spTgt spid="2">
                                            <p:graphicEl>
                                              <a:dgm id="{FF07AAAC-E260-45DF-8CF1-8C29DB4B21BA}"/>
                                            </p:graphicEl>
                                          </p:spTgt>
                                        </p:tgtEl>
                                        <p:attrNameLst>
                                          <p:attrName>style.visibility</p:attrName>
                                        </p:attrNameLst>
                                      </p:cBhvr>
                                      <p:to>
                                        <p:strVal val="visible"/>
                                      </p:to>
                                    </p:set>
                                    <p:animEffect transition="in" filter="wedge">
                                      <p:cBhvr>
                                        <p:cTn id="74" dur="2000"/>
                                        <p:tgtEl>
                                          <p:spTgt spid="2">
                                            <p:graphicEl>
                                              <a:dgm id="{FF07AAAC-E260-45DF-8CF1-8C29DB4B21BA}"/>
                                            </p:graphicEl>
                                          </p:spTgt>
                                        </p:tgtEl>
                                      </p:cBhvr>
                                    </p:animEffect>
                                  </p:childTnLst>
                                </p:cTn>
                              </p:par>
                              <p:par>
                                <p:cTn id="75" presetID="20" presetClass="entr" presetSubtype="0" fill="hold" grpId="1" nodeType="withEffect">
                                  <p:stCondLst>
                                    <p:cond delay="0"/>
                                  </p:stCondLst>
                                  <p:childTnLst>
                                    <p:set>
                                      <p:cBhvr>
                                        <p:cTn id="76" dur="1" fill="hold">
                                          <p:stCondLst>
                                            <p:cond delay="0"/>
                                          </p:stCondLst>
                                        </p:cTn>
                                        <p:tgtEl>
                                          <p:spTgt spid="2">
                                            <p:graphicEl>
                                              <a:dgm id="{C10EB9B3-39A0-4EF3-9A44-B9DA3B9CFE8B}"/>
                                            </p:graphicEl>
                                          </p:spTgt>
                                        </p:tgtEl>
                                        <p:attrNameLst>
                                          <p:attrName>style.visibility</p:attrName>
                                        </p:attrNameLst>
                                      </p:cBhvr>
                                      <p:to>
                                        <p:strVal val="visible"/>
                                      </p:to>
                                    </p:set>
                                    <p:animEffect transition="in" filter="wedge">
                                      <p:cBhvr>
                                        <p:cTn id="77" dur="2000"/>
                                        <p:tgtEl>
                                          <p:spTgt spid="2">
                                            <p:graphicEl>
                                              <a:dgm id="{C10EB9B3-39A0-4EF3-9A44-B9DA3B9CFE8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1" nodeType="clickEffect">
                                  <p:stCondLst>
                                    <p:cond delay="0"/>
                                  </p:stCondLst>
                                  <p:childTnLst>
                                    <p:set>
                                      <p:cBhvr>
                                        <p:cTn id="81" dur="1" fill="hold">
                                          <p:stCondLst>
                                            <p:cond delay="0"/>
                                          </p:stCondLst>
                                        </p:cTn>
                                        <p:tgtEl>
                                          <p:spTgt spid="2">
                                            <p:graphicEl>
                                              <a:dgm id="{E98E3467-5CF2-424F-BCC0-F546CED752B8}"/>
                                            </p:graphicEl>
                                          </p:spTgt>
                                        </p:tgtEl>
                                        <p:attrNameLst>
                                          <p:attrName>style.visibility</p:attrName>
                                        </p:attrNameLst>
                                      </p:cBhvr>
                                      <p:to>
                                        <p:strVal val="visible"/>
                                      </p:to>
                                    </p:set>
                                    <p:animEffect transition="in" filter="wedge">
                                      <p:cBhvr>
                                        <p:cTn id="82" dur="2000"/>
                                        <p:tgtEl>
                                          <p:spTgt spid="2">
                                            <p:graphicEl>
                                              <a:dgm id="{E98E3467-5CF2-424F-BCC0-F546CED752B8}"/>
                                            </p:graphicEl>
                                          </p:spTgt>
                                        </p:tgtEl>
                                      </p:cBhvr>
                                    </p:animEffect>
                                  </p:childTnLst>
                                </p:cTn>
                              </p:par>
                              <p:par>
                                <p:cTn id="83" presetID="20" presetClass="entr" presetSubtype="0" fill="hold" grpId="1" nodeType="withEffect">
                                  <p:stCondLst>
                                    <p:cond delay="0"/>
                                  </p:stCondLst>
                                  <p:childTnLst>
                                    <p:set>
                                      <p:cBhvr>
                                        <p:cTn id="84" dur="1" fill="hold">
                                          <p:stCondLst>
                                            <p:cond delay="0"/>
                                          </p:stCondLst>
                                        </p:cTn>
                                        <p:tgtEl>
                                          <p:spTgt spid="2">
                                            <p:graphicEl>
                                              <a:dgm id="{5AE700E7-67F8-4C38-BA4B-CE5E477053CF}"/>
                                            </p:graphicEl>
                                          </p:spTgt>
                                        </p:tgtEl>
                                        <p:attrNameLst>
                                          <p:attrName>style.visibility</p:attrName>
                                        </p:attrNameLst>
                                      </p:cBhvr>
                                      <p:to>
                                        <p:strVal val="visible"/>
                                      </p:to>
                                    </p:set>
                                    <p:animEffect transition="in" filter="wedge">
                                      <p:cBhvr>
                                        <p:cTn id="85" dur="2000"/>
                                        <p:tgtEl>
                                          <p:spTgt spid="2">
                                            <p:graphicEl>
                                              <a:dgm id="{5AE700E7-67F8-4C38-BA4B-CE5E477053CF}"/>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0" presetClass="entr" presetSubtype="0" fill="hold" grpId="1" nodeType="clickEffect">
                                  <p:stCondLst>
                                    <p:cond delay="0"/>
                                  </p:stCondLst>
                                  <p:childTnLst>
                                    <p:set>
                                      <p:cBhvr>
                                        <p:cTn id="89" dur="1" fill="hold">
                                          <p:stCondLst>
                                            <p:cond delay="0"/>
                                          </p:stCondLst>
                                        </p:cTn>
                                        <p:tgtEl>
                                          <p:spTgt spid="2">
                                            <p:graphicEl>
                                              <a:dgm id="{E950ECEA-9CCE-417A-BC55-3CB964230F5F}"/>
                                            </p:graphicEl>
                                          </p:spTgt>
                                        </p:tgtEl>
                                        <p:attrNameLst>
                                          <p:attrName>style.visibility</p:attrName>
                                        </p:attrNameLst>
                                      </p:cBhvr>
                                      <p:to>
                                        <p:strVal val="visible"/>
                                      </p:to>
                                    </p:set>
                                    <p:animEffect transition="in" filter="wedge">
                                      <p:cBhvr>
                                        <p:cTn id="90" dur="2000"/>
                                        <p:tgtEl>
                                          <p:spTgt spid="2">
                                            <p:graphicEl>
                                              <a:dgm id="{E950ECEA-9CCE-417A-BC55-3CB964230F5F}"/>
                                            </p:graphicEl>
                                          </p:spTgt>
                                        </p:tgtEl>
                                      </p:cBhvr>
                                    </p:animEffect>
                                  </p:childTnLst>
                                </p:cTn>
                              </p:par>
                              <p:par>
                                <p:cTn id="91" presetID="20" presetClass="entr" presetSubtype="0" fill="hold" grpId="1" nodeType="withEffect">
                                  <p:stCondLst>
                                    <p:cond delay="0"/>
                                  </p:stCondLst>
                                  <p:childTnLst>
                                    <p:set>
                                      <p:cBhvr>
                                        <p:cTn id="92" dur="1" fill="hold">
                                          <p:stCondLst>
                                            <p:cond delay="0"/>
                                          </p:stCondLst>
                                        </p:cTn>
                                        <p:tgtEl>
                                          <p:spTgt spid="2">
                                            <p:graphicEl>
                                              <a:dgm id="{0EDE4B82-C38E-4E76-A35E-4BD23213D98E}"/>
                                            </p:graphicEl>
                                          </p:spTgt>
                                        </p:tgtEl>
                                        <p:attrNameLst>
                                          <p:attrName>style.visibility</p:attrName>
                                        </p:attrNameLst>
                                      </p:cBhvr>
                                      <p:to>
                                        <p:strVal val="visible"/>
                                      </p:to>
                                    </p:set>
                                    <p:animEffect transition="in" filter="wedge">
                                      <p:cBhvr>
                                        <p:cTn id="93" dur="2000"/>
                                        <p:tgtEl>
                                          <p:spTgt spid="2">
                                            <p:graphicEl>
                                              <a:dgm id="{0EDE4B82-C38E-4E76-A35E-4BD23213D98E}"/>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0" presetClass="entr" presetSubtype="0" fill="hold" grpId="1" nodeType="clickEffect">
                                  <p:stCondLst>
                                    <p:cond delay="0"/>
                                  </p:stCondLst>
                                  <p:childTnLst>
                                    <p:set>
                                      <p:cBhvr>
                                        <p:cTn id="97" dur="1" fill="hold">
                                          <p:stCondLst>
                                            <p:cond delay="0"/>
                                          </p:stCondLst>
                                        </p:cTn>
                                        <p:tgtEl>
                                          <p:spTgt spid="2">
                                            <p:graphicEl>
                                              <a:dgm id="{06EF4EE4-58C1-44DC-8417-41FE34D391F9}"/>
                                            </p:graphicEl>
                                          </p:spTgt>
                                        </p:tgtEl>
                                        <p:attrNameLst>
                                          <p:attrName>style.visibility</p:attrName>
                                        </p:attrNameLst>
                                      </p:cBhvr>
                                      <p:to>
                                        <p:strVal val="visible"/>
                                      </p:to>
                                    </p:set>
                                    <p:animEffect transition="in" filter="wedge">
                                      <p:cBhvr>
                                        <p:cTn id="98" dur="2000"/>
                                        <p:tgtEl>
                                          <p:spTgt spid="2">
                                            <p:graphicEl>
                                              <a:dgm id="{06EF4EE4-58C1-44DC-8417-41FE34D391F9}"/>
                                            </p:graphicEl>
                                          </p:spTgt>
                                        </p:tgtEl>
                                      </p:cBhvr>
                                    </p:animEffect>
                                  </p:childTnLst>
                                </p:cTn>
                              </p:par>
                              <p:par>
                                <p:cTn id="99" presetID="20" presetClass="entr" presetSubtype="0" fill="hold" grpId="1" nodeType="withEffect">
                                  <p:stCondLst>
                                    <p:cond delay="0"/>
                                  </p:stCondLst>
                                  <p:childTnLst>
                                    <p:set>
                                      <p:cBhvr>
                                        <p:cTn id="100" dur="1" fill="hold">
                                          <p:stCondLst>
                                            <p:cond delay="0"/>
                                          </p:stCondLst>
                                        </p:cTn>
                                        <p:tgtEl>
                                          <p:spTgt spid="2">
                                            <p:graphicEl>
                                              <a:dgm id="{DF4DA3C4-81B9-45D2-8E5D-0635E054D0C6}"/>
                                            </p:graphicEl>
                                          </p:spTgt>
                                        </p:tgtEl>
                                        <p:attrNameLst>
                                          <p:attrName>style.visibility</p:attrName>
                                        </p:attrNameLst>
                                      </p:cBhvr>
                                      <p:to>
                                        <p:strVal val="visible"/>
                                      </p:to>
                                    </p:set>
                                    <p:animEffect transition="in" filter="wedge">
                                      <p:cBhvr>
                                        <p:cTn id="101" dur="2000"/>
                                        <p:tgtEl>
                                          <p:spTgt spid="2">
                                            <p:graphicEl>
                                              <a:dgm id="{DF4DA3C4-81B9-45D2-8E5D-0635E054D0C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0" presetClass="entr" presetSubtype="0" fill="hold" grpId="1" nodeType="clickEffect">
                                  <p:stCondLst>
                                    <p:cond delay="0"/>
                                  </p:stCondLst>
                                  <p:childTnLst>
                                    <p:set>
                                      <p:cBhvr>
                                        <p:cTn id="105" dur="1" fill="hold">
                                          <p:stCondLst>
                                            <p:cond delay="0"/>
                                          </p:stCondLst>
                                        </p:cTn>
                                        <p:tgtEl>
                                          <p:spTgt spid="2">
                                            <p:graphicEl>
                                              <a:dgm id="{E2DC9F30-5EF7-4B4C-AF88-E99D8AC03814}"/>
                                            </p:graphicEl>
                                          </p:spTgt>
                                        </p:tgtEl>
                                        <p:attrNameLst>
                                          <p:attrName>style.visibility</p:attrName>
                                        </p:attrNameLst>
                                      </p:cBhvr>
                                      <p:to>
                                        <p:strVal val="visible"/>
                                      </p:to>
                                    </p:set>
                                    <p:animEffect transition="in" filter="wedge">
                                      <p:cBhvr>
                                        <p:cTn id="106" dur="2000"/>
                                        <p:tgtEl>
                                          <p:spTgt spid="2">
                                            <p:graphicEl>
                                              <a:dgm id="{E2DC9F30-5EF7-4B4C-AF88-E99D8AC03814}"/>
                                            </p:graphicEl>
                                          </p:spTgt>
                                        </p:tgtEl>
                                      </p:cBhvr>
                                    </p:animEffect>
                                  </p:childTnLst>
                                </p:cTn>
                              </p:par>
                              <p:par>
                                <p:cTn id="107" presetID="20" presetClass="entr" presetSubtype="0" fill="hold" grpId="1" nodeType="withEffect">
                                  <p:stCondLst>
                                    <p:cond delay="0"/>
                                  </p:stCondLst>
                                  <p:childTnLst>
                                    <p:set>
                                      <p:cBhvr>
                                        <p:cTn id="108" dur="1" fill="hold">
                                          <p:stCondLst>
                                            <p:cond delay="0"/>
                                          </p:stCondLst>
                                        </p:cTn>
                                        <p:tgtEl>
                                          <p:spTgt spid="2">
                                            <p:graphicEl>
                                              <a:dgm id="{9ADD4A32-F9FC-4D27-B026-8A1F333DCB76}"/>
                                            </p:graphicEl>
                                          </p:spTgt>
                                        </p:tgtEl>
                                        <p:attrNameLst>
                                          <p:attrName>style.visibility</p:attrName>
                                        </p:attrNameLst>
                                      </p:cBhvr>
                                      <p:to>
                                        <p:strVal val="visible"/>
                                      </p:to>
                                    </p:set>
                                    <p:animEffect transition="in" filter="wedge">
                                      <p:cBhvr>
                                        <p:cTn id="109" dur="2000"/>
                                        <p:tgtEl>
                                          <p:spTgt spid="2">
                                            <p:graphicEl>
                                              <a:dgm id="{9ADD4A32-F9FC-4D27-B026-8A1F333DCB76}"/>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xit" presetSubtype="16" fill="hold" grpId="0" nodeType="clickEffect">
                                  <p:stCondLst>
                                    <p:cond delay="0"/>
                                  </p:stCondLst>
                                  <p:childTnLst>
                                    <p:animEffect transition="out" filter="diamond(in)">
                                      <p:cBhvr>
                                        <p:cTn id="113" dur="2000"/>
                                        <p:tgtEl>
                                          <p:spTgt spid="2">
                                            <p:graphicEl>
                                              <a:dgm id="{A41B2621-9DDA-4481-9531-71052A9D7768}"/>
                                            </p:graphicEl>
                                          </p:spTgt>
                                        </p:tgtEl>
                                      </p:cBhvr>
                                    </p:animEffect>
                                    <p:set>
                                      <p:cBhvr>
                                        <p:cTn id="114" dur="1" fill="hold">
                                          <p:stCondLst>
                                            <p:cond delay="1999"/>
                                          </p:stCondLst>
                                        </p:cTn>
                                        <p:tgtEl>
                                          <p:spTgt spid="2">
                                            <p:graphicEl>
                                              <a:dgm id="{A41B2621-9DDA-4481-9531-71052A9D7768}"/>
                                            </p:graphicEl>
                                          </p:spTgt>
                                        </p:tgtEl>
                                        <p:attrNameLst>
                                          <p:attrName>style.visibility</p:attrName>
                                        </p:attrNameLst>
                                      </p:cBhvr>
                                      <p:to>
                                        <p:strVal val="hidden"/>
                                      </p:to>
                                    </p:set>
                                  </p:childTnLst>
                                </p:cTn>
                              </p:par>
                              <p:par>
                                <p:cTn id="115" presetID="8" presetClass="exit" presetSubtype="16" fill="hold" grpId="0" nodeType="withEffect">
                                  <p:stCondLst>
                                    <p:cond delay="0"/>
                                  </p:stCondLst>
                                  <p:childTnLst>
                                    <p:animEffect transition="out" filter="diamond(in)">
                                      <p:cBhvr>
                                        <p:cTn id="116" dur="2000"/>
                                        <p:tgtEl>
                                          <p:spTgt spid="2">
                                            <p:graphicEl>
                                              <a:dgm id="{1EC798AA-19E1-429F-A199-289E13143DB0}"/>
                                            </p:graphicEl>
                                          </p:spTgt>
                                        </p:tgtEl>
                                      </p:cBhvr>
                                    </p:animEffect>
                                    <p:set>
                                      <p:cBhvr>
                                        <p:cTn id="117" dur="1" fill="hold">
                                          <p:stCondLst>
                                            <p:cond delay="1999"/>
                                          </p:stCondLst>
                                        </p:cTn>
                                        <p:tgtEl>
                                          <p:spTgt spid="2">
                                            <p:graphicEl>
                                              <a:dgm id="{1EC798AA-19E1-429F-A199-289E13143DB0}"/>
                                            </p:graphicEl>
                                          </p:spTgt>
                                        </p:tgtEl>
                                        <p:attrNameLst>
                                          <p:attrName>style.visibility</p:attrName>
                                        </p:attrNameLst>
                                      </p:cBhvr>
                                      <p:to>
                                        <p:strVal val="hidden"/>
                                      </p:to>
                                    </p:set>
                                  </p:childTnLst>
                                </p:cTn>
                              </p:par>
                              <p:par>
                                <p:cTn id="118" presetID="8" presetClass="exit" presetSubtype="16" fill="hold" grpId="0" nodeType="withEffect">
                                  <p:stCondLst>
                                    <p:cond delay="0"/>
                                  </p:stCondLst>
                                  <p:childTnLst>
                                    <p:animEffect transition="out" filter="diamond(in)">
                                      <p:cBhvr>
                                        <p:cTn id="119" dur="2000"/>
                                        <p:tgtEl>
                                          <p:spTgt spid="2">
                                            <p:graphicEl>
                                              <a:dgm id="{4D28921C-D00D-4515-8AB2-F09DD7298CE9}"/>
                                            </p:graphicEl>
                                          </p:spTgt>
                                        </p:tgtEl>
                                      </p:cBhvr>
                                    </p:animEffect>
                                    <p:set>
                                      <p:cBhvr>
                                        <p:cTn id="120" dur="1" fill="hold">
                                          <p:stCondLst>
                                            <p:cond delay="1999"/>
                                          </p:stCondLst>
                                        </p:cTn>
                                        <p:tgtEl>
                                          <p:spTgt spid="2">
                                            <p:graphicEl>
                                              <a:dgm id="{4D28921C-D00D-4515-8AB2-F09DD7298CE9}"/>
                                            </p:graphicEl>
                                          </p:spTgt>
                                        </p:tgtEl>
                                        <p:attrNameLst>
                                          <p:attrName>style.visibility</p:attrName>
                                        </p:attrNameLst>
                                      </p:cBhvr>
                                      <p:to>
                                        <p:strVal val="hidden"/>
                                      </p:to>
                                    </p:set>
                                  </p:childTnLst>
                                </p:cTn>
                              </p:par>
                              <p:par>
                                <p:cTn id="121" presetID="8" presetClass="exit" presetSubtype="16" fill="hold" grpId="0" nodeType="withEffect">
                                  <p:stCondLst>
                                    <p:cond delay="0"/>
                                  </p:stCondLst>
                                  <p:childTnLst>
                                    <p:animEffect transition="out" filter="diamond(in)">
                                      <p:cBhvr>
                                        <p:cTn id="122" dur="2000"/>
                                        <p:tgtEl>
                                          <p:spTgt spid="2">
                                            <p:graphicEl>
                                              <a:dgm id="{07778793-7E53-43DA-9B60-827B9232011C}"/>
                                            </p:graphicEl>
                                          </p:spTgt>
                                        </p:tgtEl>
                                      </p:cBhvr>
                                    </p:animEffect>
                                    <p:set>
                                      <p:cBhvr>
                                        <p:cTn id="123" dur="1" fill="hold">
                                          <p:stCondLst>
                                            <p:cond delay="1999"/>
                                          </p:stCondLst>
                                        </p:cTn>
                                        <p:tgtEl>
                                          <p:spTgt spid="2">
                                            <p:graphicEl>
                                              <a:dgm id="{07778793-7E53-43DA-9B60-827B9232011C}"/>
                                            </p:graphicEl>
                                          </p:spTgt>
                                        </p:tgtEl>
                                        <p:attrNameLst>
                                          <p:attrName>style.visibility</p:attrName>
                                        </p:attrNameLst>
                                      </p:cBhvr>
                                      <p:to>
                                        <p:strVal val="hidden"/>
                                      </p:to>
                                    </p:set>
                                  </p:childTnLst>
                                </p:cTn>
                              </p:par>
                              <p:par>
                                <p:cTn id="124" presetID="8" presetClass="exit" presetSubtype="16" fill="hold" grpId="0" nodeType="withEffect">
                                  <p:stCondLst>
                                    <p:cond delay="0"/>
                                  </p:stCondLst>
                                  <p:childTnLst>
                                    <p:animEffect transition="out" filter="diamond(in)">
                                      <p:cBhvr>
                                        <p:cTn id="125" dur="2000"/>
                                        <p:tgtEl>
                                          <p:spTgt spid="2">
                                            <p:graphicEl>
                                              <a:dgm id="{B50E7DE5-21E6-4B62-A94C-A359B9EB9903}"/>
                                            </p:graphicEl>
                                          </p:spTgt>
                                        </p:tgtEl>
                                      </p:cBhvr>
                                    </p:animEffect>
                                    <p:set>
                                      <p:cBhvr>
                                        <p:cTn id="126" dur="1" fill="hold">
                                          <p:stCondLst>
                                            <p:cond delay="1999"/>
                                          </p:stCondLst>
                                        </p:cTn>
                                        <p:tgtEl>
                                          <p:spTgt spid="2">
                                            <p:graphicEl>
                                              <a:dgm id="{B50E7DE5-21E6-4B62-A94C-A359B9EB9903}"/>
                                            </p:graphicEl>
                                          </p:spTgt>
                                        </p:tgtEl>
                                        <p:attrNameLst>
                                          <p:attrName>style.visibility</p:attrName>
                                        </p:attrNameLst>
                                      </p:cBhvr>
                                      <p:to>
                                        <p:strVal val="hidden"/>
                                      </p:to>
                                    </p:set>
                                  </p:childTnLst>
                                </p:cTn>
                              </p:par>
                              <p:par>
                                <p:cTn id="127" presetID="8" presetClass="exit" presetSubtype="16" fill="hold" grpId="0" nodeType="withEffect">
                                  <p:stCondLst>
                                    <p:cond delay="0"/>
                                  </p:stCondLst>
                                  <p:childTnLst>
                                    <p:animEffect transition="out" filter="diamond(in)">
                                      <p:cBhvr>
                                        <p:cTn id="128" dur="2000"/>
                                        <p:tgtEl>
                                          <p:spTgt spid="2">
                                            <p:graphicEl>
                                              <a:dgm id="{03948CA9-6836-4970-9032-B8C8A4C86C58}"/>
                                            </p:graphicEl>
                                          </p:spTgt>
                                        </p:tgtEl>
                                      </p:cBhvr>
                                    </p:animEffect>
                                    <p:set>
                                      <p:cBhvr>
                                        <p:cTn id="129" dur="1" fill="hold">
                                          <p:stCondLst>
                                            <p:cond delay="1999"/>
                                          </p:stCondLst>
                                        </p:cTn>
                                        <p:tgtEl>
                                          <p:spTgt spid="2">
                                            <p:graphicEl>
                                              <a:dgm id="{03948CA9-6836-4970-9032-B8C8A4C86C58}"/>
                                            </p:graphicEl>
                                          </p:spTgt>
                                        </p:tgtEl>
                                        <p:attrNameLst>
                                          <p:attrName>style.visibility</p:attrName>
                                        </p:attrNameLst>
                                      </p:cBhvr>
                                      <p:to>
                                        <p:strVal val="hidden"/>
                                      </p:to>
                                    </p:set>
                                  </p:childTnLst>
                                </p:cTn>
                              </p:par>
                              <p:par>
                                <p:cTn id="130" presetID="8" presetClass="exit" presetSubtype="16" fill="hold" grpId="0" nodeType="withEffect">
                                  <p:stCondLst>
                                    <p:cond delay="0"/>
                                  </p:stCondLst>
                                  <p:childTnLst>
                                    <p:animEffect transition="out" filter="diamond(in)">
                                      <p:cBhvr>
                                        <p:cTn id="131" dur="2000"/>
                                        <p:tgtEl>
                                          <p:spTgt spid="2">
                                            <p:graphicEl>
                                              <a:dgm id="{425D737A-72F4-4CA7-87E7-3D5C4176BF25}"/>
                                            </p:graphicEl>
                                          </p:spTgt>
                                        </p:tgtEl>
                                      </p:cBhvr>
                                    </p:animEffect>
                                    <p:set>
                                      <p:cBhvr>
                                        <p:cTn id="132" dur="1" fill="hold">
                                          <p:stCondLst>
                                            <p:cond delay="1999"/>
                                          </p:stCondLst>
                                        </p:cTn>
                                        <p:tgtEl>
                                          <p:spTgt spid="2">
                                            <p:graphicEl>
                                              <a:dgm id="{425D737A-72F4-4CA7-87E7-3D5C4176BF25}"/>
                                            </p:graphicEl>
                                          </p:spTgt>
                                        </p:tgtEl>
                                        <p:attrNameLst>
                                          <p:attrName>style.visibility</p:attrName>
                                        </p:attrNameLst>
                                      </p:cBhvr>
                                      <p:to>
                                        <p:strVal val="hidden"/>
                                      </p:to>
                                    </p:set>
                                  </p:childTnLst>
                                </p:cTn>
                              </p:par>
                              <p:par>
                                <p:cTn id="133" presetID="8" presetClass="exit" presetSubtype="16" fill="hold" grpId="0" nodeType="withEffect">
                                  <p:stCondLst>
                                    <p:cond delay="0"/>
                                  </p:stCondLst>
                                  <p:childTnLst>
                                    <p:animEffect transition="out" filter="diamond(in)">
                                      <p:cBhvr>
                                        <p:cTn id="134" dur="2000"/>
                                        <p:tgtEl>
                                          <p:spTgt spid="2">
                                            <p:graphicEl>
                                              <a:dgm id="{B156442D-5F47-475E-8567-6CB444FBF973}"/>
                                            </p:graphicEl>
                                          </p:spTgt>
                                        </p:tgtEl>
                                      </p:cBhvr>
                                    </p:animEffect>
                                    <p:set>
                                      <p:cBhvr>
                                        <p:cTn id="135" dur="1" fill="hold">
                                          <p:stCondLst>
                                            <p:cond delay="1999"/>
                                          </p:stCondLst>
                                        </p:cTn>
                                        <p:tgtEl>
                                          <p:spTgt spid="2">
                                            <p:graphicEl>
                                              <a:dgm id="{B156442D-5F47-475E-8567-6CB444FBF973}"/>
                                            </p:graphicEl>
                                          </p:spTgt>
                                        </p:tgtEl>
                                        <p:attrNameLst>
                                          <p:attrName>style.visibility</p:attrName>
                                        </p:attrNameLst>
                                      </p:cBhvr>
                                      <p:to>
                                        <p:strVal val="hidden"/>
                                      </p:to>
                                    </p:set>
                                  </p:childTnLst>
                                </p:cTn>
                              </p:par>
                              <p:par>
                                <p:cTn id="136" presetID="8" presetClass="exit" presetSubtype="16" fill="hold" grpId="0" nodeType="withEffect">
                                  <p:stCondLst>
                                    <p:cond delay="0"/>
                                  </p:stCondLst>
                                  <p:childTnLst>
                                    <p:animEffect transition="out" filter="diamond(in)">
                                      <p:cBhvr>
                                        <p:cTn id="137" dur="2000"/>
                                        <p:tgtEl>
                                          <p:spTgt spid="2">
                                            <p:graphicEl>
                                              <a:dgm id="{0E888F4E-4E8F-4041-9818-11F3D1FD7DEC}"/>
                                            </p:graphicEl>
                                          </p:spTgt>
                                        </p:tgtEl>
                                      </p:cBhvr>
                                    </p:animEffect>
                                    <p:set>
                                      <p:cBhvr>
                                        <p:cTn id="138" dur="1" fill="hold">
                                          <p:stCondLst>
                                            <p:cond delay="1999"/>
                                          </p:stCondLst>
                                        </p:cTn>
                                        <p:tgtEl>
                                          <p:spTgt spid="2">
                                            <p:graphicEl>
                                              <a:dgm id="{0E888F4E-4E8F-4041-9818-11F3D1FD7DEC}"/>
                                            </p:graphicEl>
                                          </p:spTgt>
                                        </p:tgtEl>
                                        <p:attrNameLst>
                                          <p:attrName>style.visibility</p:attrName>
                                        </p:attrNameLst>
                                      </p:cBhvr>
                                      <p:to>
                                        <p:strVal val="hidden"/>
                                      </p:to>
                                    </p:set>
                                  </p:childTnLst>
                                </p:cTn>
                              </p:par>
                              <p:par>
                                <p:cTn id="139" presetID="8" presetClass="exit" presetSubtype="16" fill="hold" grpId="0" nodeType="withEffect">
                                  <p:stCondLst>
                                    <p:cond delay="0"/>
                                  </p:stCondLst>
                                  <p:childTnLst>
                                    <p:animEffect transition="out" filter="diamond(in)">
                                      <p:cBhvr>
                                        <p:cTn id="140" dur="2000"/>
                                        <p:tgtEl>
                                          <p:spTgt spid="2">
                                            <p:graphicEl>
                                              <a:dgm id="{0FE106B1-D247-4284-B454-7C05E20D820F}"/>
                                            </p:graphicEl>
                                          </p:spTgt>
                                        </p:tgtEl>
                                      </p:cBhvr>
                                    </p:animEffect>
                                    <p:set>
                                      <p:cBhvr>
                                        <p:cTn id="141" dur="1" fill="hold">
                                          <p:stCondLst>
                                            <p:cond delay="1999"/>
                                          </p:stCondLst>
                                        </p:cTn>
                                        <p:tgtEl>
                                          <p:spTgt spid="2">
                                            <p:graphicEl>
                                              <a:dgm id="{0FE106B1-D247-4284-B454-7C05E20D820F}"/>
                                            </p:graphicEl>
                                          </p:spTgt>
                                        </p:tgtEl>
                                        <p:attrNameLst>
                                          <p:attrName>style.visibility</p:attrName>
                                        </p:attrNameLst>
                                      </p:cBhvr>
                                      <p:to>
                                        <p:strVal val="hidden"/>
                                      </p:to>
                                    </p:set>
                                  </p:childTnLst>
                                </p:cTn>
                              </p:par>
                              <p:par>
                                <p:cTn id="142" presetID="8" presetClass="exit" presetSubtype="16" fill="hold" grpId="0" nodeType="withEffect">
                                  <p:stCondLst>
                                    <p:cond delay="0"/>
                                  </p:stCondLst>
                                  <p:childTnLst>
                                    <p:animEffect transition="out" filter="diamond(in)">
                                      <p:cBhvr>
                                        <p:cTn id="143" dur="2000"/>
                                        <p:tgtEl>
                                          <p:spTgt spid="2">
                                            <p:graphicEl>
                                              <a:dgm id="{CAF6E49A-67C5-459A-AC30-B096FDDC97B8}"/>
                                            </p:graphicEl>
                                          </p:spTgt>
                                        </p:tgtEl>
                                      </p:cBhvr>
                                    </p:animEffect>
                                    <p:set>
                                      <p:cBhvr>
                                        <p:cTn id="144" dur="1" fill="hold">
                                          <p:stCondLst>
                                            <p:cond delay="1999"/>
                                          </p:stCondLst>
                                        </p:cTn>
                                        <p:tgtEl>
                                          <p:spTgt spid="2">
                                            <p:graphicEl>
                                              <a:dgm id="{CAF6E49A-67C5-459A-AC30-B096FDDC97B8}"/>
                                            </p:graphicEl>
                                          </p:spTgt>
                                        </p:tgtEl>
                                        <p:attrNameLst>
                                          <p:attrName>style.visibility</p:attrName>
                                        </p:attrNameLst>
                                      </p:cBhvr>
                                      <p:to>
                                        <p:strVal val="hidden"/>
                                      </p:to>
                                    </p:set>
                                  </p:childTnLst>
                                </p:cTn>
                              </p:par>
                              <p:par>
                                <p:cTn id="145" presetID="8" presetClass="exit" presetSubtype="16" fill="hold" grpId="0" nodeType="withEffect">
                                  <p:stCondLst>
                                    <p:cond delay="0"/>
                                  </p:stCondLst>
                                  <p:childTnLst>
                                    <p:animEffect transition="out" filter="diamond(in)">
                                      <p:cBhvr>
                                        <p:cTn id="146" dur="2000"/>
                                        <p:tgtEl>
                                          <p:spTgt spid="2">
                                            <p:graphicEl>
                                              <a:dgm id="{FF07AAAC-E260-45DF-8CF1-8C29DB4B21BA}"/>
                                            </p:graphicEl>
                                          </p:spTgt>
                                        </p:tgtEl>
                                      </p:cBhvr>
                                    </p:animEffect>
                                    <p:set>
                                      <p:cBhvr>
                                        <p:cTn id="147" dur="1" fill="hold">
                                          <p:stCondLst>
                                            <p:cond delay="1999"/>
                                          </p:stCondLst>
                                        </p:cTn>
                                        <p:tgtEl>
                                          <p:spTgt spid="2">
                                            <p:graphicEl>
                                              <a:dgm id="{FF07AAAC-E260-45DF-8CF1-8C29DB4B21BA}"/>
                                            </p:graphicEl>
                                          </p:spTgt>
                                        </p:tgtEl>
                                        <p:attrNameLst>
                                          <p:attrName>style.visibility</p:attrName>
                                        </p:attrNameLst>
                                      </p:cBhvr>
                                      <p:to>
                                        <p:strVal val="hidden"/>
                                      </p:to>
                                    </p:set>
                                  </p:childTnLst>
                                </p:cTn>
                              </p:par>
                              <p:par>
                                <p:cTn id="148" presetID="8" presetClass="exit" presetSubtype="16" fill="hold" grpId="0" nodeType="withEffect">
                                  <p:stCondLst>
                                    <p:cond delay="0"/>
                                  </p:stCondLst>
                                  <p:childTnLst>
                                    <p:animEffect transition="out" filter="diamond(in)">
                                      <p:cBhvr>
                                        <p:cTn id="149" dur="2000"/>
                                        <p:tgtEl>
                                          <p:spTgt spid="2">
                                            <p:graphicEl>
                                              <a:dgm id="{C10EB9B3-39A0-4EF3-9A44-B9DA3B9CFE8B}"/>
                                            </p:graphicEl>
                                          </p:spTgt>
                                        </p:tgtEl>
                                      </p:cBhvr>
                                    </p:animEffect>
                                    <p:set>
                                      <p:cBhvr>
                                        <p:cTn id="150" dur="1" fill="hold">
                                          <p:stCondLst>
                                            <p:cond delay="1999"/>
                                          </p:stCondLst>
                                        </p:cTn>
                                        <p:tgtEl>
                                          <p:spTgt spid="2">
                                            <p:graphicEl>
                                              <a:dgm id="{C10EB9B3-39A0-4EF3-9A44-B9DA3B9CFE8B}"/>
                                            </p:graphicEl>
                                          </p:spTgt>
                                        </p:tgtEl>
                                        <p:attrNameLst>
                                          <p:attrName>style.visibility</p:attrName>
                                        </p:attrNameLst>
                                      </p:cBhvr>
                                      <p:to>
                                        <p:strVal val="hidden"/>
                                      </p:to>
                                    </p:set>
                                  </p:childTnLst>
                                </p:cTn>
                              </p:par>
                              <p:par>
                                <p:cTn id="151" presetID="8" presetClass="exit" presetSubtype="16" fill="hold" grpId="0" nodeType="withEffect">
                                  <p:stCondLst>
                                    <p:cond delay="0"/>
                                  </p:stCondLst>
                                  <p:childTnLst>
                                    <p:animEffect transition="out" filter="diamond(in)">
                                      <p:cBhvr>
                                        <p:cTn id="152" dur="2000"/>
                                        <p:tgtEl>
                                          <p:spTgt spid="2">
                                            <p:graphicEl>
                                              <a:dgm id="{E98E3467-5CF2-424F-BCC0-F546CED752B8}"/>
                                            </p:graphicEl>
                                          </p:spTgt>
                                        </p:tgtEl>
                                      </p:cBhvr>
                                    </p:animEffect>
                                    <p:set>
                                      <p:cBhvr>
                                        <p:cTn id="153" dur="1" fill="hold">
                                          <p:stCondLst>
                                            <p:cond delay="1999"/>
                                          </p:stCondLst>
                                        </p:cTn>
                                        <p:tgtEl>
                                          <p:spTgt spid="2">
                                            <p:graphicEl>
                                              <a:dgm id="{E98E3467-5CF2-424F-BCC0-F546CED752B8}"/>
                                            </p:graphicEl>
                                          </p:spTgt>
                                        </p:tgtEl>
                                        <p:attrNameLst>
                                          <p:attrName>style.visibility</p:attrName>
                                        </p:attrNameLst>
                                      </p:cBhvr>
                                      <p:to>
                                        <p:strVal val="hidden"/>
                                      </p:to>
                                    </p:set>
                                  </p:childTnLst>
                                </p:cTn>
                              </p:par>
                              <p:par>
                                <p:cTn id="154" presetID="8" presetClass="exit" presetSubtype="16" fill="hold" grpId="0" nodeType="withEffect">
                                  <p:stCondLst>
                                    <p:cond delay="0"/>
                                  </p:stCondLst>
                                  <p:childTnLst>
                                    <p:animEffect transition="out" filter="diamond(in)">
                                      <p:cBhvr>
                                        <p:cTn id="155" dur="2000"/>
                                        <p:tgtEl>
                                          <p:spTgt spid="2">
                                            <p:graphicEl>
                                              <a:dgm id="{5AE700E7-67F8-4C38-BA4B-CE5E477053CF}"/>
                                            </p:graphicEl>
                                          </p:spTgt>
                                        </p:tgtEl>
                                      </p:cBhvr>
                                    </p:animEffect>
                                    <p:set>
                                      <p:cBhvr>
                                        <p:cTn id="156" dur="1" fill="hold">
                                          <p:stCondLst>
                                            <p:cond delay="1999"/>
                                          </p:stCondLst>
                                        </p:cTn>
                                        <p:tgtEl>
                                          <p:spTgt spid="2">
                                            <p:graphicEl>
                                              <a:dgm id="{5AE700E7-67F8-4C38-BA4B-CE5E477053CF}"/>
                                            </p:graphicEl>
                                          </p:spTgt>
                                        </p:tgtEl>
                                        <p:attrNameLst>
                                          <p:attrName>style.visibility</p:attrName>
                                        </p:attrNameLst>
                                      </p:cBhvr>
                                      <p:to>
                                        <p:strVal val="hidden"/>
                                      </p:to>
                                    </p:set>
                                  </p:childTnLst>
                                </p:cTn>
                              </p:par>
                              <p:par>
                                <p:cTn id="157" presetID="8" presetClass="exit" presetSubtype="16" fill="hold" grpId="0" nodeType="withEffect">
                                  <p:stCondLst>
                                    <p:cond delay="0"/>
                                  </p:stCondLst>
                                  <p:childTnLst>
                                    <p:animEffect transition="out" filter="diamond(in)">
                                      <p:cBhvr>
                                        <p:cTn id="158" dur="2000"/>
                                        <p:tgtEl>
                                          <p:spTgt spid="2">
                                            <p:graphicEl>
                                              <a:dgm id="{AA81C0B6-05D8-49A4-9897-942795B4BB50}"/>
                                            </p:graphicEl>
                                          </p:spTgt>
                                        </p:tgtEl>
                                      </p:cBhvr>
                                    </p:animEffect>
                                    <p:set>
                                      <p:cBhvr>
                                        <p:cTn id="159" dur="1" fill="hold">
                                          <p:stCondLst>
                                            <p:cond delay="1999"/>
                                          </p:stCondLst>
                                        </p:cTn>
                                        <p:tgtEl>
                                          <p:spTgt spid="2">
                                            <p:graphicEl>
                                              <a:dgm id="{AA81C0B6-05D8-49A4-9897-942795B4BB50}"/>
                                            </p:graphicEl>
                                          </p:spTgt>
                                        </p:tgtEl>
                                        <p:attrNameLst>
                                          <p:attrName>style.visibility</p:attrName>
                                        </p:attrNameLst>
                                      </p:cBhvr>
                                      <p:to>
                                        <p:strVal val="hidden"/>
                                      </p:to>
                                    </p:set>
                                  </p:childTnLst>
                                </p:cTn>
                              </p:par>
                              <p:par>
                                <p:cTn id="160" presetID="8" presetClass="exit" presetSubtype="16" fill="hold" grpId="0" nodeType="withEffect">
                                  <p:stCondLst>
                                    <p:cond delay="0"/>
                                  </p:stCondLst>
                                  <p:childTnLst>
                                    <p:animEffect transition="out" filter="diamond(in)">
                                      <p:cBhvr>
                                        <p:cTn id="161" dur="2000"/>
                                        <p:tgtEl>
                                          <p:spTgt spid="2">
                                            <p:graphicEl>
                                              <a:dgm id="{477C9020-F8C2-46A6-9F0F-46A14B6F4023}"/>
                                            </p:graphicEl>
                                          </p:spTgt>
                                        </p:tgtEl>
                                      </p:cBhvr>
                                    </p:animEffect>
                                    <p:set>
                                      <p:cBhvr>
                                        <p:cTn id="162" dur="1" fill="hold">
                                          <p:stCondLst>
                                            <p:cond delay="1999"/>
                                          </p:stCondLst>
                                        </p:cTn>
                                        <p:tgtEl>
                                          <p:spTgt spid="2">
                                            <p:graphicEl>
                                              <a:dgm id="{477C9020-F8C2-46A6-9F0F-46A14B6F4023}"/>
                                            </p:graphicEl>
                                          </p:spTgt>
                                        </p:tgtEl>
                                        <p:attrNameLst>
                                          <p:attrName>style.visibility</p:attrName>
                                        </p:attrNameLst>
                                      </p:cBhvr>
                                      <p:to>
                                        <p:strVal val="hidden"/>
                                      </p:to>
                                    </p:set>
                                  </p:childTnLst>
                                </p:cTn>
                              </p:par>
                              <p:par>
                                <p:cTn id="163" presetID="8" presetClass="exit" presetSubtype="16" fill="hold" grpId="0" nodeType="withEffect">
                                  <p:stCondLst>
                                    <p:cond delay="0"/>
                                  </p:stCondLst>
                                  <p:childTnLst>
                                    <p:animEffect transition="out" filter="diamond(in)">
                                      <p:cBhvr>
                                        <p:cTn id="164" dur="2000"/>
                                        <p:tgtEl>
                                          <p:spTgt spid="2">
                                            <p:graphicEl>
                                              <a:dgm id="{E950ECEA-9CCE-417A-BC55-3CB964230F5F}"/>
                                            </p:graphicEl>
                                          </p:spTgt>
                                        </p:tgtEl>
                                      </p:cBhvr>
                                    </p:animEffect>
                                    <p:set>
                                      <p:cBhvr>
                                        <p:cTn id="165" dur="1" fill="hold">
                                          <p:stCondLst>
                                            <p:cond delay="1999"/>
                                          </p:stCondLst>
                                        </p:cTn>
                                        <p:tgtEl>
                                          <p:spTgt spid="2">
                                            <p:graphicEl>
                                              <a:dgm id="{E950ECEA-9CCE-417A-BC55-3CB964230F5F}"/>
                                            </p:graphicEl>
                                          </p:spTgt>
                                        </p:tgtEl>
                                        <p:attrNameLst>
                                          <p:attrName>style.visibility</p:attrName>
                                        </p:attrNameLst>
                                      </p:cBhvr>
                                      <p:to>
                                        <p:strVal val="hidden"/>
                                      </p:to>
                                    </p:set>
                                  </p:childTnLst>
                                </p:cTn>
                              </p:par>
                              <p:par>
                                <p:cTn id="166" presetID="8" presetClass="exit" presetSubtype="16" fill="hold" grpId="0" nodeType="withEffect">
                                  <p:stCondLst>
                                    <p:cond delay="0"/>
                                  </p:stCondLst>
                                  <p:childTnLst>
                                    <p:animEffect transition="out" filter="diamond(in)">
                                      <p:cBhvr>
                                        <p:cTn id="167" dur="2000"/>
                                        <p:tgtEl>
                                          <p:spTgt spid="2">
                                            <p:graphicEl>
                                              <a:dgm id="{0EDE4B82-C38E-4E76-A35E-4BD23213D98E}"/>
                                            </p:graphicEl>
                                          </p:spTgt>
                                        </p:tgtEl>
                                      </p:cBhvr>
                                    </p:animEffect>
                                    <p:set>
                                      <p:cBhvr>
                                        <p:cTn id="168" dur="1" fill="hold">
                                          <p:stCondLst>
                                            <p:cond delay="1999"/>
                                          </p:stCondLst>
                                        </p:cTn>
                                        <p:tgtEl>
                                          <p:spTgt spid="2">
                                            <p:graphicEl>
                                              <a:dgm id="{0EDE4B82-C38E-4E76-A35E-4BD23213D98E}"/>
                                            </p:graphicEl>
                                          </p:spTgt>
                                        </p:tgtEl>
                                        <p:attrNameLst>
                                          <p:attrName>style.visibility</p:attrName>
                                        </p:attrNameLst>
                                      </p:cBhvr>
                                      <p:to>
                                        <p:strVal val="hidden"/>
                                      </p:to>
                                    </p:set>
                                  </p:childTnLst>
                                </p:cTn>
                              </p:par>
                              <p:par>
                                <p:cTn id="169" presetID="8" presetClass="exit" presetSubtype="16" fill="hold" grpId="0" nodeType="withEffect">
                                  <p:stCondLst>
                                    <p:cond delay="0"/>
                                  </p:stCondLst>
                                  <p:childTnLst>
                                    <p:animEffect transition="out" filter="diamond(in)">
                                      <p:cBhvr>
                                        <p:cTn id="170" dur="2000"/>
                                        <p:tgtEl>
                                          <p:spTgt spid="2">
                                            <p:graphicEl>
                                              <a:dgm id="{06EF4EE4-58C1-44DC-8417-41FE34D391F9}"/>
                                            </p:graphicEl>
                                          </p:spTgt>
                                        </p:tgtEl>
                                      </p:cBhvr>
                                    </p:animEffect>
                                    <p:set>
                                      <p:cBhvr>
                                        <p:cTn id="171" dur="1" fill="hold">
                                          <p:stCondLst>
                                            <p:cond delay="1999"/>
                                          </p:stCondLst>
                                        </p:cTn>
                                        <p:tgtEl>
                                          <p:spTgt spid="2">
                                            <p:graphicEl>
                                              <a:dgm id="{06EF4EE4-58C1-44DC-8417-41FE34D391F9}"/>
                                            </p:graphicEl>
                                          </p:spTgt>
                                        </p:tgtEl>
                                        <p:attrNameLst>
                                          <p:attrName>style.visibility</p:attrName>
                                        </p:attrNameLst>
                                      </p:cBhvr>
                                      <p:to>
                                        <p:strVal val="hidden"/>
                                      </p:to>
                                    </p:set>
                                  </p:childTnLst>
                                </p:cTn>
                              </p:par>
                              <p:par>
                                <p:cTn id="172" presetID="8" presetClass="exit" presetSubtype="16" fill="hold" grpId="0" nodeType="withEffect">
                                  <p:stCondLst>
                                    <p:cond delay="0"/>
                                  </p:stCondLst>
                                  <p:childTnLst>
                                    <p:animEffect transition="out" filter="diamond(in)">
                                      <p:cBhvr>
                                        <p:cTn id="173" dur="2000"/>
                                        <p:tgtEl>
                                          <p:spTgt spid="2">
                                            <p:graphicEl>
                                              <a:dgm id="{DF4DA3C4-81B9-45D2-8E5D-0635E054D0C6}"/>
                                            </p:graphicEl>
                                          </p:spTgt>
                                        </p:tgtEl>
                                      </p:cBhvr>
                                    </p:animEffect>
                                    <p:set>
                                      <p:cBhvr>
                                        <p:cTn id="174" dur="1" fill="hold">
                                          <p:stCondLst>
                                            <p:cond delay="1999"/>
                                          </p:stCondLst>
                                        </p:cTn>
                                        <p:tgtEl>
                                          <p:spTgt spid="2">
                                            <p:graphicEl>
                                              <a:dgm id="{DF4DA3C4-81B9-45D2-8E5D-0635E054D0C6}"/>
                                            </p:graphicEl>
                                          </p:spTgt>
                                        </p:tgtEl>
                                        <p:attrNameLst>
                                          <p:attrName>style.visibility</p:attrName>
                                        </p:attrNameLst>
                                      </p:cBhvr>
                                      <p:to>
                                        <p:strVal val="hidden"/>
                                      </p:to>
                                    </p:set>
                                  </p:childTnLst>
                                </p:cTn>
                              </p:par>
                              <p:par>
                                <p:cTn id="175" presetID="8" presetClass="exit" presetSubtype="16" fill="hold" grpId="0" nodeType="withEffect">
                                  <p:stCondLst>
                                    <p:cond delay="0"/>
                                  </p:stCondLst>
                                  <p:childTnLst>
                                    <p:animEffect transition="out" filter="diamond(in)">
                                      <p:cBhvr>
                                        <p:cTn id="176" dur="2000"/>
                                        <p:tgtEl>
                                          <p:spTgt spid="2">
                                            <p:graphicEl>
                                              <a:dgm id="{5129D521-8028-494C-BC17-239772AB27F5}"/>
                                            </p:graphicEl>
                                          </p:spTgt>
                                        </p:tgtEl>
                                      </p:cBhvr>
                                    </p:animEffect>
                                    <p:set>
                                      <p:cBhvr>
                                        <p:cTn id="177" dur="1" fill="hold">
                                          <p:stCondLst>
                                            <p:cond delay="1999"/>
                                          </p:stCondLst>
                                        </p:cTn>
                                        <p:tgtEl>
                                          <p:spTgt spid="2">
                                            <p:graphicEl>
                                              <a:dgm id="{5129D521-8028-494C-BC17-239772AB27F5}"/>
                                            </p:graphicEl>
                                          </p:spTgt>
                                        </p:tgtEl>
                                        <p:attrNameLst>
                                          <p:attrName>style.visibility</p:attrName>
                                        </p:attrNameLst>
                                      </p:cBhvr>
                                      <p:to>
                                        <p:strVal val="hidden"/>
                                      </p:to>
                                    </p:set>
                                  </p:childTnLst>
                                </p:cTn>
                              </p:par>
                              <p:par>
                                <p:cTn id="178" presetID="8" presetClass="exit" presetSubtype="16" fill="hold" grpId="0" nodeType="withEffect">
                                  <p:stCondLst>
                                    <p:cond delay="0"/>
                                  </p:stCondLst>
                                  <p:childTnLst>
                                    <p:animEffect transition="out" filter="diamond(in)">
                                      <p:cBhvr>
                                        <p:cTn id="179" dur="2000"/>
                                        <p:tgtEl>
                                          <p:spTgt spid="2">
                                            <p:graphicEl>
                                              <a:dgm id="{27CA77C4-4603-4530-8D8A-75910EB663FE}"/>
                                            </p:graphicEl>
                                          </p:spTgt>
                                        </p:tgtEl>
                                      </p:cBhvr>
                                    </p:animEffect>
                                    <p:set>
                                      <p:cBhvr>
                                        <p:cTn id="180" dur="1" fill="hold">
                                          <p:stCondLst>
                                            <p:cond delay="1999"/>
                                          </p:stCondLst>
                                        </p:cTn>
                                        <p:tgtEl>
                                          <p:spTgt spid="2">
                                            <p:graphicEl>
                                              <a:dgm id="{27CA77C4-4603-4530-8D8A-75910EB663FE}"/>
                                            </p:graphicEl>
                                          </p:spTgt>
                                        </p:tgtEl>
                                        <p:attrNameLst>
                                          <p:attrName>style.visibility</p:attrName>
                                        </p:attrNameLst>
                                      </p:cBhvr>
                                      <p:to>
                                        <p:strVal val="hidden"/>
                                      </p:to>
                                    </p:set>
                                  </p:childTnLst>
                                </p:cTn>
                              </p:par>
                              <p:par>
                                <p:cTn id="181" presetID="8" presetClass="exit" presetSubtype="16" fill="hold" grpId="0" nodeType="withEffect">
                                  <p:stCondLst>
                                    <p:cond delay="0"/>
                                  </p:stCondLst>
                                  <p:childTnLst>
                                    <p:animEffect transition="out" filter="diamond(in)">
                                      <p:cBhvr>
                                        <p:cTn id="182" dur="2000"/>
                                        <p:tgtEl>
                                          <p:spTgt spid="2">
                                            <p:graphicEl>
                                              <a:dgm id="{E2DC9F30-5EF7-4B4C-AF88-E99D8AC03814}"/>
                                            </p:graphicEl>
                                          </p:spTgt>
                                        </p:tgtEl>
                                      </p:cBhvr>
                                    </p:animEffect>
                                    <p:set>
                                      <p:cBhvr>
                                        <p:cTn id="183" dur="1" fill="hold">
                                          <p:stCondLst>
                                            <p:cond delay="1999"/>
                                          </p:stCondLst>
                                        </p:cTn>
                                        <p:tgtEl>
                                          <p:spTgt spid="2">
                                            <p:graphicEl>
                                              <a:dgm id="{E2DC9F30-5EF7-4B4C-AF88-E99D8AC03814}"/>
                                            </p:graphicEl>
                                          </p:spTgt>
                                        </p:tgtEl>
                                        <p:attrNameLst>
                                          <p:attrName>style.visibility</p:attrName>
                                        </p:attrNameLst>
                                      </p:cBhvr>
                                      <p:to>
                                        <p:strVal val="hidden"/>
                                      </p:to>
                                    </p:set>
                                  </p:childTnLst>
                                </p:cTn>
                              </p:par>
                              <p:par>
                                <p:cTn id="184" presetID="8" presetClass="exit" presetSubtype="16" fill="hold" grpId="0" nodeType="withEffect">
                                  <p:stCondLst>
                                    <p:cond delay="0"/>
                                  </p:stCondLst>
                                  <p:childTnLst>
                                    <p:animEffect transition="out" filter="diamond(in)">
                                      <p:cBhvr>
                                        <p:cTn id="185" dur="2000"/>
                                        <p:tgtEl>
                                          <p:spTgt spid="2">
                                            <p:graphicEl>
                                              <a:dgm id="{9ADD4A32-F9FC-4D27-B026-8A1F333DCB76}"/>
                                            </p:graphicEl>
                                          </p:spTgt>
                                        </p:tgtEl>
                                      </p:cBhvr>
                                    </p:animEffect>
                                    <p:set>
                                      <p:cBhvr>
                                        <p:cTn id="186" dur="1" fill="hold">
                                          <p:stCondLst>
                                            <p:cond delay="1999"/>
                                          </p:stCondLst>
                                        </p:cTn>
                                        <p:tgtEl>
                                          <p:spTgt spid="2">
                                            <p:graphicEl>
                                              <a:dgm id="{9ADD4A32-F9FC-4D27-B026-8A1F333DCB76}"/>
                                            </p:graphicEl>
                                          </p:spTgt>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38" presetClass="entr" presetSubtype="0" accel="50000" fill="hold" nodeType="clickEffect">
                                  <p:stCondLst>
                                    <p:cond delay="0"/>
                                  </p:stCondLst>
                                  <p:iterate type="lt">
                                    <p:tmPct val="10000"/>
                                  </p:iterate>
                                  <p:childTnLst>
                                    <p:set>
                                      <p:cBhvr>
                                        <p:cTn id="190" dur="1" fill="hold">
                                          <p:stCondLst>
                                            <p:cond delay="0"/>
                                          </p:stCondLst>
                                        </p:cTn>
                                        <p:tgtEl>
                                          <p:spTgt spid="68613">
                                            <p:txEl>
                                              <p:pRg st="2" end="2"/>
                                            </p:txEl>
                                          </p:spTgt>
                                        </p:tgtEl>
                                        <p:attrNameLst>
                                          <p:attrName>style.visibility</p:attrName>
                                        </p:attrNameLst>
                                      </p:cBhvr>
                                      <p:to>
                                        <p:strVal val="visible"/>
                                      </p:to>
                                    </p:set>
                                    <p:set>
                                      <p:cBhvr>
                                        <p:cTn id="191" dur="455" fill="hold">
                                          <p:stCondLst>
                                            <p:cond delay="0"/>
                                          </p:stCondLst>
                                        </p:cTn>
                                        <p:tgtEl>
                                          <p:spTgt spid="68613">
                                            <p:txEl>
                                              <p:pRg st="2" end="2"/>
                                            </p:txEl>
                                          </p:spTgt>
                                        </p:tgtEl>
                                        <p:attrNameLst>
                                          <p:attrName>style.rotation</p:attrName>
                                        </p:attrNameLst>
                                      </p:cBhvr>
                                      <p:to>
                                        <p:strVal val="-45.0"/>
                                      </p:to>
                                    </p:set>
                                    <p:anim calcmode="lin" valueType="num">
                                      <p:cBhvr>
                                        <p:cTn id="192" dur="455" fill="hold">
                                          <p:stCondLst>
                                            <p:cond delay="455"/>
                                          </p:stCondLst>
                                        </p:cTn>
                                        <p:tgtEl>
                                          <p:spTgt spid="6861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93" dur="455" fill="hold">
                                          <p:stCondLst>
                                            <p:cond delay="0"/>
                                          </p:stCondLst>
                                        </p:cTn>
                                        <p:tgtEl>
                                          <p:spTgt spid="68613">
                                            <p:txEl>
                                              <p:pRg st="2" end="2"/>
                                            </p:txEl>
                                          </p:spTgt>
                                        </p:tgtEl>
                                        <p:attrNameLst>
                                          <p:attrName>ppt_y</p:attrName>
                                        </p:attrNameLst>
                                      </p:cBhvr>
                                      <p:tavLst>
                                        <p:tav tm="0">
                                          <p:val>
                                            <p:strVal val="#ppt_y-1"/>
                                          </p:val>
                                        </p:tav>
                                        <p:tav tm="100000">
                                          <p:val>
                                            <p:strVal val="#ppt_y-(0.354*#ppt_w-0.172*#ppt_h)"/>
                                          </p:val>
                                        </p:tav>
                                      </p:tavLst>
                                    </p:anim>
                                    <p:anim calcmode="lin" valueType="num">
                                      <p:cBhvr>
                                        <p:cTn id="194" dur="156" decel="50000" autoRev="1" fill="hold">
                                          <p:stCondLst>
                                            <p:cond delay="455"/>
                                          </p:stCondLst>
                                        </p:cTn>
                                        <p:tgtEl>
                                          <p:spTgt spid="6861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5" dur="136" fill="hold">
                                          <p:stCondLst>
                                            <p:cond delay="864"/>
                                          </p:stCondLst>
                                        </p:cTn>
                                        <p:tgtEl>
                                          <p:spTgt spid="6861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4" fill="hold" nodeType="clickEffect">
                                  <p:stCondLst>
                                    <p:cond delay="0"/>
                                  </p:stCondLst>
                                  <p:iterate type="lt">
                                    <p:tmPct val="10000"/>
                                  </p:iterate>
                                  <p:childTnLst>
                                    <p:set>
                                      <p:cBhvr>
                                        <p:cTn id="199" dur="1" fill="hold">
                                          <p:stCondLst>
                                            <p:cond delay="0"/>
                                          </p:stCondLst>
                                        </p:cTn>
                                        <p:tgtEl>
                                          <p:spTgt spid="68613">
                                            <p:txEl>
                                              <p:pRg st="3" end="3"/>
                                            </p:txEl>
                                          </p:spTgt>
                                        </p:tgtEl>
                                        <p:attrNameLst>
                                          <p:attrName>style.visibility</p:attrName>
                                        </p:attrNameLst>
                                      </p:cBhvr>
                                      <p:to>
                                        <p:strVal val="visible"/>
                                      </p:to>
                                    </p:set>
                                    <p:anim calcmode="lin" valueType="num">
                                      <p:cBhvr additive="base">
                                        <p:cTn id="200" dur="500" fill="hold"/>
                                        <p:tgtEl>
                                          <p:spTgt spid="68613">
                                            <p:txEl>
                                              <p:pRg st="3" end="3"/>
                                            </p:txEl>
                                          </p:spTgt>
                                        </p:tgtEl>
                                        <p:attrNameLst>
                                          <p:attrName>ppt_x</p:attrName>
                                        </p:attrNameLst>
                                      </p:cBhvr>
                                      <p:tavLst>
                                        <p:tav tm="0">
                                          <p:val>
                                            <p:strVal val="#ppt_x"/>
                                          </p:val>
                                        </p:tav>
                                        <p:tav tm="100000">
                                          <p:val>
                                            <p:strVal val="#ppt_x"/>
                                          </p:val>
                                        </p:tav>
                                      </p:tavLst>
                                    </p:anim>
                                    <p:anim calcmode="lin" valueType="num">
                                      <p:cBhvr additive="base">
                                        <p:cTn id="201" dur="500" fill="hold"/>
                                        <p:tgtEl>
                                          <p:spTgt spid="686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 presetClass="entr" presetSubtype="2" fill="hold" nodeType="clickEffect">
                                  <p:stCondLst>
                                    <p:cond delay="0"/>
                                  </p:stCondLst>
                                  <p:iterate type="lt">
                                    <p:tmPct val="10000"/>
                                  </p:iterate>
                                  <p:childTnLst>
                                    <p:set>
                                      <p:cBhvr>
                                        <p:cTn id="205" dur="1" fill="hold">
                                          <p:stCondLst>
                                            <p:cond delay="0"/>
                                          </p:stCondLst>
                                        </p:cTn>
                                        <p:tgtEl>
                                          <p:spTgt spid="68613">
                                            <p:txEl>
                                              <p:pRg st="4" end="4"/>
                                            </p:txEl>
                                          </p:spTgt>
                                        </p:tgtEl>
                                        <p:attrNameLst>
                                          <p:attrName>style.visibility</p:attrName>
                                        </p:attrNameLst>
                                      </p:cBhvr>
                                      <p:to>
                                        <p:strVal val="visible"/>
                                      </p:to>
                                    </p:set>
                                    <p:anim calcmode="lin" valueType="num">
                                      <p:cBhvr additive="base">
                                        <p:cTn id="206" dur="500" fill="hold"/>
                                        <p:tgtEl>
                                          <p:spTgt spid="68613">
                                            <p:txEl>
                                              <p:pRg st="4" end="4"/>
                                            </p:txEl>
                                          </p:spTgt>
                                        </p:tgtEl>
                                        <p:attrNameLst>
                                          <p:attrName>ppt_x</p:attrName>
                                        </p:attrNameLst>
                                      </p:cBhvr>
                                      <p:tavLst>
                                        <p:tav tm="0">
                                          <p:val>
                                            <p:strVal val="1+#ppt_w/2"/>
                                          </p:val>
                                        </p:tav>
                                        <p:tav tm="100000">
                                          <p:val>
                                            <p:strVal val="#ppt_x"/>
                                          </p:val>
                                        </p:tav>
                                      </p:tavLst>
                                    </p:anim>
                                    <p:anim calcmode="lin" valueType="num">
                                      <p:cBhvr additive="base">
                                        <p:cTn id="207" dur="500" fill="hold"/>
                                        <p:tgtEl>
                                          <p:spTgt spid="686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2" presetClass="entr" presetSubtype="6" fill="hold" grpId="1" nodeType="clickEffect">
                                  <p:stCondLst>
                                    <p:cond delay="0"/>
                                  </p:stCondLst>
                                  <p:childTnLst>
                                    <p:set>
                                      <p:cBhvr>
                                        <p:cTn id="211" dur="1" fill="hold">
                                          <p:stCondLst>
                                            <p:cond delay="0"/>
                                          </p:stCondLst>
                                        </p:cTn>
                                        <p:tgtEl>
                                          <p:spTgt spid="3"/>
                                        </p:tgtEl>
                                        <p:attrNameLst>
                                          <p:attrName>style.visibility</p:attrName>
                                        </p:attrNameLst>
                                      </p:cBhvr>
                                      <p:to>
                                        <p:strVal val="visible"/>
                                      </p:to>
                                    </p:set>
                                    <p:anim calcmode="lin" valueType="num">
                                      <p:cBhvr additive="base">
                                        <p:cTn id="212" dur="5000" fill="hold"/>
                                        <p:tgtEl>
                                          <p:spTgt spid="3"/>
                                        </p:tgtEl>
                                        <p:attrNameLst>
                                          <p:attrName>ppt_x</p:attrName>
                                        </p:attrNameLst>
                                      </p:cBhvr>
                                      <p:tavLst>
                                        <p:tav tm="0">
                                          <p:val>
                                            <p:strVal val="1+#ppt_w/2"/>
                                          </p:val>
                                        </p:tav>
                                        <p:tav tm="100000">
                                          <p:val>
                                            <p:strVal val="#ppt_x"/>
                                          </p:val>
                                        </p:tav>
                                      </p:tavLst>
                                    </p:anim>
                                    <p:anim calcmode="lin" valueType="num">
                                      <p:cBhvr additive="base">
                                        <p:cTn id="213" dur="5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2" name="arrow.wav"/>
                                        </p:tgtEl>
                                      </p:cMediaNode>
                                    </p:audio>
                                  </p:subTnLst>
                                </p:cTn>
                              </p:par>
                            </p:childTnLst>
                          </p:cTn>
                        </p:par>
                      </p:childTnLst>
                    </p:cTn>
                  </p:par>
                  <p:par>
                    <p:cTn id="214" fill="hold">
                      <p:stCondLst>
                        <p:cond delay="indefinite"/>
                      </p:stCondLst>
                      <p:childTnLst>
                        <p:par>
                          <p:cTn id="215" fill="hold">
                            <p:stCondLst>
                              <p:cond delay="0"/>
                            </p:stCondLst>
                            <p:childTnLst>
                              <p:par>
                                <p:cTn id="216" presetID="8" presetClass="exit" presetSubtype="16" fill="hold" grpId="0" nodeType="clickEffect">
                                  <p:stCondLst>
                                    <p:cond delay="0"/>
                                  </p:stCondLst>
                                  <p:childTnLst>
                                    <p:animEffect transition="out" filter="diamond(in)">
                                      <p:cBhvr>
                                        <p:cTn id="217" dur="2000"/>
                                        <p:tgtEl>
                                          <p:spTgt spid="3"/>
                                        </p:tgtEl>
                                      </p:cBhvr>
                                    </p:animEffect>
                                    <p:set>
                                      <p:cBhvr>
                                        <p:cTn id="218" dur="1" fill="hold">
                                          <p:stCondLst>
                                            <p:cond delay="1999"/>
                                          </p:stCondLst>
                                        </p:cTn>
                                        <p:tgtEl>
                                          <p:spTgt spid="3"/>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2" presetClass="entr" presetSubtype="6" fill="hold" nodeType="clickEffect">
                                  <p:stCondLst>
                                    <p:cond delay="0"/>
                                  </p:stCondLst>
                                  <p:iterate type="lt">
                                    <p:tmPct val="10000"/>
                                  </p:iterate>
                                  <p:childTnLst>
                                    <p:set>
                                      <p:cBhvr>
                                        <p:cTn id="222" dur="1" fill="hold">
                                          <p:stCondLst>
                                            <p:cond delay="0"/>
                                          </p:stCondLst>
                                        </p:cTn>
                                        <p:tgtEl>
                                          <p:spTgt spid="68613">
                                            <p:txEl>
                                              <p:pRg st="6" end="6"/>
                                            </p:txEl>
                                          </p:spTgt>
                                        </p:tgtEl>
                                        <p:attrNameLst>
                                          <p:attrName>style.visibility</p:attrName>
                                        </p:attrNameLst>
                                      </p:cBhvr>
                                      <p:to>
                                        <p:strVal val="visible"/>
                                      </p:to>
                                    </p:set>
                                    <p:anim calcmode="lin" valueType="num">
                                      <p:cBhvr additive="base">
                                        <p:cTn id="223" dur="500" fill="hold"/>
                                        <p:tgtEl>
                                          <p:spTgt spid="68613">
                                            <p:txEl>
                                              <p:pRg st="6" end="6"/>
                                            </p:txEl>
                                          </p:spTgt>
                                        </p:tgtEl>
                                        <p:attrNameLst>
                                          <p:attrName>ppt_x</p:attrName>
                                        </p:attrNameLst>
                                      </p:cBhvr>
                                      <p:tavLst>
                                        <p:tav tm="0">
                                          <p:val>
                                            <p:strVal val="1+#ppt_w/2"/>
                                          </p:val>
                                        </p:tav>
                                        <p:tav tm="100000">
                                          <p:val>
                                            <p:strVal val="#ppt_x"/>
                                          </p:val>
                                        </p:tav>
                                      </p:tavLst>
                                    </p:anim>
                                    <p:anim calcmode="lin" valueType="num">
                                      <p:cBhvr additive="base">
                                        <p:cTn id="224" dur="500" fill="hold"/>
                                        <p:tgtEl>
                                          <p:spTgt spid="686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nodeType="clickEffect">
                                  <p:stCondLst>
                                    <p:cond delay="0"/>
                                  </p:stCondLst>
                                  <p:iterate type="lt">
                                    <p:tmPct val="10000"/>
                                  </p:iterate>
                                  <p:childTnLst>
                                    <p:set>
                                      <p:cBhvr>
                                        <p:cTn id="228" dur="1" fill="hold">
                                          <p:stCondLst>
                                            <p:cond delay="0"/>
                                          </p:stCondLst>
                                        </p:cTn>
                                        <p:tgtEl>
                                          <p:spTgt spid="68613">
                                            <p:txEl>
                                              <p:pRg st="7" end="7"/>
                                            </p:txEl>
                                          </p:spTgt>
                                        </p:tgtEl>
                                        <p:attrNameLst>
                                          <p:attrName>style.visibility</p:attrName>
                                        </p:attrNameLst>
                                      </p:cBhvr>
                                      <p:to>
                                        <p:strVal val="visible"/>
                                      </p:to>
                                    </p:set>
                                    <p:anim calcmode="lin" valueType="num">
                                      <p:cBhvr additive="base">
                                        <p:cTn id="229" dur="500" fill="hold"/>
                                        <p:tgtEl>
                                          <p:spTgt spid="68613">
                                            <p:txEl>
                                              <p:pRg st="7" end="7"/>
                                            </p:txEl>
                                          </p:spTgt>
                                        </p:tgtEl>
                                        <p:attrNameLst>
                                          <p:attrName>ppt_x</p:attrName>
                                        </p:attrNameLst>
                                      </p:cBhvr>
                                      <p:tavLst>
                                        <p:tav tm="0">
                                          <p:val>
                                            <p:strVal val="#ppt_x"/>
                                          </p:val>
                                        </p:tav>
                                        <p:tav tm="100000">
                                          <p:val>
                                            <p:strVal val="#ppt_x"/>
                                          </p:val>
                                        </p:tav>
                                      </p:tavLst>
                                    </p:anim>
                                    <p:anim calcmode="lin" valueType="num">
                                      <p:cBhvr additive="base">
                                        <p:cTn id="230" dur="500" fill="hold"/>
                                        <p:tgtEl>
                                          <p:spTgt spid="686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9" fill="hold" nodeType="clickEffect">
                                  <p:stCondLst>
                                    <p:cond delay="0"/>
                                  </p:stCondLst>
                                  <p:iterate type="lt">
                                    <p:tmPct val="10000"/>
                                  </p:iterate>
                                  <p:childTnLst>
                                    <p:set>
                                      <p:cBhvr>
                                        <p:cTn id="234" dur="1" fill="hold">
                                          <p:stCondLst>
                                            <p:cond delay="0"/>
                                          </p:stCondLst>
                                        </p:cTn>
                                        <p:tgtEl>
                                          <p:spTgt spid="68613">
                                            <p:txEl>
                                              <p:pRg st="9" end="9"/>
                                            </p:txEl>
                                          </p:spTgt>
                                        </p:tgtEl>
                                        <p:attrNameLst>
                                          <p:attrName>style.visibility</p:attrName>
                                        </p:attrNameLst>
                                      </p:cBhvr>
                                      <p:to>
                                        <p:strVal val="visible"/>
                                      </p:to>
                                    </p:set>
                                    <p:anim calcmode="lin" valueType="num">
                                      <p:cBhvr additive="base">
                                        <p:cTn id="235" dur="500" fill="hold"/>
                                        <p:tgtEl>
                                          <p:spTgt spid="68613">
                                            <p:txEl>
                                              <p:pRg st="9" end="9"/>
                                            </p:txEl>
                                          </p:spTgt>
                                        </p:tgtEl>
                                        <p:attrNameLst>
                                          <p:attrName>ppt_x</p:attrName>
                                        </p:attrNameLst>
                                      </p:cBhvr>
                                      <p:tavLst>
                                        <p:tav tm="0">
                                          <p:val>
                                            <p:strVal val="0-#ppt_w/2"/>
                                          </p:val>
                                        </p:tav>
                                        <p:tav tm="100000">
                                          <p:val>
                                            <p:strVal val="#ppt_x"/>
                                          </p:val>
                                        </p:tav>
                                      </p:tavLst>
                                    </p:anim>
                                    <p:anim calcmode="lin" valueType="num">
                                      <p:cBhvr additive="base">
                                        <p:cTn id="236" dur="500" fill="hold"/>
                                        <p:tgtEl>
                                          <p:spTgt spid="6861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6" fill="hold" nodeType="clickEffect">
                                  <p:stCondLst>
                                    <p:cond delay="0"/>
                                  </p:stCondLst>
                                  <p:iterate type="lt">
                                    <p:tmPct val="10000"/>
                                  </p:iterate>
                                  <p:childTnLst>
                                    <p:set>
                                      <p:cBhvr>
                                        <p:cTn id="240" dur="1" fill="hold">
                                          <p:stCondLst>
                                            <p:cond delay="0"/>
                                          </p:stCondLst>
                                        </p:cTn>
                                        <p:tgtEl>
                                          <p:spTgt spid="68613">
                                            <p:txEl>
                                              <p:pRg st="10" end="10"/>
                                            </p:txEl>
                                          </p:spTgt>
                                        </p:tgtEl>
                                        <p:attrNameLst>
                                          <p:attrName>style.visibility</p:attrName>
                                        </p:attrNameLst>
                                      </p:cBhvr>
                                      <p:to>
                                        <p:strVal val="visible"/>
                                      </p:to>
                                    </p:set>
                                    <p:anim calcmode="lin" valueType="num">
                                      <p:cBhvr additive="base">
                                        <p:cTn id="241" dur="500" fill="hold"/>
                                        <p:tgtEl>
                                          <p:spTgt spid="68613">
                                            <p:txEl>
                                              <p:pRg st="10" end="10"/>
                                            </p:txEl>
                                          </p:spTgt>
                                        </p:tgtEl>
                                        <p:attrNameLst>
                                          <p:attrName>ppt_x</p:attrName>
                                        </p:attrNameLst>
                                      </p:cBhvr>
                                      <p:tavLst>
                                        <p:tav tm="0">
                                          <p:val>
                                            <p:strVal val="1+#ppt_w/2"/>
                                          </p:val>
                                        </p:tav>
                                        <p:tav tm="100000">
                                          <p:val>
                                            <p:strVal val="#ppt_x"/>
                                          </p:val>
                                        </p:tav>
                                      </p:tavLst>
                                    </p:anim>
                                    <p:anim calcmode="lin" valueType="num">
                                      <p:cBhvr additive="base">
                                        <p:cTn id="242" dur="500" fill="hold"/>
                                        <p:tgtEl>
                                          <p:spTgt spid="686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 presetClass="entr" presetSubtype="9" fill="hold" nodeType="clickEffect">
                                  <p:stCondLst>
                                    <p:cond delay="0"/>
                                  </p:stCondLst>
                                  <p:iterate type="lt">
                                    <p:tmPct val="10000"/>
                                  </p:iterate>
                                  <p:childTnLst>
                                    <p:set>
                                      <p:cBhvr>
                                        <p:cTn id="246" dur="1" fill="hold">
                                          <p:stCondLst>
                                            <p:cond delay="0"/>
                                          </p:stCondLst>
                                        </p:cTn>
                                        <p:tgtEl>
                                          <p:spTgt spid="68613">
                                            <p:txEl>
                                              <p:pRg st="11" end="11"/>
                                            </p:txEl>
                                          </p:spTgt>
                                        </p:tgtEl>
                                        <p:attrNameLst>
                                          <p:attrName>style.visibility</p:attrName>
                                        </p:attrNameLst>
                                      </p:cBhvr>
                                      <p:to>
                                        <p:strVal val="visible"/>
                                      </p:to>
                                    </p:set>
                                    <p:anim calcmode="lin" valueType="num">
                                      <p:cBhvr additive="base">
                                        <p:cTn id="247" dur="500" fill="hold"/>
                                        <p:tgtEl>
                                          <p:spTgt spid="68613">
                                            <p:txEl>
                                              <p:pRg st="11" end="11"/>
                                            </p:txEl>
                                          </p:spTgt>
                                        </p:tgtEl>
                                        <p:attrNameLst>
                                          <p:attrName>ppt_x</p:attrName>
                                        </p:attrNameLst>
                                      </p:cBhvr>
                                      <p:tavLst>
                                        <p:tav tm="0">
                                          <p:val>
                                            <p:strVal val="0-#ppt_w/2"/>
                                          </p:val>
                                        </p:tav>
                                        <p:tav tm="100000">
                                          <p:val>
                                            <p:strVal val="#ppt_x"/>
                                          </p:val>
                                        </p:tav>
                                      </p:tavLst>
                                    </p:anim>
                                    <p:anim calcmode="lin" valueType="num">
                                      <p:cBhvr additive="base">
                                        <p:cTn id="248" dur="500" fill="hold"/>
                                        <p:tgtEl>
                                          <p:spTgt spid="68613">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ntr" presetSubtype="6" fill="hold" nodeType="clickEffect">
                                  <p:stCondLst>
                                    <p:cond delay="0"/>
                                  </p:stCondLst>
                                  <p:iterate type="lt">
                                    <p:tmPct val="10000"/>
                                  </p:iterate>
                                  <p:childTnLst>
                                    <p:set>
                                      <p:cBhvr>
                                        <p:cTn id="252" dur="1" fill="hold">
                                          <p:stCondLst>
                                            <p:cond delay="0"/>
                                          </p:stCondLst>
                                        </p:cTn>
                                        <p:tgtEl>
                                          <p:spTgt spid="68613">
                                            <p:txEl>
                                              <p:pRg st="12" end="12"/>
                                            </p:txEl>
                                          </p:spTgt>
                                        </p:tgtEl>
                                        <p:attrNameLst>
                                          <p:attrName>style.visibility</p:attrName>
                                        </p:attrNameLst>
                                      </p:cBhvr>
                                      <p:to>
                                        <p:strVal val="visible"/>
                                      </p:to>
                                    </p:set>
                                    <p:anim calcmode="lin" valueType="num">
                                      <p:cBhvr additive="base">
                                        <p:cTn id="253" dur="500" fill="hold"/>
                                        <p:tgtEl>
                                          <p:spTgt spid="68613">
                                            <p:txEl>
                                              <p:pRg st="12" end="12"/>
                                            </p:txEl>
                                          </p:spTgt>
                                        </p:tgtEl>
                                        <p:attrNameLst>
                                          <p:attrName>ppt_x</p:attrName>
                                        </p:attrNameLst>
                                      </p:cBhvr>
                                      <p:tavLst>
                                        <p:tav tm="0">
                                          <p:val>
                                            <p:strVal val="1+#ppt_w/2"/>
                                          </p:val>
                                        </p:tav>
                                        <p:tav tm="100000">
                                          <p:val>
                                            <p:strVal val="#ppt_x"/>
                                          </p:val>
                                        </p:tav>
                                      </p:tavLst>
                                    </p:anim>
                                    <p:anim calcmode="lin" valueType="num">
                                      <p:cBhvr additive="base">
                                        <p:cTn id="254" dur="500" fill="hold"/>
                                        <p:tgtEl>
                                          <p:spTgt spid="686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7" presetClass="entr" presetSubtype="2" fill="hold" nodeType="clickEffect">
                                  <p:stCondLst>
                                    <p:cond delay="0"/>
                                  </p:stCondLst>
                                  <p:iterate type="lt">
                                    <p:tmPct val="10000"/>
                                  </p:iterate>
                                  <p:childTnLst>
                                    <p:set>
                                      <p:cBhvr>
                                        <p:cTn id="258" dur="1" fill="hold">
                                          <p:stCondLst>
                                            <p:cond delay="0"/>
                                          </p:stCondLst>
                                        </p:cTn>
                                        <p:tgtEl>
                                          <p:spTgt spid="68613">
                                            <p:txEl>
                                              <p:pRg st="13" end="13"/>
                                            </p:txEl>
                                          </p:spTgt>
                                        </p:tgtEl>
                                        <p:attrNameLst>
                                          <p:attrName>style.visibility</p:attrName>
                                        </p:attrNameLst>
                                      </p:cBhvr>
                                      <p:to>
                                        <p:strVal val="visible"/>
                                      </p:to>
                                    </p:set>
                                    <p:anim calcmode="lin" valueType="num">
                                      <p:cBhvr additive="base">
                                        <p:cTn id="259" dur="5000" fill="hold"/>
                                        <p:tgtEl>
                                          <p:spTgt spid="68613">
                                            <p:txEl>
                                              <p:pRg st="13" end="13"/>
                                            </p:txEl>
                                          </p:spTgt>
                                        </p:tgtEl>
                                        <p:attrNameLst>
                                          <p:attrName>ppt_x</p:attrName>
                                        </p:attrNameLst>
                                      </p:cBhvr>
                                      <p:tavLst>
                                        <p:tav tm="0">
                                          <p:val>
                                            <p:strVal val="1+#ppt_w/2"/>
                                          </p:val>
                                        </p:tav>
                                        <p:tav tm="100000">
                                          <p:val>
                                            <p:strVal val="#ppt_x"/>
                                          </p:val>
                                        </p:tav>
                                      </p:tavLst>
                                    </p:anim>
                                    <p:anim calcmode="lin" valueType="num">
                                      <p:cBhvr additive="base">
                                        <p:cTn id="260" dur="5000" fill="hold"/>
                                        <p:tgtEl>
                                          <p:spTgt spid="68613">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Graphic spid="2" grpId="1">
        <p:bldSub>
          <a:bldDgm bld="lvlOne"/>
        </p:bldSub>
      </p:bldGraphic>
      <p:bldGraphic spid="3" grpId="0">
        <p:bldAsOne/>
      </p:bldGraphic>
      <p:bldGraphic spid="3" grpId="1">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 name="Date Placeholder 3"/>
          <p:cNvSpPr>
            <a:spLocks noGrp="1"/>
          </p:cNvSpPr>
          <p:nvPr>
            <p:ph type="dt" sz="half" idx="4294967295"/>
          </p:nvPr>
        </p:nvSpPr>
        <p:spPr>
          <a:xfrm>
            <a:off x="457200" y="6245225"/>
            <a:ext cx="2133600" cy="476250"/>
          </a:xfrm>
          <a:prstGeom prst="rect">
            <a:avLst/>
          </a:prstGeom>
        </p:spPr>
        <p:txBody>
          <a:bodyPr/>
          <a:lstStyle/>
          <a:p>
            <a:fld id="{4F6FCD57-588A-497E-BDEC-2B6E30847B39}" type="datetime1">
              <a:rPr lang="en-US"/>
              <a:pPr/>
              <a:t>5/15/2017</a:t>
            </a:fld>
            <a:endParaRPr lang="en-US"/>
          </a:p>
        </p:txBody>
      </p:sp>
      <p:sp>
        <p:nvSpPr>
          <p:cNvPr id="117" name="Slide Number Placeholder 5"/>
          <p:cNvSpPr>
            <a:spLocks noGrp="1"/>
          </p:cNvSpPr>
          <p:nvPr>
            <p:ph type="sldNum" sz="quarter" idx="4294967295"/>
          </p:nvPr>
        </p:nvSpPr>
        <p:spPr>
          <a:xfrm>
            <a:off x="6553200" y="6245225"/>
            <a:ext cx="2133600" cy="476250"/>
          </a:xfrm>
          <a:prstGeom prst="rect">
            <a:avLst/>
          </a:prstGeom>
        </p:spPr>
        <p:txBody>
          <a:bodyPr/>
          <a:lstStyle/>
          <a:p>
            <a:fld id="{A14398F8-78DD-4726-9F0D-308862D1A50D}" type="slidenum">
              <a:rPr lang="en-US"/>
              <a:pPr/>
              <a:t>70</a:t>
            </a:fld>
            <a:endParaRPr lang="en-US"/>
          </a:p>
        </p:txBody>
      </p:sp>
      <p:sp>
        <p:nvSpPr>
          <p:cNvPr id="200712" name="Rectangle 8"/>
          <p:cNvSpPr>
            <a:spLocks noChangeArrowheads="1"/>
          </p:cNvSpPr>
          <p:nvPr/>
        </p:nvSpPr>
        <p:spPr bwMode="auto">
          <a:xfrm>
            <a:off x="2700338" y="188913"/>
            <a:ext cx="3249612" cy="274637"/>
          </a:xfrm>
          <a:prstGeom prst="rect">
            <a:avLst/>
          </a:prstGeom>
          <a:noFill/>
          <a:ln w="9525">
            <a:noFill/>
            <a:miter lim="800000"/>
            <a:headEnd/>
            <a:tailEnd/>
          </a:ln>
          <a:effectLst/>
        </p:spPr>
        <p:txBody>
          <a:bodyPr wrap="none" anchor="ctr">
            <a:spAutoFit/>
          </a:bodyPr>
          <a:lstStyle/>
          <a:p>
            <a:pPr algn="ctr">
              <a:tabLst>
                <a:tab pos="152400" algn="l"/>
              </a:tabLst>
            </a:pPr>
            <a:r>
              <a:rPr lang="it-IT" sz="1200">
                <a:solidFill>
                  <a:srgbClr val="000000"/>
                </a:solidFill>
                <a:cs typeface="Times New Roman" pitchFamily="18" charset="0"/>
              </a:rPr>
              <a:t>Tabel 1. Data Impedansi dan admitansi tanah</a:t>
            </a:r>
            <a:endParaRPr lang="it-IT" sz="1800"/>
          </a:p>
        </p:txBody>
      </p:sp>
      <p:sp>
        <p:nvSpPr>
          <p:cNvPr id="200713" name="Rectangle 9"/>
          <p:cNvSpPr>
            <a:spLocks noChangeArrowheads="1"/>
          </p:cNvSpPr>
          <p:nvPr/>
        </p:nvSpPr>
        <p:spPr bwMode="auto">
          <a:xfrm>
            <a:off x="4427538" y="692150"/>
            <a:ext cx="858837" cy="274638"/>
          </a:xfrm>
          <a:prstGeom prst="rect">
            <a:avLst/>
          </a:prstGeom>
          <a:noFill/>
          <a:ln w="9525">
            <a:noFill/>
            <a:miter lim="800000"/>
            <a:headEnd/>
            <a:tailEnd/>
          </a:ln>
          <a:effectLst/>
        </p:spPr>
        <p:txBody>
          <a:bodyPr wrap="none" anchor="ctr">
            <a:spAutoFit/>
          </a:bodyPr>
          <a:lstStyle/>
          <a:p>
            <a:pPr algn="ctr"/>
            <a:r>
              <a:rPr lang="en-US" sz="1200">
                <a:latin typeface="Times New Roman" pitchFamily="18" charset="0"/>
                <a:cs typeface="Times New Roman" pitchFamily="18" charset="0"/>
              </a:rPr>
              <a:t>Impedansi </a:t>
            </a:r>
            <a:endParaRPr lang="en-US" sz="1800"/>
          </a:p>
        </p:txBody>
      </p:sp>
      <p:sp>
        <p:nvSpPr>
          <p:cNvPr id="200714" name="Rectangle 10"/>
          <p:cNvSpPr>
            <a:spLocks noChangeArrowheads="1"/>
          </p:cNvSpPr>
          <p:nvPr/>
        </p:nvSpPr>
        <p:spPr bwMode="auto">
          <a:xfrm>
            <a:off x="5724525" y="692150"/>
            <a:ext cx="1335088" cy="274638"/>
          </a:xfrm>
          <a:prstGeom prst="rect">
            <a:avLst/>
          </a:prstGeom>
          <a:noFill/>
          <a:ln w="9525">
            <a:noFill/>
            <a:miter lim="800000"/>
            <a:headEnd/>
            <a:tailEnd/>
          </a:ln>
          <a:effectLst/>
        </p:spPr>
        <p:txBody>
          <a:bodyPr wrap="none" anchor="ctr">
            <a:spAutoFit/>
          </a:bodyPr>
          <a:lstStyle/>
          <a:p>
            <a:pPr algn="ctr"/>
            <a:r>
              <a:rPr lang="en-US" sz="1200">
                <a:latin typeface="Times New Roman" pitchFamily="18" charset="0"/>
                <a:cs typeface="Times New Roman" pitchFamily="18" charset="0"/>
              </a:rPr>
              <a:t>Admitansi ketanah</a:t>
            </a:r>
            <a:endParaRPr lang="en-US" sz="1800"/>
          </a:p>
        </p:txBody>
      </p:sp>
      <p:graphicFrame>
        <p:nvGraphicFramePr>
          <p:cNvPr id="200715" name="Group 11"/>
          <p:cNvGraphicFramePr>
            <a:graphicFrameLocks noGrp="1"/>
          </p:cNvGraphicFramePr>
          <p:nvPr/>
        </p:nvGraphicFramePr>
        <p:xfrm>
          <a:off x="1908175" y="549275"/>
          <a:ext cx="5207000" cy="2229485"/>
        </p:xfrm>
        <a:graphic>
          <a:graphicData uri="http://schemas.openxmlformats.org/drawingml/2006/table">
            <a:tbl>
              <a:tblPr/>
              <a:tblGrid>
                <a:gridCol w="1081088"/>
                <a:gridCol w="1150937"/>
                <a:gridCol w="1439863"/>
                <a:gridCol w="1535112"/>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52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No cabang</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Bus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524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 – q</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 – 2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0,02 + j0,06</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j0,060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1 – 3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0,08 + j0,24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j0,025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 – 3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0,06 + j0,18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j0,020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 – 4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0,06 + j0,18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j0,020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2 – 5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0,04 + j0,12</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j0,015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3 – 4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0,01 + j0,03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j0,010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4 – 5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0,08 + j0,24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j0,025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0762" name="Rectangle 58"/>
          <p:cNvSpPr>
            <a:spLocks noChangeArrowheads="1"/>
          </p:cNvSpPr>
          <p:nvPr/>
        </p:nvSpPr>
        <p:spPr bwMode="auto">
          <a:xfrm>
            <a:off x="3708400" y="3141663"/>
            <a:ext cx="1401763" cy="274637"/>
          </a:xfrm>
          <a:prstGeom prst="rect">
            <a:avLst/>
          </a:prstGeom>
          <a:noFill/>
          <a:ln w="9525">
            <a:noFill/>
            <a:miter lim="800000"/>
            <a:headEnd/>
            <a:tailEnd/>
          </a:ln>
          <a:effectLst/>
        </p:spPr>
        <p:txBody>
          <a:bodyPr wrap="none" anchor="ctr">
            <a:spAutoFit/>
          </a:bodyPr>
          <a:lstStyle/>
          <a:p>
            <a:pPr>
              <a:tabLst>
                <a:tab pos="228600" algn="l"/>
              </a:tabLst>
            </a:pPr>
            <a:r>
              <a:rPr lang="en-US" sz="1200">
                <a:cs typeface="Times New Roman" pitchFamily="18" charset="0"/>
              </a:rPr>
              <a:t>Tabel 2. Data Bus</a:t>
            </a:r>
            <a:endParaRPr lang="en-US" sz="1800"/>
          </a:p>
        </p:txBody>
      </p:sp>
      <p:graphicFrame>
        <p:nvGraphicFramePr>
          <p:cNvPr id="201070" name="Group 366"/>
          <p:cNvGraphicFramePr>
            <a:graphicFrameLocks noGrp="1"/>
          </p:cNvGraphicFramePr>
          <p:nvPr/>
        </p:nvGraphicFramePr>
        <p:xfrm>
          <a:off x="1331913" y="3573463"/>
          <a:ext cx="6408737" cy="1711325"/>
        </p:xfrm>
        <a:graphic>
          <a:graphicData uri="http://schemas.openxmlformats.org/drawingml/2006/table">
            <a:tbl>
              <a:tblPr/>
              <a:tblGrid>
                <a:gridCol w="604837"/>
                <a:gridCol w="744538"/>
                <a:gridCol w="788987"/>
                <a:gridCol w="1044575"/>
                <a:gridCol w="811213"/>
                <a:gridCol w="1044575"/>
                <a:gridCol w="1370012"/>
              </a:tblGrid>
              <a:tr h="244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No Bus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Tipe Bus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Pembangkitan</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Pembebanan</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Tegangan</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vMerge="1">
                  <a:txBody>
                    <a:bodyPr/>
                    <a:lstStyle/>
                    <a:p>
                      <a:endParaRPr lang="id-ID"/>
                    </a:p>
                  </a:txBody>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P(MW)</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Q(MVAR)</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P(MW)</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Q(MVAR)</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V</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Slack</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1,06 + j0,00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PQ</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1,00 + j0,00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PQ</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1,00 + j0,00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PQ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1,00 + j0,00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PQ  </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1,00 + j0,00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53747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0712"/>
                                        </p:tgtEl>
                                        <p:attrNameLst>
                                          <p:attrName>style.visibility</p:attrName>
                                        </p:attrNameLst>
                                      </p:cBhvr>
                                      <p:to>
                                        <p:strVal val="visible"/>
                                      </p:to>
                                    </p:set>
                                    <p:anim calcmode="lin" valueType="num">
                                      <p:cBhvr>
                                        <p:cTn id="7" dur="1000" fill="hold"/>
                                        <p:tgtEl>
                                          <p:spTgt spid="200712"/>
                                        </p:tgtEl>
                                        <p:attrNameLst>
                                          <p:attrName>ppt_x</p:attrName>
                                        </p:attrNameLst>
                                      </p:cBhvr>
                                      <p:tavLst>
                                        <p:tav tm="0">
                                          <p:val>
                                            <p:strVal val="#ppt_x-.2"/>
                                          </p:val>
                                        </p:tav>
                                        <p:tav tm="100000">
                                          <p:val>
                                            <p:strVal val="#ppt_x"/>
                                          </p:val>
                                        </p:tav>
                                      </p:tavLst>
                                    </p:anim>
                                    <p:anim calcmode="lin" valueType="num">
                                      <p:cBhvr>
                                        <p:cTn id="8" dur="1000" fill="hold"/>
                                        <p:tgtEl>
                                          <p:spTgt spid="2007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0712"/>
                                        </p:tgtEl>
                                      </p:cBhvr>
                                    </p:animEffect>
                                  </p:childTnLst>
                                </p:cTn>
                              </p:par>
                              <p:par>
                                <p:cTn id="10" presetID="29" presetClass="entr" presetSubtype="0" fill="hold" nodeType="withEffect">
                                  <p:stCondLst>
                                    <p:cond delay="0"/>
                                  </p:stCondLst>
                                  <p:childTnLst>
                                    <p:set>
                                      <p:cBhvr>
                                        <p:cTn id="11" dur="1" fill="hold">
                                          <p:stCondLst>
                                            <p:cond delay="0"/>
                                          </p:stCondLst>
                                        </p:cTn>
                                        <p:tgtEl>
                                          <p:spTgt spid="200715"/>
                                        </p:tgtEl>
                                        <p:attrNameLst>
                                          <p:attrName>style.visibility</p:attrName>
                                        </p:attrNameLst>
                                      </p:cBhvr>
                                      <p:to>
                                        <p:strVal val="visible"/>
                                      </p:to>
                                    </p:set>
                                    <p:anim calcmode="lin" valueType="num">
                                      <p:cBhvr>
                                        <p:cTn id="12" dur="1000" fill="hold"/>
                                        <p:tgtEl>
                                          <p:spTgt spid="200715"/>
                                        </p:tgtEl>
                                        <p:attrNameLst>
                                          <p:attrName>ppt_x</p:attrName>
                                        </p:attrNameLst>
                                      </p:cBhvr>
                                      <p:tavLst>
                                        <p:tav tm="0">
                                          <p:val>
                                            <p:strVal val="#ppt_x-.2"/>
                                          </p:val>
                                        </p:tav>
                                        <p:tav tm="100000">
                                          <p:val>
                                            <p:strVal val="#ppt_x"/>
                                          </p:val>
                                        </p:tav>
                                      </p:tavLst>
                                    </p:anim>
                                    <p:anim calcmode="lin" valueType="num">
                                      <p:cBhvr>
                                        <p:cTn id="13" dur="1000" fill="hold"/>
                                        <p:tgtEl>
                                          <p:spTgt spid="20071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071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200762"/>
                                        </p:tgtEl>
                                        <p:attrNameLst>
                                          <p:attrName>style.visibility</p:attrName>
                                        </p:attrNameLst>
                                      </p:cBhvr>
                                      <p:to>
                                        <p:strVal val="visible"/>
                                      </p:to>
                                    </p:set>
                                    <p:animEffect transition="in" filter="strips(downRight)">
                                      <p:cBhvr>
                                        <p:cTn id="19" dur="2000"/>
                                        <p:tgtEl>
                                          <p:spTgt spid="200762"/>
                                        </p:tgtEl>
                                      </p:cBhvr>
                                    </p:animEffect>
                                  </p:childTnLst>
                                </p:cTn>
                              </p:par>
                              <p:par>
                                <p:cTn id="20" presetID="18" presetClass="entr" presetSubtype="6" fill="hold" nodeType="withEffect">
                                  <p:stCondLst>
                                    <p:cond delay="0"/>
                                  </p:stCondLst>
                                  <p:childTnLst>
                                    <p:set>
                                      <p:cBhvr>
                                        <p:cTn id="21" dur="1" fill="hold">
                                          <p:stCondLst>
                                            <p:cond delay="0"/>
                                          </p:stCondLst>
                                        </p:cTn>
                                        <p:tgtEl>
                                          <p:spTgt spid="201070"/>
                                        </p:tgtEl>
                                        <p:attrNameLst>
                                          <p:attrName>style.visibility</p:attrName>
                                        </p:attrNameLst>
                                      </p:cBhvr>
                                      <p:to>
                                        <p:strVal val="visible"/>
                                      </p:to>
                                    </p:set>
                                    <p:animEffect transition="in" filter="strips(downRight)">
                                      <p:cBhvr>
                                        <p:cTn id="22" dur="2000"/>
                                        <p:tgtEl>
                                          <p:spTgt spid="201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2" grpId="0"/>
      <p:bldP spid="200762"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3"/>
          <p:cNvSpPr>
            <a:spLocks noGrp="1"/>
          </p:cNvSpPr>
          <p:nvPr>
            <p:ph type="dt" sz="half" idx="4294967295"/>
          </p:nvPr>
        </p:nvSpPr>
        <p:spPr>
          <a:xfrm>
            <a:off x="457200" y="6245225"/>
            <a:ext cx="2133600" cy="476250"/>
          </a:xfrm>
          <a:prstGeom prst="rect">
            <a:avLst/>
          </a:prstGeom>
        </p:spPr>
        <p:txBody>
          <a:bodyPr/>
          <a:lstStyle/>
          <a:p>
            <a:fld id="{3A4A9EC2-BF7E-4413-899C-2F4DF1BB3C42}" type="datetime1">
              <a:rPr lang="en-US"/>
              <a:pPr/>
              <a:t>5/15/2017</a:t>
            </a:fld>
            <a:endParaRPr lang="en-US"/>
          </a:p>
        </p:txBody>
      </p:sp>
      <p:sp>
        <p:nvSpPr>
          <p:cNvPr id="11" name="Slide Number Placeholder 5"/>
          <p:cNvSpPr>
            <a:spLocks noGrp="1"/>
          </p:cNvSpPr>
          <p:nvPr>
            <p:ph type="sldNum" sz="quarter" idx="4294967295"/>
          </p:nvPr>
        </p:nvSpPr>
        <p:spPr>
          <a:xfrm>
            <a:off x="6553200" y="6245225"/>
            <a:ext cx="2133600" cy="476250"/>
          </a:xfrm>
          <a:prstGeom prst="rect">
            <a:avLst/>
          </a:prstGeom>
        </p:spPr>
        <p:txBody>
          <a:bodyPr/>
          <a:lstStyle/>
          <a:p>
            <a:fld id="{F769E6BB-8FD5-477F-8E9B-E31DA44E6B0D}" type="slidenum">
              <a:rPr lang="en-US"/>
              <a:pPr/>
              <a:t>71</a:t>
            </a:fld>
            <a:endParaRPr lang="en-US"/>
          </a:p>
        </p:txBody>
      </p:sp>
      <p:sp>
        <p:nvSpPr>
          <p:cNvPr id="179202" name="Rectangle 2"/>
          <p:cNvSpPr>
            <a:spLocks noChangeArrowheads="1"/>
          </p:cNvSpPr>
          <p:nvPr/>
        </p:nvSpPr>
        <p:spPr bwMode="auto">
          <a:xfrm>
            <a:off x="323850" y="188913"/>
            <a:ext cx="1851025" cy="396875"/>
          </a:xfrm>
          <a:prstGeom prst="rect">
            <a:avLst/>
          </a:prstGeom>
          <a:noFill/>
          <a:ln w="9525">
            <a:noFill/>
            <a:miter lim="800000"/>
            <a:headEnd/>
            <a:tailEnd/>
          </a:ln>
          <a:effectLst/>
        </p:spPr>
        <p:txBody>
          <a:bodyPr wrap="none" anchor="ctr">
            <a:spAutoFit/>
          </a:bodyPr>
          <a:lstStyle/>
          <a:p>
            <a:r>
              <a:rPr lang="en-US" sz="2000" b="1"/>
              <a:t>Penyelesaian</a:t>
            </a:r>
            <a:r>
              <a:rPr lang="en-US"/>
              <a:t> </a:t>
            </a:r>
          </a:p>
        </p:txBody>
      </p:sp>
      <p:sp>
        <p:nvSpPr>
          <p:cNvPr id="179203" name="Rectangle 3"/>
          <p:cNvSpPr>
            <a:spLocks noChangeArrowheads="1"/>
          </p:cNvSpPr>
          <p:nvPr/>
        </p:nvSpPr>
        <p:spPr bwMode="auto">
          <a:xfrm>
            <a:off x="395288" y="692150"/>
            <a:ext cx="2601912" cy="336550"/>
          </a:xfrm>
          <a:prstGeom prst="rect">
            <a:avLst/>
          </a:prstGeom>
          <a:noFill/>
          <a:ln w="9525">
            <a:noFill/>
            <a:miter lim="800000"/>
            <a:headEnd/>
            <a:tailEnd/>
          </a:ln>
          <a:effectLst/>
        </p:spPr>
        <p:txBody>
          <a:bodyPr wrap="none" anchor="ctr">
            <a:spAutoFit/>
          </a:bodyPr>
          <a:lstStyle/>
          <a:p>
            <a:pPr algn="just">
              <a:buFontTx/>
              <a:buAutoNum type="alphaUcPeriod"/>
              <a:tabLst>
                <a:tab pos="152400" algn="l"/>
                <a:tab pos="685800" algn="l"/>
              </a:tabLst>
            </a:pPr>
            <a:r>
              <a:rPr lang="en-US" b="1"/>
              <a:t>Metoda Gauss – Seidel</a:t>
            </a:r>
          </a:p>
        </p:txBody>
      </p:sp>
      <p:sp>
        <p:nvSpPr>
          <p:cNvPr id="179204" name="Rectangle 4"/>
          <p:cNvSpPr>
            <a:spLocks noChangeArrowheads="1"/>
          </p:cNvSpPr>
          <p:nvPr/>
        </p:nvSpPr>
        <p:spPr bwMode="auto">
          <a:xfrm>
            <a:off x="611188" y="1196975"/>
            <a:ext cx="8301037" cy="581025"/>
          </a:xfrm>
          <a:prstGeom prst="rect">
            <a:avLst/>
          </a:prstGeom>
          <a:noFill/>
          <a:ln w="9525">
            <a:noFill/>
            <a:miter lim="800000"/>
            <a:headEnd/>
            <a:tailEnd/>
          </a:ln>
          <a:effectLst/>
        </p:spPr>
        <p:txBody>
          <a:bodyPr anchor="ctr">
            <a:spAutoFit/>
          </a:bodyPr>
          <a:lstStyle/>
          <a:p>
            <a:r>
              <a:rPr lang="es-ES"/>
              <a:t>Langkah pertama: Memilih bus penadah dan membangun persamaan tegangan. Misalkan s</a:t>
            </a:r>
            <a:r>
              <a:rPr lang="en-US"/>
              <a:t>ebagai bus penadah dipilih bus 1: </a:t>
            </a:r>
          </a:p>
        </p:txBody>
      </p:sp>
      <p:sp>
        <p:nvSpPr>
          <p:cNvPr id="179205" name="Rectangle 5"/>
          <p:cNvSpPr>
            <a:spLocks noChangeArrowheads="1"/>
          </p:cNvSpPr>
          <p:nvPr/>
        </p:nvSpPr>
        <p:spPr bwMode="auto">
          <a:xfrm>
            <a:off x="611188" y="1989138"/>
            <a:ext cx="5175250" cy="336550"/>
          </a:xfrm>
          <a:prstGeom prst="rect">
            <a:avLst/>
          </a:prstGeom>
          <a:noFill/>
          <a:ln w="9525">
            <a:noFill/>
            <a:miter lim="800000"/>
            <a:headEnd/>
            <a:tailEnd/>
          </a:ln>
          <a:effectLst/>
        </p:spPr>
        <p:txBody>
          <a:bodyPr wrap="none" anchor="ctr">
            <a:spAutoFit/>
          </a:bodyPr>
          <a:lstStyle/>
          <a:p>
            <a:r>
              <a:rPr lang="sv-SE"/>
              <a:t>Langkah berikutnya menghitung matriks Admitansi bus</a:t>
            </a:r>
            <a:r>
              <a:rPr lang="en-US"/>
              <a:t> </a:t>
            </a:r>
          </a:p>
        </p:txBody>
      </p:sp>
      <p:sp>
        <p:nvSpPr>
          <p:cNvPr id="179206" name="Rectangle 6"/>
          <p:cNvSpPr>
            <a:spLocks noChangeArrowheads="1"/>
          </p:cNvSpPr>
          <p:nvPr/>
        </p:nvSpPr>
        <p:spPr bwMode="auto">
          <a:xfrm>
            <a:off x="611188" y="2492375"/>
            <a:ext cx="8353425" cy="825500"/>
          </a:xfrm>
          <a:prstGeom prst="rect">
            <a:avLst/>
          </a:prstGeom>
          <a:noFill/>
          <a:ln w="9525">
            <a:noFill/>
            <a:miter lim="800000"/>
            <a:headEnd/>
            <a:tailEnd/>
          </a:ln>
          <a:effectLst/>
        </p:spPr>
        <p:txBody>
          <a:bodyPr anchor="ctr">
            <a:spAutoFit/>
          </a:bodyPr>
          <a:lstStyle/>
          <a:p>
            <a:r>
              <a:rPr lang="sv-SE"/>
              <a:t>Bilamana tidak terdapat kopling antara masing-masing elemen, pembentukan matriks admitansi bus dapat dilakukan dengan cepat seperti yang dikemukakan dalam subbab sebelumnya (IV.2)</a:t>
            </a:r>
            <a:r>
              <a:rPr lang="en-US"/>
              <a:t> </a:t>
            </a:r>
          </a:p>
        </p:txBody>
      </p:sp>
      <p:sp>
        <p:nvSpPr>
          <p:cNvPr id="179208"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9207" name="Object 7"/>
          <p:cNvGraphicFramePr>
            <a:graphicFrameLocks noChangeAspect="1"/>
          </p:cNvGraphicFramePr>
          <p:nvPr/>
        </p:nvGraphicFramePr>
        <p:xfrm>
          <a:off x="1042988" y="3327400"/>
          <a:ext cx="4932362" cy="1254125"/>
        </p:xfrm>
        <a:graphic>
          <a:graphicData uri="http://schemas.openxmlformats.org/presentationml/2006/ole">
            <mc:AlternateContent xmlns:mc="http://schemas.openxmlformats.org/markup-compatibility/2006">
              <mc:Choice xmlns:v="urn:schemas-microsoft-com:vml" Requires="v">
                <p:oleObj spid="_x0000_s122883" name="Equation" r:id="rId3" imgW="1688367" imgH="431613" progId="Equation.3">
                  <p:embed/>
                </p:oleObj>
              </mc:Choice>
              <mc:Fallback>
                <p:oleObj name="Equation" r:id="rId3" imgW="168836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327400"/>
                        <a:ext cx="4932362"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6774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79202"/>
                                        </p:tgtEl>
                                        <p:attrNameLst>
                                          <p:attrName>style.visibility</p:attrName>
                                        </p:attrNameLst>
                                      </p:cBhvr>
                                      <p:to>
                                        <p:strVal val="visible"/>
                                      </p:to>
                                    </p:set>
                                    <p:animEffect transition="in" filter="fade">
                                      <p:cBhvr>
                                        <p:cTn id="7" dur="2000"/>
                                        <p:tgtEl>
                                          <p:spTgt spid="179202"/>
                                        </p:tgtEl>
                                      </p:cBhvr>
                                    </p:animEffect>
                                    <p:anim calcmode="lin" valueType="num">
                                      <p:cBhvr>
                                        <p:cTn id="8" dur="2000" fill="hold"/>
                                        <p:tgtEl>
                                          <p:spTgt spid="179202"/>
                                        </p:tgtEl>
                                        <p:attrNameLst>
                                          <p:attrName>ppt_w</p:attrName>
                                        </p:attrNameLst>
                                      </p:cBhvr>
                                      <p:tavLst>
                                        <p:tav tm="0" fmla="#ppt_w*sin(2.5*pi*$)">
                                          <p:val>
                                            <p:fltVal val="0"/>
                                          </p:val>
                                        </p:tav>
                                        <p:tav tm="100000">
                                          <p:val>
                                            <p:fltVal val="1"/>
                                          </p:val>
                                        </p:tav>
                                      </p:tavLst>
                                    </p:anim>
                                    <p:anim calcmode="lin" valueType="num">
                                      <p:cBhvr>
                                        <p:cTn id="9" dur="2000" fill="hold"/>
                                        <p:tgtEl>
                                          <p:spTgt spid="17920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179203"/>
                                        </p:tgtEl>
                                        <p:attrNameLst>
                                          <p:attrName>style.visibility</p:attrName>
                                        </p:attrNameLst>
                                      </p:cBhvr>
                                      <p:to>
                                        <p:strVal val="visible"/>
                                      </p:to>
                                    </p:set>
                                    <p:animEffect transition="in" filter="fade">
                                      <p:cBhvr>
                                        <p:cTn id="12" dur="2000"/>
                                        <p:tgtEl>
                                          <p:spTgt spid="179203"/>
                                        </p:tgtEl>
                                      </p:cBhvr>
                                    </p:animEffect>
                                    <p:anim calcmode="lin" valueType="num">
                                      <p:cBhvr>
                                        <p:cTn id="13" dur="2000" fill="hold"/>
                                        <p:tgtEl>
                                          <p:spTgt spid="179203"/>
                                        </p:tgtEl>
                                        <p:attrNameLst>
                                          <p:attrName>ppt_w</p:attrName>
                                        </p:attrNameLst>
                                      </p:cBhvr>
                                      <p:tavLst>
                                        <p:tav tm="0" fmla="#ppt_w*sin(2.5*pi*$)">
                                          <p:val>
                                            <p:fltVal val="0"/>
                                          </p:val>
                                        </p:tav>
                                        <p:tav tm="100000">
                                          <p:val>
                                            <p:fltVal val="1"/>
                                          </p:val>
                                        </p:tav>
                                      </p:tavLst>
                                    </p:anim>
                                    <p:anim calcmode="lin" valueType="num">
                                      <p:cBhvr>
                                        <p:cTn id="14" dur="2000" fill="hold"/>
                                        <p:tgtEl>
                                          <p:spTgt spid="17920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179204"/>
                                        </p:tgtEl>
                                        <p:attrNameLst>
                                          <p:attrName>style.visibility</p:attrName>
                                        </p:attrNameLst>
                                      </p:cBhvr>
                                      <p:to>
                                        <p:strVal val="visible"/>
                                      </p:to>
                                    </p:set>
                                    <p:animEffect transition="in" filter="fade">
                                      <p:cBhvr>
                                        <p:cTn id="19" dur="500"/>
                                        <p:tgtEl>
                                          <p:spTgt spid="179204"/>
                                        </p:tgtEl>
                                      </p:cBhvr>
                                    </p:animEffect>
                                    <p:anim calcmode="lin" valueType="num">
                                      <p:cBhvr>
                                        <p:cTn id="20" dur="500" fill="hold"/>
                                        <p:tgtEl>
                                          <p:spTgt spid="179204"/>
                                        </p:tgtEl>
                                        <p:attrNameLst>
                                          <p:attrName>ppt_w</p:attrName>
                                        </p:attrNameLst>
                                      </p:cBhvr>
                                      <p:tavLst>
                                        <p:tav tm="0" fmla="#ppt_w*sin(2.5*pi*$)">
                                          <p:val>
                                            <p:fltVal val="0"/>
                                          </p:val>
                                        </p:tav>
                                        <p:tav tm="100000">
                                          <p:val>
                                            <p:fltVal val="1"/>
                                          </p:val>
                                        </p:tav>
                                      </p:tavLst>
                                    </p:anim>
                                    <p:anim calcmode="lin" valueType="num">
                                      <p:cBhvr>
                                        <p:cTn id="21" dur="500" fill="hold"/>
                                        <p:tgtEl>
                                          <p:spTgt spid="17920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179205"/>
                                        </p:tgtEl>
                                        <p:attrNameLst>
                                          <p:attrName>style.visibility</p:attrName>
                                        </p:attrNameLst>
                                      </p:cBhvr>
                                      <p:to>
                                        <p:strVal val="visible"/>
                                      </p:to>
                                    </p:set>
                                    <p:animEffect transition="in" filter="fade">
                                      <p:cBhvr>
                                        <p:cTn id="26" dur="500"/>
                                        <p:tgtEl>
                                          <p:spTgt spid="179205"/>
                                        </p:tgtEl>
                                      </p:cBhvr>
                                    </p:animEffect>
                                    <p:anim calcmode="lin" valueType="num">
                                      <p:cBhvr>
                                        <p:cTn id="27" dur="500" fill="hold"/>
                                        <p:tgtEl>
                                          <p:spTgt spid="179205"/>
                                        </p:tgtEl>
                                        <p:attrNameLst>
                                          <p:attrName>ppt_w</p:attrName>
                                        </p:attrNameLst>
                                      </p:cBhvr>
                                      <p:tavLst>
                                        <p:tav tm="0" fmla="#ppt_w*sin(2.5*pi*$)">
                                          <p:val>
                                            <p:fltVal val="0"/>
                                          </p:val>
                                        </p:tav>
                                        <p:tav tm="100000">
                                          <p:val>
                                            <p:fltVal val="1"/>
                                          </p:val>
                                        </p:tav>
                                      </p:tavLst>
                                    </p:anim>
                                    <p:anim calcmode="lin" valueType="num">
                                      <p:cBhvr>
                                        <p:cTn id="28" dur="500" fill="hold"/>
                                        <p:tgtEl>
                                          <p:spTgt spid="17920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179206"/>
                                        </p:tgtEl>
                                        <p:attrNameLst>
                                          <p:attrName>style.visibility</p:attrName>
                                        </p:attrNameLst>
                                      </p:cBhvr>
                                      <p:to>
                                        <p:strVal val="visible"/>
                                      </p:to>
                                    </p:set>
                                    <p:animEffect transition="in" filter="fade">
                                      <p:cBhvr>
                                        <p:cTn id="33" dur="500"/>
                                        <p:tgtEl>
                                          <p:spTgt spid="179206"/>
                                        </p:tgtEl>
                                      </p:cBhvr>
                                    </p:animEffect>
                                    <p:anim calcmode="lin" valueType="num">
                                      <p:cBhvr>
                                        <p:cTn id="34" dur="500" fill="hold"/>
                                        <p:tgtEl>
                                          <p:spTgt spid="179206"/>
                                        </p:tgtEl>
                                        <p:attrNameLst>
                                          <p:attrName>ppt_w</p:attrName>
                                        </p:attrNameLst>
                                      </p:cBhvr>
                                      <p:tavLst>
                                        <p:tav tm="0" fmla="#ppt_w*sin(2.5*pi*$)">
                                          <p:val>
                                            <p:fltVal val="0"/>
                                          </p:val>
                                        </p:tav>
                                        <p:tav tm="100000">
                                          <p:val>
                                            <p:fltVal val="1"/>
                                          </p:val>
                                        </p:tav>
                                      </p:tavLst>
                                    </p:anim>
                                    <p:anim calcmode="lin" valueType="num">
                                      <p:cBhvr>
                                        <p:cTn id="35" dur="500" fill="hold"/>
                                        <p:tgtEl>
                                          <p:spTgt spid="17920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79207"/>
                                        </p:tgtEl>
                                        <p:attrNameLst>
                                          <p:attrName>style.visibility</p:attrName>
                                        </p:attrNameLst>
                                      </p:cBhvr>
                                      <p:to>
                                        <p:strVal val="visible"/>
                                      </p:to>
                                    </p:set>
                                    <p:anim calcmode="lin" valueType="num">
                                      <p:cBhvr>
                                        <p:cTn id="40" dur="1000" fill="hold"/>
                                        <p:tgtEl>
                                          <p:spTgt spid="179207"/>
                                        </p:tgtEl>
                                        <p:attrNameLst>
                                          <p:attrName>ppt_w</p:attrName>
                                        </p:attrNameLst>
                                      </p:cBhvr>
                                      <p:tavLst>
                                        <p:tav tm="0">
                                          <p:val>
                                            <p:strVal val="#ppt_w*0.70"/>
                                          </p:val>
                                        </p:tav>
                                        <p:tav tm="100000">
                                          <p:val>
                                            <p:strVal val="#ppt_w"/>
                                          </p:val>
                                        </p:tav>
                                      </p:tavLst>
                                    </p:anim>
                                    <p:anim calcmode="lin" valueType="num">
                                      <p:cBhvr>
                                        <p:cTn id="41" dur="1000" fill="hold"/>
                                        <p:tgtEl>
                                          <p:spTgt spid="179207"/>
                                        </p:tgtEl>
                                        <p:attrNameLst>
                                          <p:attrName>ppt_h</p:attrName>
                                        </p:attrNameLst>
                                      </p:cBhvr>
                                      <p:tavLst>
                                        <p:tav tm="0">
                                          <p:val>
                                            <p:strVal val="#ppt_h"/>
                                          </p:val>
                                        </p:tav>
                                        <p:tav tm="100000">
                                          <p:val>
                                            <p:strVal val="#ppt_h"/>
                                          </p:val>
                                        </p:tav>
                                      </p:tavLst>
                                    </p:anim>
                                    <p:animEffect transition="in" filter="fade">
                                      <p:cBhvr>
                                        <p:cTn id="42" dur="1000"/>
                                        <p:tgtEl>
                                          <p:spTgt spid="179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p:bldP spid="179204" grpId="0"/>
      <p:bldP spid="179205" grpId="0"/>
      <p:bldP spid="179206"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 name="Date Placeholder 3"/>
          <p:cNvSpPr>
            <a:spLocks noGrp="1"/>
          </p:cNvSpPr>
          <p:nvPr>
            <p:ph type="dt" sz="half" idx="4294967295"/>
          </p:nvPr>
        </p:nvSpPr>
        <p:spPr>
          <a:xfrm>
            <a:off x="457200" y="6245225"/>
            <a:ext cx="2133600" cy="476250"/>
          </a:xfrm>
          <a:prstGeom prst="rect">
            <a:avLst/>
          </a:prstGeom>
        </p:spPr>
        <p:txBody>
          <a:bodyPr/>
          <a:lstStyle/>
          <a:p>
            <a:fld id="{C4BEEF59-F6DC-472F-A83F-0552AE4EE4BF}" type="datetime1">
              <a:rPr lang="en-US"/>
              <a:pPr/>
              <a:t>5/15/2017</a:t>
            </a:fld>
            <a:endParaRPr lang="en-US"/>
          </a:p>
        </p:txBody>
      </p:sp>
      <p:sp>
        <p:nvSpPr>
          <p:cNvPr id="79" name="Slide Number Placeholder 5"/>
          <p:cNvSpPr>
            <a:spLocks noGrp="1"/>
          </p:cNvSpPr>
          <p:nvPr>
            <p:ph type="sldNum" sz="quarter" idx="4294967295"/>
          </p:nvPr>
        </p:nvSpPr>
        <p:spPr>
          <a:xfrm>
            <a:off x="6553200" y="6245225"/>
            <a:ext cx="2133600" cy="476250"/>
          </a:xfrm>
          <a:prstGeom prst="rect">
            <a:avLst/>
          </a:prstGeom>
        </p:spPr>
        <p:txBody>
          <a:bodyPr/>
          <a:lstStyle/>
          <a:p>
            <a:fld id="{7C0F6740-B5F7-4F9C-981C-F277408B545A}" type="slidenum">
              <a:rPr lang="en-US"/>
              <a:pPr/>
              <a:t>72</a:t>
            </a:fld>
            <a:endParaRPr lang="en-US"/>
          </a:p>
        </p:txBody>
      </p:sp>
      <p:sp>
        <p:nvSpPr>
          <p:cNvPr id="178180" name="Rectangle 4"/>
          <p:cNvSpPr>
            <a:spLocks noChangeArrowheads="1"/>
          </p:cNvSpPr>
          <p:nvPr/>
        </p:nvSpPr>
        <p:spPr bwMode="auto">
          <a:xfrm>
            <a:off x="1403350" y="158750"/>
            <a:ext cx="6184900" cy="336550"/>
          </a:xfrm>
          <a:prstGeom prst="rect">
            <a:avLst/>
          </a:prstGeom>
          <a:noFill/>
          <a:ln w="9525">
            <a:noFill/>
            <a:miter lim="800000"/>
            <a:headEnd/>
            <a:tailEnd/>
          </a:ln>
          <a:effectLst/>
        </p:spPr>
        <p:txBody>
          <a:bodyPr wrap="none" anchor="ctr">
            <a:spAutoFit/>
          </a:bodyPr>
          <a:lstStyle/>
          <a:p>
            <a:r>
              <a:rPr lang="en-US" sz="1200">
                <a:solidFill>
                  <a:srgbClr val="000000"/>
                </a:solidFill>
                <a:cs typeface="Times New Roman" pitchFamily="18" charset="0"/>
              </a:rPr>
              <a:t> </a:t>
            </a:r>
            <a:r>
              <a:rPr lang="en-US">
                <a:solidFill>
                  <a:srgbClr val="000000"/>
                </a:solidFill>
                <a:cs typeface="Times New Roman" pitchFamily="18" charset="0"/>
              </a:rPr>
              <a:t>Tabel 4.3. Hasil perhitungan Admitansi jaring untuk setiap Cabang</a:t>
            </a:r>
            <a:endParaRPr lang="en-US"/>
          </a:p>
        </p:txBody>
      </p:sp>
      <p:graphicFrame>
        <p:nvGraphicFramePr>
          <p:cNvPr id="178398" name="Group 222"/>
          <p:cNvGraphicFramePr>
            <a:graphicFrameLocks noGrp="1"/>
          </p:cNvGraphicFramePr>
          <p:nvPr/>
        </p:nvGraphicFramePr>
        <p:xfrm>
          <a:off x="900113" y="692150"/>
          <a:ext cx="7199312" cy="2926080"/>
        </p:xfrm>
        <a:graphic>
          <a:graphicData uri="http://schemas.openxmlformats.org/drawingml/2006/table">
            <a:tbl>
              <a:tblPr/>
              <a:tblGrid>
                <a:gridCol w="1511300"/>
                <a:gridCol w="1847850"/>
                <a:gridCol w="2000250"/>
                <a:gridCol w="1839912"/>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No cabang</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Bus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P – q</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Impedansi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Admitansi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 – 2 </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0,02 + j0,06</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5,0000 – j 15,0000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 – 3 </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0,08 + j0,24</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1,25000 – j3,75000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2 – 3 </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0,06 + j0,18</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1,66667 – j5,0000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2 – 4 </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0,06 + j0,18</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1,66667 – j5,0000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2 – 5 </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0,04 + j0,12</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2,50000 – j7,50000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3 – 4 </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0,01 + j0,03</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10,0000 – j30,0000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4 – 5 </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0,08 + j0,24</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1,25000 – j3,75000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8390" name="Rectangle 214"/>
          <p:cNvSpPr>
            <a:spLocks noChangeArrowheads="1"/>
          </p:cNvSpPr>
          <p:nvPr/>
        </p:nvSpPr>
        <p:spPr bwMode="auto">
          <a:xfrm>
            <a:off x="0" y="4832350"/>
            <a:ext cx="9144000" cy="0"/>
          </a:xfrm>
          <a:prstGeom prst="rect">
            <a:avLst/>
          </a:prstGeom>
          <a:noFill/>
          <a:ln w="9525">
            <a:noFill/>
            <a:miter lim="800000"/>
            <a:headEnd/>
            <a:tailEnd/>
          </a:ln>
          <a:effectLst/>
        </p:spPr>
        <p:txBody>
          <a:bodyPr wrap="none" anchor="ctr">
            <a:spAutoFit/>
          </a:bodyPr>
          <a:lstStyle/>
          <a:p>
            <a:endParaRPr lang="id-ID" sz="1800"/>
          </a:p>
        </p:txBody>
      </p:sp>
      <p:sp>
        <p:nvSpPr>
          <p:cNvPr id="178399" name="Rectangle 223"/>
          <p:cNvSpPr>
            <a:spLocks noChangeArrowheads="1"/>
          </p:cNvSpPr>
          <p:nvPr/>
        </p:nvSpPr>
        <p:spPr bwMode="auto">
          <a:xfrm>
            <a:off x="395288" y="3860800"/>
            <a:ext cx="6516687" cy="336550"/>
          </a:xfrm>
          <a:prstGeom prst="rect">
            <a:avLst/>
          </a:prstGeom>
          <a:noFill/>
          <a:ln w="9525">
            <a:noFill/>
            <a:miter lim="800000"/>
            <a:headEnd/>
            <a:tailEnd/>
          </a:ln>
          <a:effectLst/>
        </p:spPr>
        <p:txBody>
          <a:bodyPr wrap="none" anchor="ctr">
            <a:spAutoFit/>
          </a:bodyPr>
          <a:lstStyle/>
          <a:p>
            <a:pPr algn="just"/>
            <a:r>
              <a:rPr lang="en-US"/>
              <a:t>Sedangkan untuk admitansi ketanah pada masing-masing bus adalah:</a:t>
            </a:r>
          </a:p>
        </p:txBody>
      </p:sp>
      <p:sp>
        <p:nvSpPr>
          <p:cNvPr id="178402" name="Rectangle 226"/>
          <p:cNvSpPr>
            <a:spLocks noChangeArrowheads="1"/>
          </p:cNvSpPr>
          <p:nvPr/>
        </p:nvSpPr>
        <p:spPr bwMode="auto">
          <a:xfrm>
            <a:off x="3124200" y="2559050"/>
            <a:ext cx="2286000" cy="0"/>
          </a:xfrm>
          <a:prstGeom prst="rect">
            <a:avLst/>
          </a:prstGeom>
          <a:noFill/>
          <a:ln w="9525">
            <a:noFill/>
            <a:miter lim="800000"/>
            <a:headEnd/>
            <a:tailEnd/>
          </a:ln>
          <a:effectLst/>
        </p:spPr>
        <p:txBody>
          <a:bodyPr wrap="none" anchor="ctr">
            <a:spAutoFit/>
          </a:bodyPr>
          <a:lstStyle/>
          <a:p>
            <a:pPr algn="ctr"/>
            <a:r>
              <a:rPr lang="en-US" sz="1200">
                <a:solidFill>
                  <a:srgbClr val="000000"/>
                </a:solidFill>
                <a:latin typeface="Times New Roman" pitchFamily="18" charset="0"/>
                <a:cs typeface="Times New Roman" pitchFamily="18" charset="0"/>
              </a:rPr>
              <a:t>Admitansi shunt</a:t>
            </a:r>
            <a:endParaRPr lang="en-US" sz="1800"/>
          </a:p>
        </p:txBody>
      </p:sp>
      <p:graphicFrame>
        <p:nvGraphicFramePr>
          <p:cNvPr id="178400" name="Object 224"/>
          <p:cNvGraphicFramePr>
            <a:graphicFrameLocks noChangeAspect="1"/>
          </p:cNvGraphicFramePr>
          <p:nvPr/>
        </p:nvGraphicFramePr>
        <p:xfrm>
          <a:off x="3124200" y="2559050"/>
          <a:ext cx="1019175" cy="371475"/>
        </p:xfrm>
        <a:graphic>
          <a:graphicData uri="http://schemas.openxmlformats.org/presentationml/2006/ole">
            <mc:AlternateContent xmlns:mc="http://schemas.openxmlformats.org/markup-compatibility/2006">
              <mc:Choice xmlns:v="urn:schemas-microsoft-com:vml" Requires="v">
                <p:oleObj spid="_x0000_s123907" name="Equation" r:id="rId3" imgW="1016000" imgH="368300" progId="Equation.3">
                  <p:embed/>
                </p:oleObj>
              </mc:Choice>
              <mc:Fallback>
                <p:oleObj name="Equation" r:id="rId3" imgW="10160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559050"/>
                        <a:ext cx="10191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478" name="Group 302"/>
          <p:cNvGraphicFramePr>
            <a:graphicFrameLocks noGrp="1"/>
          </p:cNvGraphicFramePr>
          <p:nvPr/>
        </p:nvGraphicFramePr>
        <p:xfrm>
          <a:off x="2411413" y="4437063"/>
          <a:ext cx="2895600" cy="2011680"/>
        </p:xfrm>
        <a:graphic>
          <a:graphicData uri="http://schemas.openxmlformats.org/drawingml/2006/table">
            <a:tbl>
              <a:tblPr/>
              <a:tblGrid>
                <a:gridCol w="609600"/>
                <a:gridCol w="2286000"/>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Bus</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rPr>
                        <a:t>Admitansi shunt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j0,055000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j0,085000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j0,055000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j0,055000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524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j0,040000</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29594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78180"/>
                                        </p:tgtEl>
                                        <p:attrNameLst>
                                          <p:attrName>style.visibility</p:attrName>
                                        </p:attrNameLst>
                                      </p:cBhvr>
                                      <p:to>
                                        <p:strVal val="visible"/>
                                      </p:to>
                                    </p:set>
                                    <p:animEffect transition="in" filter="fade">
                                      <p:cBhvr>
                                        <p:cTn id="7" dur="500"/>
                                        <p:tgtEl>
                                          <p:spTgt spid="178180"/>
                                        </p:tgtEl>
                                      </p:cBhvr>
                                    </p:animEffect>
                                    <p:anim calcmode="lin" valueType="num">
                                      <p:cBhvr>
                                        <p:cTn id="8" dur="500" fill="hold"/>
                                        <p:tgtEl>
                                          <p:spTgt spid="178180"/>
                                        </p:tgtEl>
                                        <p:attrNameLst>
                                          <p:attrName>ppt_w</p:attrName>
                                        </p:attrNameLst>
                                      </p:cBhvr>
                                      <p:tavLst>
                                        <p:tav tm="0" fmla="#ppt_w*sin(2.5*pi*$)">
                                          <p:val>
                                            <p:fltVal val="0"/>
                                          </p:val>
                                        </p:tav>
                                        <p:tav tm="100000">
                                          <p:val>
                                            <p:fltVal val="1"/>
                                          </p:val>
                                        </p:tav>
                                      </p:tavLst>
                                    </p:anim>
                                    <p:anim calcmode="lin" valueType="num">
                                      <p:cBhvr>
                                        <p:cTn id="9" dur="500" fill="hold"/>
                                        <p:tgtEl>
                                          <p:spTgt spid="17818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nodeType="clickEffect">
                                  <p:stCondLst>
                                    <p:cond delay="0"/>
                                  </p:stCondLst>
                                  <p:childTnLst>
                                    <p:set>
                                      <p:cBhvr>
                                        <p:cTn id="13" dur="1" fill="hold">
                                          <p:stCondLst>
                                            <p:cond delay="0"/>
                                          </p:stCondLst>
                                        </p:cTn>
                                        <p:tgtEl>
                                          <p:spTgt spid="178398"/>
                                        </p:tgtEl>
                                        <p:attrNameLst>
                                          <p:attrName>style.visibility</p:attrName>
                                        </p:attrNameLst>
                                      </p:cBhvr>
                                      <p:to>
                                        <p:strVal val="visible"/>
                                      </p:to>
                                    </p:set>
                                    <p:animEffect transition="in" filter="strips(upRight)">
                                      <p:cBhvr>
                                        <p:cTn id="14" dur="2000"/>
                                        <p:tgtEl>
                                          <p:spTgt spid="178398"/>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178399"/>
                                        </p:tgtEl>
                                        <p:attrNameLst>
                                          <p:attrName>style.visibility</p:attrName>
                                        </p:attrNameLst>
                                      </p:cBhvr>
                                      <p:to>
                                        <p:strVal val="visible"/>
                                      </p:to>
                                    </p:set>
                                    <p:animEffect transition="in" filter="fade">
                                      <p:cBhvr>
                                        <p:cTn id="19" dur="500"/>
                                        <p:tgtEl>
                                          <p:spTgt spid="178399"/>
                                        </p:tgtEl>
                                      </p:cBhvr>
                                    </p:animEffect>
                                    <p:anim calcmode="lin" valueType="num">
                                      <p:cBhvr>
                                        <p:cTn id="20" dur="500" fill="hold"/>
                                        <p:tgtEl>
                                          <p:spTgt spid="178399"/>
                                        </p:tgtEl>
                                        <p:attrNameLst>
                                          <p:attrName>ppt_w</p:attrName>
                                        </p:attrNameLst>
                                      </p:cBhvr>
                                      <p:tavLst>
                                        <p:tav tm="0" fmla="#ppt_w*sin(2.5*pi*$)">
                                          <p:val>
                                            <p:fltVal val="0"/>
                                          </p:val>
                                        </p:tav>
                                        <p:tav tm="100000">
                                          <p:val>
                                            <p:fltVal val="1"/>
                                          </p:val>
                                        </p:tav>
                                      </p:tavLst>
                                    </p:anim>
                                    <p:anim calcmode="lin" valueType="num">
                                      <p:cBhvr>
                                        <p:cTn id="21" dur="500" fill="hold"/>
                                        <p:tgtEl>
                                          <p:spTgt spid="17839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78478"/>
                                        </p:tgtEl>
                                        <p:attrNameLst>
                                          <p:attrName>style.visibility</p:attrName>
                                        </p:attrNameLst>
                                      </p:cBhvr>
                                      <p:to>
                                        <p:strVal val="visible"/>
                                      </p:to>
                                    </p:set>
                                    <p:animEffect transition="in" filter="strips(upRight)">
                                      <p:cBhvr>
                                        <p:cTn id="26" dur="2000"/>
                                        <p:tgtEl>
                                          <p:spTgt spid="178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P spid="178399"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Date Placeholder 3"/>
          <p:cNvSpPr>
            <a:spLocks noGrp="1"/>
          </p:cNvSpPr>
          <p:nvPr>
            <p:ph type="dt" sz="half" idx="4294967295"/>
          </p:nvPr>
        </p:nvSpPr>
        <p:spPr>
          <a:xfrm>
            <a:off x="457200" y="6245225"/>
            <a:ext cx="2133600" cy="476250"/>
          </a:xfrm>
          <a:prstGeom prst="rect">
            <a:avLst/>
          </a:prstGeom>
        </p:spPr>
        <p:txBody>
          <a:bodyPr/>
          <a:lstStyle/>
          <a:p>
            <a:fld id="{8F343B23-C79B-4859-8428-D2BF098BFF6E}" type="datetime1">
              <a:rPr lang="en-US"/>
              <a:pPr/>
              <a:t>5/15/2017</a:t>
            </a:fld>
            <a:endParaRPr lang="en-US"/>
          </a:p>
        </p:txBody>
      </p:sp>
      <p:sp>
        <p:nvSpPr>
          <p:cNvPr id="47" name="Slide Number Placeholder 5"/>
          <p:cNvSpPr>
            <a:spLocks noGrp="1"/>
          </p:cNvSpPr>
          <p:nvPr>
            <p:ph type="sldNum" sz="quarter" idx="4294967295"/>
          </p:nvPr>
        </p:nvSpPr>
        <p:spPr>
          <a:xfrm>
            <a:off x="6553200" y="6245225"/>
            <a:ext cx="2133600" cy="476250"/>
          </a:xfrm>
          <a:prstGeom prst="rect">
            <a:avLst/>
          </a:prstGeom>
        </p:spPr>
        <p:txBody>
          <a:bodyPr/>
          <a:lstStyle/>
          <a:p>
            <a:fld id="{2B652963-A09E-4315-AB68-D641BEFC78AB}" type="slidenum">
              <a:rPr lang="en-US"/>
              <a:pPr/>
              <a:t>73</a:t>
            </a:fld>
            <a:endParaRPr lang="en-US"/>
          </a:p>
        </p:txBody>
      </p:sp>
      <p:sp>
        <p:nvSpPr>
          <p:cNvPr id="177154" name="Rectangle 2"/>
          <p:cNvSpPr>
            <a:spLocks noChangeArrowheads="1"/>
          </p:cNvSpPr>
          <p:nvPr/>
        </p:nvSpPr>
        <p:spPr bwMode="auto">
          <a:xfrm>
            <a:off x="323850" y="212725"/>
            <a:ext cx="6834188" cy="336550"/>
          </a:xfrm>
          <a:prstGeom prst="rect">
            <a:avLst/>
          </a:prstGeom>
          <a:noFill/>
          <a:ln w="9525">
            <a:noFill/>
            <a:miter lim="800000"/>
            <a:headEnd/>
            <a:tailEnd/>
          </a:ln>
          <a:effectLst/>
        </p:spPr>
        <p:txBody>
          <a:bodyPr wrap="none" anchor="ctr">
            <a:spAutoFit/>
          </a:bodyPr>
          <a:lstStyle/>
          <a:p>
            <a:r>
              <a:rPr lang="sv-SE"/>
              <a:t>Elemen matrik Admitansi bus, selanjutnya dapat dihitung sebagai berikut:</a:t>
            </a:r>
            <a:r>
              <a:rPr lang="en-US"/>
              <a:t> </a:t>
            </a:r>
          </a:p>
        </p:txBody>
      </p:sp>
      <p:sp>
        <p:nvSpPr>
          <p:cNvPr id="177156" name="Rectangle 4"/>
          <p:cNvSpPr>
            <a:spLocks noChangeArrowheads="1"/>
          </p:cNvSpPr>
          <p:nvPr/>
        </p:nvSpPr>
        <p:spPr bwMode="auto">
          <a:xfrm>
            <a:off x="323850" y="661988"/>
            <a:ext cx="4211638" cy="336550"/>
          </a:xfrm>
          <a:prstGeom prst="rect">
            <a:avLst/>
          </a:prstGeom>
          <a:noFill/>
          <a:ln w="9525">
            <a:noFill/>
            <a:miter lim="800000"/>
            <a:headEnd/>
            <a:tailEnd/>
          </a:ln>
          <a:effectLst/>
        </p:spPr>
        <p:txBody>
          <a:bodyPr wrap="none" anchor="ctr">
            <a:spAutoFit/>
          </a:bodyPr>
          <a:lstStyle/>
          <a:p>
            <a:pPr algn="just"/>
            <a:r>
              <a:rPr lang="en-US">
                <a:cs typeface="Times New Roman" pitchFamily="18" charset="0"/>
              </a:rPr>
              <a:t>- Elemen Diagonal, berdasarkan persamaan</a:t>
            </a:r>
            <a:r>
              <a:rPr lang="en-US" sz="1200">
                <a:cs typeface="Times New Roman" pitchFamily="18" charset="0"/>
              </a:rPr>
              <a:t> </a:t>
            </a:r>
            <a:endParaRPr lang="en-US" sz="1800"/>
          </a:p>
        </p:txBody>
      </p:sp>
      <p:graphicFrame>
        <p:nvGraphicFramePr>
          <p:cNvPr id="177155" name="Object 3"/>
          <p:cNvGraphicFramePr>
            <a:graphicFrameLocks noChangeAspect="1"/>
          </p:cNvGraphicFramePr>
          <p:nvPr/>
        </p:nvGraphicFramePr>
        <p:xfrm>
          <a:off x="1042988" y="1125538"/>
          <a:ext cx="2592387" cy="795337"/>
        </p:xfrm>
        <a:graphic>
          <a:graphicData uri="http://schemas.openxmlformats.org/presentationml/2006/ole">
            <mc:AlternateContent xmlns:mc="http://schemas.openxmlformats.org/markup-compatibility/2006">
              <mc:Choice xmlns:v="urn:schemas-microsoft-com:vml" Requires="v">
                <p:oleObj spid="_x0000_s124932" name="Equation" r:id="rId3" imgW="1206500" imgH="368300" progId="Equation.3">
                  <p:embed/>
                </p:oleObj>
              </mc:Choice>
              <mc:Fallback>
                <p:oleObj name="Equation" r:id="rId3" imgW="12065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125538"/>
                        <a:ext cx="2592387" cy="795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158" name="Rectangle 6"/>
          <p:cNvSpPr>
            <a:spLocks noChangeArrowheads="1"/>
          </p:cNvSpPr>
          <p:nvPr/>
        </p:nvSpPr>
        <p:spPr bwMode="auto">
          <a:xfrm>
            <a:off x="323850" y="2012950"/>
            <a:ext cx="4522788" cy="336550"/>
          </a:xfrm>
          <a:prstGeom prst="rect">
            <a:avLst/>
          </a:prstGeom>
          <a:noFill/>
          <a:ln w="9525">
            <a:noFill/>
            <a:miter lim="800000"/>
            <a:headEnd/>
            <a:tailEnd/>
          </a:ln>
          <a:effectLst/>
        </p:spPr>
        <p:txBody>
          <a:bodyPr wrap="none" anchor="ctr">
            <a:spAutoFit/>
          </a:bodyPr>
          <a:lstStyle/>
          <a:p>
            <a:pPr algn="just"/>
            <a:r>
              <a:rPr lang="en-US">
                <a:cs typeface="Times New Roman" pitchFamily="18" charset="0"/>
              </a:rPr>
              <a:t>- Elemen Off diagonal, berdasarkan persamaan </a:t>
            </a:r>
            <a:endParaRPr lang="en-US"/>
          </a:p>
        </p:txBody>
      </p:sp>
      <p:graphicFrame>
        <p:nvGraphicFramePr>
          <p:cNvPr id="177157" name="Object 5"/>
          <p:cNvGraphicFramePr>
            <a:graphicFrameLocks noChangeAspect="1"/>
          </p:cNvGraphicFramePr>
          <p:nvPr/>
        </p:nvGraphicFramePr>
        <p:xfrm>
          <a:off x="1042988" y="2474913"/>
          <a:ext cx="2360612" cy="522287"/>
        </p:xfrm>
        <a:graphic>
          <a:graphicData uri="http://schemas.openxmlformats.org/presentationml/2006/ole">
            <mc:AlternateContent xmlns:mc="http://schemas.openxmlformats.org/markup-compatibility/2006">
              <mc:Choice xmlns:v="urn:schemas-microsoft-com:vml" Requires="v">
                <p:oleObj spid="_x0000_s124933" name="Equation" r:id="rId5" imgW="1079032" imgH="241195" progId="Equation.3">
                  <p:embed/>
                </p:oleObj>
              </mc:Choice>
              <mc:Fallback>
                <p:oleObj name="Equation" r:id="rId5" imgW="1079032"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474913"/>
                        <a:ext cx="2360612"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322" name="Group 170"/>
          <p:cNvGraphicFramePr>
            <a:graphicFrameLocks noGrp="1"/>
          </p:cNvGraphicFramePr>
          <p:nvPr/>
        </p:nvGraphicFramePr>
        <p:xfrm>
          <a:off x="1547813" y="3284538"/>
          <a:ext cx="6192837" cy="2929573"/>
        </p:xfrm>
        <a:graphic>
          <a:graphicData uri="http://schemas.openxmlformats.org/drawingml/2006/table">
            <a:tbl>
              <a:tblPr/>
              <a:tblGrid>
                <a:gridCol w="1238250"/>
                <a:gridCol w="1238250"/>
                <a:gridCol w="1239837"/>
                <a:gridCol w="1238250"/>
                <a:gridCol w="1238250"/>
              </a:tblGrid>
              <a:tr h="5953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6,2500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  -j18,6950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-5,0000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 j15,0000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-1,2500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 j3,7500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-5,0000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 j15,0000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10,83334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  -j32,4150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-1,6667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+j5,0000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-1,6667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+j5,0000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-2,5000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+j7,5000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-1,2500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 j3,7500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-1,6667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+j5,0000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12,91667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  -j38,6950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-10,0000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-j30,0000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-1,6667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+j5,0000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-10,0000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-j30,0000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12,91667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  -j38,6950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-1,2500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+j3,7500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-2,5000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+j7,5000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-1,2500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+j3,7500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0,57654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FF"/>
                          </a:solidFill>
                          <a:effectLst/>
                          <a:latin typeface="Times New Roman" pitchFamily="18" charset="0"/>
                          <a:cs typeface="Times New Roman" pitchFamily="18" charset="0"/>
                        </a:rPr>
                        <a:t>  -j4,64179</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11929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77154"/>
                                        </p:tgtEl>
                                        <p:attrNameLst>
                                          <p:attrName>style.visibility</p:attrName>
                                        </p:attrNameLst>
                                      </p:cBhvr>
                                      <p:to>
                                        <p:strVal val="visible"/>
                                      </p:to>
                                    </p:set>
                                    <p:animEffect transition="in" filter="fade">
                                      <p:cBhvr>
                                        <p:cTn id="7" dur="500"/>
                                        <p:tgtEl>
                                          <p:spTgt spid="177154"/>
                                        </p:tgtEl>
                                      </p:cBhvr>
                                    </p:animEffect>
                                    <p:anim calcmode="lin" valueType="num">
                                      <p:cBhvr>
                                        <p:cTn id="8" dur="500" fill="hold"/>
                                        <p:tgtEl>
                                          <p:spTgt spid="177154"/>
                                        </p:tgtEl>
                                        <p:attrNameLst>
                                          <p:attrName>ppt_w</p:attrName>
                                        </p:attrNameLst>
                                      </p:cBhvr>
                                      <p:tavLst>
                                        <p:tav tm="0" fmla="#ppt_w*sin(2.5*pi*$)">
                                          <p:val>
                                            <p:fltVal val="0"/>
                                          </p:val>
                                        </p:tav>
                                        <p:tav tm="100000">
                                          <p:val>
                                            <p:fltVal val="1"/>
                                          </p:val>
                                        </p:tav>
                                      </p:tavLst>
                                    </p:anim>
                                    <p:anim calcmode="lin" valueType="num">
                                      <p:cBhvr>
                                        <p:cTn id="9" dur="500" fill="hold"/>
                                        <p:tgtEl>
                                          <p:spTgt spid="17715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177156">
                                            <p:txEl>
                                              <p:pRg st="0" end="0"/>
                                            </p:txEl>
                                          </p:spTgt>
                                        </p:tgtEl>
                                        <p:attrNameLst>
                                          <p:attrName>style.visibility</p:attrName>
                                        </p:attrNameLst>
                                      </p:cBhvr>
                                      <p:to>
                                        <p:strVal val="visible"/>
                                      </p:to>
                                    </p:set>
                                    <p:animEffect transition="in" filter="fade">
                                      <p:cBhvr>
                                        <p:cTn id="14" dur="500"/>
                                        <p:tgtEl>
                                          <p:spTgt spid="177156">
                                            <p:txEl>
                                              <p:pRg st="0" end="0"/>
                                            </p:txEl>
                                          </p:spTgt>
                                        </p:tgtEl>
                                      </p:cBhvr>
                                    </p:animEffect>
                                    <p:anim calcmode="lin" valueType="num">
                                      <p:cBhvr>
                                        <p:cTn id="15" dur="500" fill="hold"/>
                                        <p:tgtEl>
                                          <p:spTgt spid="177156">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17715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77155"/>
                                        </p:tgtEl>
                                        <p:attrNameLst>
                                          <p:attrName>style.visibility</p:attrName>
                                        </p:attrNameLst>
                                      </p:cBhvr>
                                      <p:to>
                                        <p:strVal val="visible"/>
                                      </p:to>
                                    </p:set>
                                    <p:anim calcmode="lin" valueType="num">
                                      <p:cBhvr>
                                        <p:cTn id="21" dur="1000" fill="hold"/>
                                        <p:tgtEl>
                                          <p:spTgt spid="177155"/>
                                        </p:tgtEl>
                                        <p:attrNameLst>
                                          <p:attrName>ppt_w</p:attrName>
                                        </p:attrNameLst>
                                      </p:cBhvr>
                                      <p:tavLst>
                                        <p:tav tm="0">
                                          <p:val>
                                            <p:strVal val="#ppt_w*0.70"/>
                                          </p:val>
                                        </p:tav>
                                        <p:tav tm="100000">
                                          <p:val>
                                            <p:strVal val="#ppt_w"/>
                                          </p:val>
                                        </p:tav>
                                      </p:tavLst>
                                    </p:anim>
                                    <p:anim calcmode="lin" valueType="num">
                                      <p:cBhvr>
                                        <p:cTn id="22" dur="1000" fill="hold"/>
                                        <p:tgtEl>
                                          <p:spTgt spid="177155"/>
                                        </p:tgtEl>
                                        <p:attrNameLst>
                                          <p:attrName>ppt_h</p:attrName>
                                        </p:attrNameLst>
                                      </p:cBhvr>
                                      <p:tavLst>
                                        <p:tav tm="0">
                                          <p:val>
                                            <p:strVal val="#ppt_h"/>
                                          </p:val>
                                        </p:tav>
                                        <p:tav tm="100000">
                                          <p:val>
                                            <p:strVal val="#ppt_h"/>
                                          </p:val>
                                        </p:tav>
                                      </p:tavLst>
                                    </p:anim>
                                    <p:animEffect transition="in" filter="fade">
                                      <p:cBhvr>
                                        <p:cTn id="23" dur="1000"/>
                                        <p:tgtEl>
                                          <p:spTgt spid="177155"/>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177158"/>
                                        </p:tgtEl>
                                        <p:attrNameLst>
                                          <p:attrName>style.visibility</p:attrName>
                                        </p:attrNameLst>
                                      </p:cBhvr>
                                      <p:to>
                                        <p:strVal val="visible"/>
                                      </p:to>
                                    </p:set>
                                    <p:animEffect transition="in" filter="fade">
                                      <p:cBhvr>
                                        <p:cTn id="28" dur="500"/>
                                        <p:tgtEl>
                                          <p:spTgt spid="177158"/>
                                        </p:tgtEl>
                                      </p:cBhvr>
                                    </p:animEffect>
                                    <p:anim calcmode="lin" valueType="num">
                                      <p:cBhvr>
                                        <p:cTn id="29" dur="500" fill="hold"/>
                                        <p:tgtEl>
                                          <p:spTgt spid="177158"/>
                                        </p:tgtEl>
                                        <p:attrNameLst>
                                          <p:attrName>ppt_w</p:attrName>
                                        </p:attrNameLst>
                                      </p:cBhvr>
                                      <p:tavLst>
                                        <p:tav tm="0" fmla="#ppt_w*sin(2.5*pi*$)">
                                          <p:val>
                                            <p:fltVal val="0"/>
                                          </p:val>
                                        </p:tav>
                                        <p:tav tm="100000">
                                          <p:val>
                                            <p:fltVal val="1"/>
                                          </p:val>
                                        </p:tav>
                                      </p:tavLst>
                                    </p:anim>
                                    <p:anim calcmode="lin" valueType="num">
                                      <p:cBhvr>
                                        <p:cTn id="30" dur="500" fill="hold"/>
                                        <p:tgtEl>
                                          <p:spTgt spid="17715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177157"/>
                                        </p:tgtEl>
                                        <p:attrNameLst>
                                          <p:attrName>style.visibility</p:attrName>
                                        </p:attrNameLst>
                                      </p:cBhvr>
                                      <p:to>
                                        <p:strVal val="visible"/>
                                      </p:to>
                                    </p:set>
                                    <p:animEffect transition="in" filter="strips(downRight)">
                                      <p:cBhvr>
                                        <p:cTn id="35" dur="2000"/>
                                        <p:tgtEl>
                                          <p:spTgt spid="17715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77322"/>
                                        </p:tgtEl>
                                        <p:attrNameLst>
                                          <p:attrName>style.visibility</p:attrName>
                                        </p:attrNameLst>
                                      </p:cBhvr>
                                      <p:to>
                                        <p:strVal val="visible"/>
                                      </p:to>
                                    </p:set>
                                    <p:anim calcmode="lin" valueType="num">
                                      <p:cBhvr>
                                        <p:cTn id="40" dur="1000" fill="hold"/>
                                        <p:tgtEl>
                                          <p:spTgt spid="177322"/>
                                        </p:tgtEl>
                                        <p:attrNameLst>
                                          <p:attrName>ppt_w</p:attrName>
                                        </p:attrNameLst>
                                      </p:cBhvr>
                                      <p:tavLst>
                                        <p:tav tm="0">
                                          <p:val>
                                            <p:strVal val="#ppt_w*0.70"/>
                                          </p:val>
                                        </p:tav>
                                        <p:tav tm="100000">
                                          <p:val>
                                            <p:strVal val="#ppt_w"/>
                                          </p:val>
                                        </p:tav>
                                      </p:tavLst>
                                    </p:anim>
                                    <p:anim calcmode="lin" valueType="num">
                                      <p:cBhvr>
                                        <p:cTn id="41" dur="1000" fill="hold"/>
                                        <p:tgtEl>
                                          <p:spTgt spid="177322"/>
                                        </p:tgtEl>
                                        <p:attrNameLst>
                                          <p:attrName>ppt_h</p:attrName>
                                        </p:attrNameLst>
                                      </p:cBhvr>
                                      <p:tavLst>
                                        <p:tav tm="0">
                                          <p:val>
                                            <p:strVal val="#ppt_h"/>
                                          </p:val>
                                        </p:tav>
                                        <p:tav tm="100000">
                                          <p:val>
                                            <p:strVal val="#ppt_h"/>
                                          </p:val>
                                        </p:tav>
                                      </p:tavLst>
                                    </p:anim>
                                    <p:animEffect transition="in" filter="fade">
                                      <p:cBhvr>
                                        <p:cTn id="42" dur="1000"/>
                                        <p:tgtEl>
                                          <p:spTgt spid="177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8"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 name="Date Placeholder 3"/>
          <p:cNvSpPr>
            <a:spLocks noGrp="1"/>
          </p:cNvSpPr>
          <p:nvPr>
            <p:ph type="dt" sz="half" idx="4294967295"/>
          </p:nvPr>
        </p:nvSpPr>
        <p:spPr>
          <a:xfrm>
            <a:off x="457200" y="6245225"/>
            <a:ext cx="2133600" cy="476250"/>
          </a:xfrm>
          <a:prstGeom prst="rect">
            <a:avLst/>
          </a:prstGeom>
        </p:spPr>
        <p:txBody>
          <a:bodyPr/>
          <a:lstStyle/>
          <a:p>
            <a:fld id="{1958752F-2480-4559-8D5A-5066337A3BBD}" type="datetime1">
              <a:rPr lang="en-US"/>
              <a:pPr/>
              <a:t>5/15/2017</a:t>
            </a:fld>
            <a:endParaRPr lang="en-US"/>
          </a:p>
        </p:txBody>
      </p:sp>
      <p:sp>
        <p:nvSpPr>
          <p:cNvPr id="56" name="Slide Number Placeholder 5"/>
          <p:cNvSpPr>
            <a:spLocks noGrp="1"/>
          </p:cNvSpPr>
          <p:nvPr>
            <p:ph type="sldNum" sz="quarter" idx="4294967295"/>
          </p:nvPr>
        </p:nvSpPr>
        <p:spPr>
          <a:xfrm>
            <a:off x="6553200" y="6245225"/>
            <a:ext cx="2133600" cy="476250"/>
          </a:xfrm>
          <a:prstGeom prst="rect">
            <a:avLst/>
          </a:prstGeom>
        </p:spPr>
        <p:txBody>
          <a:bodyPr/>
          <a:lstStyle/>
          <a:p>
            <a:fld id="{BA5E4EE3-D135-48F8-8DAB-74AA5A62CB4E}" type="slidenum">
              <a:rPr lang="en-US"/>
              <a:pPr/>
              <a:t>74</a:t>
            </a:fld>
            <a:endParaRPr lang="en-US"/>
          </a:p>
        </p:txBody>
      </p:sp>
      <p:sp>
        <p:nvSpPr>
          <p:cNvPr id="176130" name="Rectangle 2"/>
          <p:cNvSpPr>
            <a:spLocks noChangeArrowheads="1"/>
          </p:cNvSpPr>
          <p:nvPr/>
        </p:nvSpPr>
        <p:spPr bwMode="auto">
          <a:xfrm>
            <a:off x="250825" y="236538"/>
            <a:ext cx="8437563" cy="336550"/>
          </a:xfrm>
          <a:prstGeom prst="rect">
            <a:avLst/>
          </a:prstGeom>
          <a:noFill/>
          <a:ln w="9525">
            <a:noFill/>
            <a:miter lim="800000"/>
            <a:headEnd/>
            <a:tailEnd/>
          </a:ln>
          <a:effectLst/>
        </p:spPr>
        <p:txBody>
          <a:bodyPr anchor="ctr">
            <a:spAutoFit/>
          </a:bodyPr>
          <a:lstStyle/>
          <a:p>
            <a:r>
              <a:rPr lang="sv-SE"/>
              <a:t>Langkah berikutnya adalah menghitung parameter bus (KL</a:t>
            </a:r>
            <a:r>
              <a:rPr lang="sv-SE" baseline="-25000"/>
              <a:t>p</a:t>
            </a:r>
            <a:r>
              <a:rPr lang="sv-SE"/>
              <a:t>) dan parameter jaringan (YL</a:t>
            </a:r>
            <a:r>
              <a:rPr lang="sv-SE" baseline="-25000"/>
              <a:t>pq</a:t>
            </a:r>
            <a:r>
              <a:rPr lang="sv-SE"/>
              <a:t>)</a:t>
            </a:r>
            <a:r>
              <a:rPr lang="en-US"/>
              <a:t> </a:t>
            </a:r>
          </a:p>
        </p:txBody>
      </p:sp>
      <p:graphicFrame>
        <p:nvGraphicFramePr>
          <p:cNvPr id="176131" name="Object 3"/>
          <p:cNvGraphicFramePr>
            <a:graphicFrameLocks noChangeAspect="1"/>
          </p:cNvGraphicFramePr>
          <p:nvPr/>
        </p:nvGraphicFramePr>
        <p:xfrm>
          <a:off x="611188" y="620713"/>
          <a:ext cx="6227762" cy="527050"/>
        </p:xfrm>
        <a:graphic>
          <a:graphicData uri="http://schemas.openxmlformats.org/presentationml/2006/ole">
            <mc:AlternateContent xmlns:mc="http://schemas.openxmlformats.org/markup-compatibility/2006">
              <mc:Choice xmlns:v="urn:schemas-microsoft-com:vml" Requires="v">
                <p:oleObj spid="_x0000_s125957" name="Equation" r:id="rId3" imgW="2590800" imgH="215900" progId="Equation.3">
                  <p:embed/>
                </p:oleObj>
              </mc:Choice>
              <mc:Fallback>
                <p:oleObj name="Equation" r:id="rId3" imgW="25908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20713"/>
                        <a:ext cx="6227762"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34" name="Rectangle 6"/>
          <p:cNvSpPr>
            <a:spLocks noChangeArrowheads="1"/>
          </p:cNvSpPr>
          <p:nvPr/>
        </p:nvSpPr>
        <p:spPr bwMode="auto">
          <a:xfrm>
            <a:off x="0" y="29194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6133" name="Object 5"/>
          <p:cNvGraphicFramePr>
            <a:graphicFrameLocks noChangeAspect="1"/>
          </p:cNvGraphicFramePr>
          <p:nvPr/>
        </p:nvGraphicFramePr>
        <p:xfrm>
          <a:off x="1093788" y="1249363"/>
          <a:ext cx="6215062" cy="884237"/>
        </p:xfrm>
        <a:graphic>
          <a:graphicData uri="http://schemas.openxmlformats.org/presentationml/2006/ole">
            <mc:AlternateContent xmlns:mc="http://schemas.openxmlformats.org/markup-compatibility/2006">
              <mc:Choice xmlns:v="urn:schemas-microsoft-com:vml" Requires="v">
                <p:oleObj spid="_x0000_s125958" name="Equation" r:id="rId5" imgW="4660560" imgH="660240" progId="Equation.3">
                  <p:embed/>
                </p:oleObj>
              </mc:Choice>
              <mc:Fallback>
                <p:oleObj name="Equation" r:id="rId5" imgW="466056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788" y="1249363"/>
                        <a:ext cx="6215062"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36" name="Rectangle 8"/>
          <p:cNvSpPr>
            <a:spLocks noChangeArrowheads="1"/>
          </p:cNvSpPr>
          <p:nvPr/>
        </p:nvSpPr>
        <p:spPr bwMode="auto">
          <a:xfrm>
            <a:off x="0" y="30241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76135" name="Object 7"/>
          <p:cNvGraphicFramePr>
            <a:graphicFrameLocks noChangeAspect="1"/>
          </p:cNvGraphicFramePr>
          <p:nvPr/>
        </p:nvGraphicFramePr>
        <p:xfrm>
          <a:off x="1042988" y="2276475"/>
          <a:ext cx="5761037" cy="592138"/>
        </p:xfrm>
        <a:graphic>
          <a:graphicData uri="http://schemas.openxmlformats.org/presentationml/2006/ole">
            <mc:AlternateContent xmlns:mc="http://schemas.openxmlformats.org/markup-compatibility/2006">
              <mc:Choice xmlns:v="urn:schemas-microsoft-com:vml" Requires="v">
                <p:oleObj spid="_x0000_s125959" name="Equation" r:id="rId7" imgW="4190760" imgH="431640" progId="Equation.3">
                  <p:embed/>
                </p:oleObj>
              </mc:Choice>
              <mc:Fallback>
                <p:oleObj name="Equation" r:id="rId7" imgW="419076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2276475"/>
                        <a:ext cx="5761037"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441" name="Group 313"/>
          <p:cNvGraphicFramePr>
            <a:graphicFrameLocks noGrp="1"/>
          </p:cNvGraphicFramePr>
          <p:nvPr/>
        </p:nvGraphicFramePr>
        <p:xfrm>
          <a:off x="539750" y="3219450"/>
          <a:ext cx="3673475" cy="2164080"/>
        </p:xfrm>
        <a:graphic>
          <a:graphicData uri="http://schemas.openxmlformats.org/drawingml/2006/table">
            <a:tbl>
              <a:tblPr/>
              <a:tblGrid>
                <a:gridCol w="1347788"/>
                <a:gridCol w="2325687"/>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Bus p</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KL</a:t>
                      </a:r>
                      <a:r>
                        <a:rPr kumimoji="0" lang="en-US" sz="1600" b="0" i="0" u="none" strike="noStrike" cap="none" normalizeH="0" baseline="-30000" smtClean="0">
                          <a:ln>
                            <a:noFill/>
                          </a:ln>
                          <a:solidFill>
                            <a:srgbClr val="000000"/>
                          </a:solidFill>
                          <a:effectLst/>
                          <a:latin typeface="Times New Roman" pitchFamily="18" charset="0"/>
                          <a:cs typeface="Times New Roman" pitchFamily="18" charset="0"/>
                        </a:rPr>
                        <a:t>p</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0,00000 + j 0,00000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0,00740 + j 0,00370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-0,00698 + j 0,00930</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-0,00427 + j 0,00891</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-0,02413 + j 0,04545</a:t>
                      </a: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6439" name="Group 311"/>
          <p:cNvGraphicFramePr>
            <a:graphicFrameLocks noGrp="1"/>
          </p:cNvGraphicFramePr>
          <p:nvPr/>
        </p:nvGraphicFramePr>
        <p:xfrm>
          <a:off x="4572000" y="3141663"/>
          <a:ext cx="3600450" cy="2255520"/>
        </p:xfrm>
        <a:graphic>
          <a:graphicData uri="http://schemas.openxmlformats.org/drawingml/2006/table">
            <a:tbl>
              <a:tblPr/>
              <a:tblGrid>
                <a:gridCol w="1223963"/>
                <a:gridCol w="2376487"/>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Bus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P – q</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YL</a:t>
                      </a:r>
                      <a:r>
                        <a:rPr kumimoji="0" lang="en-US" sz="1600" b="0" i="0" u="none" strike="noStrike" cap="none" normalizeH="0" baseline="-30000" smtClean="0">
                          <a:ln>
                            <a:noFill/>
                          </a:ln>
                          <a:solidFill>
                            <a:srgbClr val="000000"/>
                          </a:solidFill>
                          <a:effectLst/>
                          <a:latin typeface="Times New Roman" pitchFamily="18" charset="0"/>
                          <a:cs typeface="Times New Roman" pitchFamily="18" charset="0"/>
                        </a:rPr>
                        <a:t>pq</a:t>
                      </a:r>
                      <a:endParaRPr kumimoji="0" lang="en-US" sz="16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 – 2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-0,80212 + j0,000710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 – 3</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-0,20053 + j0,000180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2 – 1</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-0,46263 + j0,000360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endParaRPr kumimoji="0" lang="id-ID"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endParaRPr kumimoji="0" lang="id-ID"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 – 2</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-0,80212 + j0,000710</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3833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strips(downRight)">
                                      <p:cBhvr>
                                        <p:cTn id="7" dur="20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76131"/>
                                        </p:tgtEl>
                                        <p:attrNameLst>
                                          <p:attrName>style.visibility</p:attrName>
                                        </p:attrNameLst>
                                      </p:cBhvr>
                                      <p:to>
                                        <p:strVal val="visible"/>
                                      </p:to>
                                    </p:set>
                                    <p:animEffect transition="in" filter="strips(downRight)">
                                      <p:cBhvr>
                                        <p:cTn id="12" dur="2000"/>
                                        <p:tgtEl>
                                          <p:spTgt spid="176131"/>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176133"/>
                                        </p:tgtEl>
                                        <p:attrNameLst>
                                          <p:attrName>style.visibility</p:attrName>
                                        </p:attrNameLst>
                                      </p:cBhvr>
                                      <p:to>
                                        <p:strVal val="visible"/>
                                      </p:to>
                                    </p:set>
                                    <p:anim calcmode="lin" valueType="num">
                                      <p:cBhvr>
                                        <p:cTn id="17" dur="1000" fill="hold"/>
                                        <p:tgtEl>
                                          <p:spTgt spid="176133"/>
                                        </p:tgtEl>
                                        <p:attrNameLst>
                                          <p:attrName>ppt_x</p:attrName>
                                        </p:attrNameLst>
                                      </p:cBhvr>
                                      <p:tavLst>
                                        <p:tav tm="0">
                                          <p:val>
                                            <p:strVal val="#ppt_x-.2"/>
                                          </p:val>
                                        </p:tav>
                                        <p:tav tm="100000">
                                          <p:val>
                                            <p:strVal val="#ppt_x"/>
                                          </p:val>
                                        </p:tav>
                                      </p:tavLst>
                                    </p:anim>
                                    <p:anim calcmode="lin" valueType="num">
                                      <p:cBhvr>
                                        <p:cTn id="18" dur="1000" fill="hold"/>
                                        <p:tgtEl>
                                          <p:spTgt spid="17613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7613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76135"/>
                                        </p:tgtEl>
                                        <p:attrNameLst>
                                          <p:attrName>style.visibility</p:attrName>
                                        </p:attrNameLst>
                                      </p:cBhvr>
                                      <p:to>
                                        <p:strVal val="visible"/>
                                      </p:to>
                                    </p:set>
                                    <p:animEffect transition="in" filter="strips(downLeft)">
                                      <p:cBhvr>
                                        <p:cTn id="24" dur="500"/>
                                        <p:tgtEl>
                                          <p:spTgt spid="17613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76441"/>
                                        </p:tgtEl>
                                        <p:attrNameLst>
                                          <p:attrName>style.visibility</p:attrName>
                                        </p:attrNameLst>
                                      </p:cBhvr>
                                      <p:to>
                                        <p:strVal val="visible"/>
                                      </p:to>
                                    </p:set>
                                    <p:animEffect transition="in" filter="strips(downLeft)">
                                      <p:cBhvr>
                                        <p:cTn id="29" dur="500"/>
                                        <p:tgtEl>
                                          <p:spTgt spid="176441"/>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76439"/>
                                        </p:tgtEl>
                                        <p:attrNameLst>
                                          <p:attrName>style.visibility</p:attrName>
                                        </p:attrNameLst>
                                      </p:cBhvr>
                                      <p:to>
                                        <p:strVal val="visible"/>
                                      </p:to>
                                    </p:set>
                                    <p:animEffect transition="in" filter="strips(downLeft)">
                                      <p:cBhvr>
                                        <p:cTn id="34" dur="500"/>
                                        <p:tgtEl>
                                          <p:spTgt spid="17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Date Placeholder 3"/>
          <p:cNvSpPr>
            <a:spLocks noGrp="1"/>
          </p:cNvSpPr>
          <p:nvPr>
            <p:ph type="dt" sz="half" idx="4294967295"/>
          </p:nvPr>
        </p:nvSpPr>
        <p:spPr>
          <a:xfrm>
            <a:off x="457200" y="6245225"/>
            <a:ext cx="2133600" cy="476250"/>
          </a:xfrm>
          <a:prstGeom prst="rect">
            <a:avLst/>
          </a:prstGeom>
        </p:spPr>
        <p:txBody>
          <a:bodyPr/>
          <a:lstStyle/>
          <a:p>
            <a:fld id="{BB9A1D21-9995-4BE7-B38F-3171F21EC5DD}" type="datetime1">
              <a:rPr lang="en-US"/>
              <a:pPr/>
              <a:t>5/15/2017</a:t>
            </a:fld>
            <a:endParaRPr lang="en-US"/>
          </a:p>
        </p:txBody>
      </p:sp>
      <p:sp>
        <p:nvSpPr>
          <p:cNvPr id="24" name="Slide Number Placeholder 5"/>
          <p:cNvSpPr>
            <a:spLocks noGrp="1"/>
          </p:cNvSpPr>
          <p:nvPr>
            <p:ph type="sldNum" sz="quarter" idx="4294967295"/>
          </p:nvPr>
        </p:nvSpPr>
        <p:spPr>
          <a:xfrm>
            <a:off x="6553200" y="6245225"/>
            <a:ext cx="2133600" cy="476250"/>
          </a:xfrm>
          <a:prstGeom prst="rect">
            <a:avLst/>
          </a:prstGeom>
        </p:spPr>
        <p:txBody>
          <a:bodyPr/>
          <a:lstStyle/>
          <a:p>
            <a:fld id="{4346E9C2-80A7-4827-9325-D76F76C05C81}" type="slidenum">
              <a:rPr lang="en-US"/>
              <a:pPr/>
              <a:t>75</a:t>
            </a:fld>
            <a:endParaRPr lang="en-US"/>
          </a:p>
        </p:txBody>
      </p:sp>
      <p:sp>
        <p:nvSpPr>
          <p:cNvPr id="206850" name="Rectangle 2"/>
          <p:cNvSpPr>
            <a:spLocks noChangeArrowheads="1"/>
          </p:cNvSpPr>
          <p:nvPr/>
        </p:nvSpPr>
        <p:spPr bwMode="auto">
          <a:xfrm>
            <a:off x="250825" y="188913"/>
            <a:ext cx="8345488" cy="581025"/>
          </a:xfrm>
          <a:prstGeom prst="rect">
            <a:avLst/>
          </a:prstGeom>
          <a:noFill/>
          <a:ln w="9525">
            <a:noFill/>
            <a:miter lim="800000"/>
            <a:headEnd/>
            <a:tailEnd/>
          </a:ln>
          <a:effectLst/>
        </p:spPr>
        <p:txBody>
          <a:bodyPr anchor="ctr">
            <a:spAutoFit/>
          </a:bodyPr>
          <a:lstStyle/>
          <a:p>
            <a:r>
              <a:rPr lang="sv-SE"/>
              <a:t>Langkah selanjutnya adalah menghitung tegangan masing-masing bus sesuai dengan persamaan berikut:</a:t>
            </a:r>
            <a:r>
              <a:rPr lang="en-US"/>
              <a:t> </a:t>
            </a:r>
          </a:p>
        </p:txBody>
      </p:sp>
      <p:sp>
        <p:nvSpPr>
          <p:cNvPr id="206852" name="Rectangle 4"/>
          <p:cNvSpPr>
            <a:spLocks noChangeArrowheads="1"/>
          </p:cNvSpPr>
          <p:nvPr/>
        </p:nvSpPr>
        <p:spPr bwMode="auto">
          <a:xfrm>
            <a:off x="684213" y="877888"/>
            <a:ext cx="1425575" cy="336550"/>
          </a:xfrm>
          <a:prstGeom prst="rect">
            <a:avLst/>
          </a:prstGeom>
          <a:noFill/>
          <a:ln w="9525">
            <a:noFill/>
            <a:miter lim="800000"/>
            <a:headEnd/>
            <a:tailEnd/>
          </a:ln>
          <a:effectLst/>
        </p:spPr>
        <p:txBody>
          <a:bodyPr wrap="none" anchor="ctr">
            <a:spAutoFit/>
          </a:bodyPr>
          <a:lstStyle/>
          <a:p>
            <a:pPr algn="just"/>
            <a:r>
              <a:rPr lang="en-US">
                <a:solidFill>
                  <a:srgbClr val="000000"/>
                </a:solidFill>
                <a:cs typeface="Times New Roman" pitchFamily="18" charset="0"/>
              </a:rPr>
              <a:t>Untuk bus 1 :</a:t>
            </a:r>
            <a:r>
              <a:rPr lang="en-US" sz="1200">
                <a:solidFill>
                  <a:srgbClr val="000000"/>
                </a:solidFill>
                <a:cs typeface="Times New Roman" pitchFamily="18" charset="0"/>
              </a:rPr>
              <a:t> </a:t>
            </a:r>
            <a:endParaRPr lang="en-US" sz="1800"/>
          </a:p>
        </p:txBody>
      </p:sp>
      <p:graphicFrame>
        <p:nvGraphicFramePr>
          <p:cNvPr id="206851" name="Object 3"/>
          <p:cNvGraphicFramePr>
            <a:graphicFrameLocks noChangeAspect="1"/>
          </p:cNvGraphicFramePr>
          <p:nvPr/>
        </p:nvGraphicFramePr>
        <p:xfrm>
          <a:off x="2124075" y="908050"/>
          <a:ext cx="1584325" cy="322263"/>
        </p:xfrm>
        <a:graphic>
          <a:graphicData uri="http://schemas.openxmlformats.org/presentationml/2006/ole">
            <mc:AlternateContent xmlns:mc="http://schemas.openxmlformats.org/markup-compatibility/2006">
              <mc:Choice xmlns:v="urn:schemas-microsoft-com:vml" Requires="v">
                <p:oleObj spid="_x0000_s126984" name="Equation" r:id="rId3" imgW="977476" imgH="203112" progId="Equation.3">
                  <p:embed/>
                </p:oleObj>
              </mc:Choice>
              <mc:Fallback>
                <p:oleObj name="Equation" r:id="rId3" imgW="977476"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908050"/>
                        <a:ext cx="158432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53" name="Rectangle 5"/>
          <p:cNvSpPr>
            <a:spLocks noChangeArrowheads="1"/>
          </p:cNvSpPr>
          <p:nvPr/>
        </p:nvSpPr>
        <p:spPr bwMode="auto">
          <a:xfrm>
            <a:off x="3779838" y="877888"/>
            <a:ext cx="1422400" cy="336550"/>
          </a:xfrm>
          <a:prstGeom prst="rect">
            <a:avLst/>
          </a:prstGeom>
          <a:noFill/>
          <a:ln w="9525">
            <a:noFill/>
            <a:miter lim="800000"/>
            <a:headEnd/>
            <a:tailEnd/>
          </a:ln>
          <a:effectLst/>
        </p:spPr>
        <p:txBody>
          <a:bodyPr wrap="none" anchor="ctr">
            <a:spAutoFit/>
          </a:bodyPr>
          <a:lstStyle/>
          <a:p>
            <a:pPr algn="just">
              <a:tabLst>
                <a:tab pos="152400" algn="l"/>
              </a:tabLst>
            </a:pPr>
            <a:r>
              <a:rPr lang="en-US" sz="1200">
                <a:solidFill>
                  <a:srgbClr val="000000"/>
                </a:solidFill>
                <a:cs typeface="Times New Roman" pitchFamily="18" charset="0"/>
              </a:rPr>
              <a:t> </a:t>
            </a:r>
            <a:r>
              <a:rPr lang="en-US">
                <a:solidFill>
                  <a:srgbClr val="000000"/>
                </a:solidFill>
                <a:cs typeface="Times New Roman" pitchFamily="18" charset="0"/>
              </a:rPr>
              <a:t>tidak dihitung</a:t>
            </a:r>
            <a:endParaRPr lang="en-US"/>
          </a:p>
        </p:txBody>
      </p:sp>
      <p:sp>
        <p:nvSpPr>
          <p:cNvPr id="206854" name="Rectangle 6"/>
          <p:cNvSpPr>
            <a:spLocks noChangeArrowheads="1"/>
          </p:cNvSpPr>
          <p:nvPr/>
        </p:nvSpPr>
        <p:spPr bwMode="auto">
          <a:xfrm>
            <a:off x="727075" y="1436688"/>
            <a:ext cx="2476500" cy="336550"/>
          </a:xfrm>
          <a:prstGeom prst="rect">
            <a:avLst/>
          </a:prstGeom>
          <a:noFill/>
          <a:ln w="9525">
            <a:noFill/>
            <a:miter lim="800000"/>
            <a:headEnd/>
            <a:tailEnd/>
          </a:ln>
          <a:effectLst/>
        </p:spPr>
        <p:txBody>
          <a:bodyPr wrap="none" anchor="ctr">
            <a:spAutoFit/>
          </a:bodyPr>
          <a:lstStyle/>
          <a:p>
            <a:pPr algn="just">
              <a:tabLst>
                <a:tab pos="152400" algn="l"/>
              </a:tabLst>
            </a:pPr>
            <a:r>
              <a:rPr lang="en-US"/>
              <a:t>Untuk bus 2 dan lainnya: </a:t>
            </a:r>
          </a:p>
        </p:txBody>
      </p:sp>
      <p:sp>
        <p:nvSpPr>
          <p:cNvPr id="206856" name="Rectangle 8"/>
          <p:cNvSpPr>
            <a:spLocks noChangeArrowheads="1"/>
          </p:cNvSpPr>
          <p:nvPr/>
        </p:nvSpPr>
        <p:spPr bwMode="auto">
          <a:xfrm>
            <a:off x="0" y="31194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6855" name="Object 7"/>
          <p:cNvGraphicFramePr>
            <a:graphicFrameLocks noChangeAspect="1"/>
          </p:cNvGraphicFramePr>
          <p:nvPr/>
        </p:nvGraphicFramePr>
        <p:xfrm>
          <a:off x="1119188" y="1844675"/>
          <a:ext cx="6405562" cy="633413"/>
        </p:xfrm>
        <a:graphic>
          <a:graphicData uri="http://schemas.openxmlformats.org/presentationml/2006/ole">
            <mc:AlternateContent xmlns:mc="http://schemas.openxmlformats.org/markup-compatibility/2006">
              <mc:Choice xmlns:v="urn:schemas-microsoft-com:vml" Requires="v">
                <p:oleObj spid="_x0000_s126985" name="Equation" r:id="rId5" imgW="4330440" imgH="431640" progId="Equation.3">
                  <p:embed/>
                </p:oleObj>
              </mc:Choice>
              <mc:Fallback>
                <p:oleObj name="Equation" r:id="rId5" imgW="43304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188" y="1844675"/>
                        <a:ext cx="6405562"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58" name="Rectangle 10"/>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6857" name="Object 9"/>
          <p:cNvGraphicFramePr>
            <a:graphicFrameLocks noChangeAspect="1"/>
          </p:cNvGraphicFramePr>
          <p:nvPr/>
        </p:nvGraphicFramePr>
        <p:xfrm>
          <a:off x="900113" y="2516188"/>
          <a:ext cx="8066087" cy="384175"/>
        </p:xfrm>
        <a:graphic>
          <a:graphicData uri="http://schemas.openxmlformats.org/presentationml/2006/ole">
            <mc:AlternateContent xmlns:mc="http://schemas.openxmlformats.org/markup-compatibility/2006">
              <mc:Choice xmlns:v="urn:schemas-microsoft-com:vml" Requires="v">
                <p:oleObj spid="_x0000_s126986" name="Equation" r:id="rId7" imgW="4787640" imgH="228600" progId="Equation.3">
                  <p:embed/>
                </p:oleObj>
              </mc:Choice>
              <mc:Fallback>
                <p:oleObj name="Equation" r:id="rId7" imgW="47876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2516188"/>
                        <a:ext cx="8066087"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59" name="Rectangle 11"/>
          <p:cNvSpPr>
            <a:spLocks noChangeArrowheads="1"/>
          </p:cNvSpPr>
          <p:nvPr/>
        </p:nvSpPr>
        <p:spPr bwMode="auto">
          <a:xfrm>
            <a:off x="320675" y="3213100"/>
            <a:ext cx="3603625" cy="336550"/>
          </a:xfrm>
          <a:prstGeom prst="rect">
            <a:avLst/>
          </a:prstGeom>
          <a:noFill/>
          <a:ln w="9525">
            <a:noFill/>
            <a:miter lim="800000"/>
            <a:headEnd/>
            <a:tailEnd/>
          </a:ln>
          <a:effectLst/>
        </p:spPr>
        <p:txBody>
          <a:bodyPr wrap="none" anchor="ctr">
            <a:spAutoFit/>
          </a:bodyPr>
          <a:lstStyle/>
          <a:p>
            <a:pPr algn="just">
              <a:tabLst>
                <a:tab pos="152400" algn="l"/>
                <a:tab pos="685800" algn="l"/>
              </a:tabLst>
            </a:pPr>
            <a:r>
              <a:rPr lang="en-US"/>
              <a:t>Berikutnya - Pengecekan konvergensi</a:t>
            </a:r>
          </a:p>
        </p:txBody>
      </p:sp>
      <p:sp>
        <p:nvSpPr>
          <p:cNvPr id="206860" name="Rectangle 12"/>
          <p:cNvSpPr>
            <a:spLocks noChangeArrowheads="1"/>
          </p:cNvSpPr>
          <p:nvPr/>
        </p:nvSpPr>
        <p:spPr bwMode="auto">
          <a:xfrm>
            <a:off x="755650" y="3644900"/>
            <a:ext cx="3830638" cy="336550"/>
          </a:xfrm>
          <a:prstGeom prst="rect">
            <a:avLst/>
          </a:prstGeom>
          <a:noFill/>
          <a:ln w="9525">
            <a:noFill/>
            <a:miter lim="800000"/>
            <a:headEnd/>
            <a:tailEnd/>
          </a:ln>
          <a:effectLst/>
        </p:spPr>
        <p:txBody>
          <a:bodyPr wrap="none" anchor="ctr">
            <a:spAutoFit/>
          </a:bodyPr>
          <a:lstStyle/>
          <a:p>
            <a:r>
              <a:rPr lang="sv-SE"/>
              <a:t>Setelah perhitungan semua bus didapat</a:t>
            </a:r>
            <a:r>
              <a:rPr lang="en-US"/>
              <a:t> </a:t>
            </a:r>
          </a:p>
        </p:txBody>
      </p:sp>
      <p:sp>
        <p:nvSpPr>
          <p:cNvPr id="206862" name="Rectangle 14"/>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6861" name="Object 13"/>
          <p:cNvGraphicFramePr>
            <a:graphicFrameLocks noChangeAspect="1"/>
          </p:cNvGraphicFramePr>
          <p:nvPr/>
        </p:nvGraphicFramePr>
        <p:xfrm>
          <a:off x="4789488" y="3573463"/>
          <a:ext cx="2951162" cy="517525"/>
        </p:xfrm>
        <a:graphic>
          <a:graphicData uri="http://schemas.openxmlformats.org/presentationml/2006/ole">
            <mc:AlternateContent xmlns:mc="http://schemas.openxmlformats.org/markup-compatibility/2006">
              <mc:Choice xmlns:v="urn:schemas-microsoft-com:vml" Requires="v">
                <p:oleObj spid="_x0000_s126987" name="Equation" r:id="rId9" imgW="1308100" imgH="228600" progId="Equation.3">
                  <p:embed/>
                </p:oleObj>
              </mc:Choice>
              <mc:Fallback>
                <p:oleObj name="Equation" r:id="rId9" imgW="13081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9488" y="3573463"/>
                        <a:ext cx="2951162"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64" name="Rectangle 16"/>
          <p:cNvSpPr>
            <a:spLocks noChangeArrowheads="1"/>
          </p:cNvSpPr>
          <p:nvPr/>
        </p:nvSpPr>
        <p:spPr bwMode="auto">
          <a:xfrm>
            <a:off x="755650" y="4076700"/>
            <a:ext cx="1597025" cy="336550"/>
          </a:xfrm>
          <a:prstGeom prst="rect">
            <a:avLst/>
          </a:prstGeom>
          <a:noFill/>
          <a:ln w="9525">
            <a:noFill/>
            <a:miter lim="800000"/>
            <a:headEnd/>
            <a:tailEnd/>
          </a:ln>
          <a:effectLst/>
        </p:spPr>
        <p:txBody>
          <a:bodyPr wrap="none" anchor="ctr">
            <a:spAutoFit/>
          </a:bodyPr>
          <a:lstStyle/>
          <a:p>
            <a:r>
              <a:rPr lang="sv-SE">
                <a:solidFill>
                  <a:srgbClr val="000000"/>
                </a:solidFill>
                <a:cs typeface="Times New Roman" pitchFamily="18" charset="0"/>
              </a:rPr>
              <a:t>tentukan harga </a:t>
            </a:r>
            <a:endParaRPr lang="sv-SE"/>
          </a:p>
        </p:txBody>
      </p:sp>
      <p:graphicFrame>
        <p:nvGraphicFramePr>
          <p:cNvPr id="206863" name="Object 15"/>
          <p:cNvGraphicFramePr>
            <a:graphicFrameLocks noChangeAspect="1"/>
          </p:cNvGraphicFramePr>
          <p:nvPr/>
        </p:nvGraphicFramePr>
        <p:xfrm>
          <a:off x="2627313" y="4005263"/>
          <a:ext cx="1411287" cy="495300"/>
        </p:xfrm>
        <a:graphic>
          <a:graphicData uri="http://schemas.openxmlformats.org/presentationml/2006/ole">
            <mc:AlternateContent xmlns:mc="http://schemas.openxmlformats.org/markup-compatibility/2006">
              <mc:Choice xmlns:v="urn:schemas-microsoft-com:vml" Requires="v">
                <p:oleObj spid="_x0000_s126988" name="Equation" r:id="rId11" imgW="736280" imgH="253890" progId="Equation.3">
                  <p:embed/>
                </p:oleObj>
              </mc:Choice>
              <mc:Fallback>
                <p:oleObj name="Equation" r:id="rId11" imgW="736280" imgH="25389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313" y="4005263"/>
                        <a:ext cx="141128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65" name="Rectangle 17"/>
          <p:cNvSpPr>
            <a:spLocks noChangeArrowheads="1"/>
          </p:cNvSpPr>
          <p:nvPr/>
        </p:nvSpPr>
        <p:spPr bwMode="auto">
          <a:xfrm>
            <a:off x="730250" y="4581525"/>
            <a:ext cx="601663" cy="336550"/>
          </a:xfrm>
          <a:prstGeom prst="rect">
            <a:avLst/>
          </a:prstGeom>
          <a:noFill/>
          <a:ln w="9525">
            <a:noFill/>
            <a:miter lim="800000"/>
            <a:headEnd/>
            <a:tailEnd/>
          </a:ln>
          <a:effectLst/>
        </p:spPr>
        <p:txBody>
          <a:bodyPr wrap="none" anchor="ctr">
            <a:spAutoFit/>
          </a:bodyPr>
          <a:lstStyle/>
          <a:p>
            <a:r>
              <a:rPr lang="sv-SE"/>
              <a:t>Jika</a:t>
            </a:r>
            <a:r>
              <a:rPr lang="en-US"/>
              <a:t> </a:t>
            </a:r>
          </a:p>
        </p:txBody>
      </p:sp>
      <p:sp>
        <p:nvSpPr>
          <p:cNvPr id="206868" name="Rectangle 20"/>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6867" name="Object 19"/>
          <p:cNvGraphicFramePr>
            <a:graphicFrameLocks noChangeAspect="1"/>
          </p:cNvGraphicFramePr>
          <p:nvPr/>
        </p:nvGraphicFramePr>
        <p:xfrm>
          <a:off x="1403350" y="4437063"/>
          <a:ext cx="2273300" cy="582612"/>
        </p:xfrm>
        <a:graphic>
          <a:graphicData uri="http://schemas.openxmlformats.org/presentationml/2006/ole">
            <mc:AlternateContent xmlns:mc="http://schemas.openxmlformats.org/markup-compatibility/2006">
              <mc:Choice xmlns:v="urn:schemas-microsoft-com:vml" Requires="v">
                <p:oleObj spid="_x0000_s126989" name="Equation" r:id="rId13" imgW="990360" imgH="253800" progId="Equation.3">
                  <p:embed/>
                </p:oleObj>
              </mc:Choice>
              <mc:Fallback>
                <p:oleObj name="Equation" r:id="rId13" imgW="99036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3350" y="4437063"/>
                        <a:ext cx="2273300" cy="58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69" name="Rectangle 21"/>
          <p:cNvSpPr>
            <a:spLocks noChangeArrowheads="1"/>
          </p:cNvSpPr>
          <p:nvPr/>
        </p:nvSpPr>
        <p:spPr bwMode="auto">
          <a:xfrm>
            <a:off x="3851275" y="4581525"/>
            <a:ext cx="2000250" cy="336550"/>
          </a:xfrm>
          <a:prstGeom prst="rect">
            <a:avLst/>
          </a:prstGeom>
          <a:noFill/>
          <a:ln w="9525">
            <a:noFill/>
            <a:miter lim="800000"/>
            <a:headEnd/>
            <a:tailEnd/>
          </a:ln>
          <a:effectLst/>
        </p:spPr>
        <p:txBody>
          <a:bodyPr wrap="none" anchor="ctr">
            <a:spAutoFit/>
          </a:bodyPr>
          <a:lstStyle/>
          <a:p>
            <a:r>
              <a:rPr lang="sv-SE"/>
              <a:t>perhitungan selesai</a:t>
            </a:r>
            <a:r>
              <a:rPr lang="en-US"/>
              <a:t> </a:t>
            </a:r>
          </a:p>
        </p:txBody>
      </p:sp>
      <p:sp>
        <p:nvSpPr>
          <p:cNvPr id="206870" name="Rectangle 22"/>
          <p:cNvSpPr>
            <a:spLocks noChangeArrowheads="1"/>
          </p:cNvSpPr>
          <p:nvPr/>
        </p:nvSpPr>
        <p:spPr bwMode="auto">
          <a:xfrm>
            <a:off x="733425" y="5157788"/>
            <a:ext cx="6718300" cy="336550"/>
          </a:xfrm>
          <a:prstGeom prst="rect">
            <a:avLst/>
          </a:prstGeom>
          <a:noFill/>
          <a:ln w="9525">
            <a:noFill/>
            <a:miter lim="800000"/>
            <a:headEnd/>
            <a:tailEnd/>
          </a:ln>
          <a:effectLst/>
        </p:spPr>
        <p:txBody>
          <a:bodyPr wrap="none" anchor="ctr">
            <a:spAutoFit/>
          </a:bodyPr>
          <a:lstStyle/>
          <a:p>
            <a:r>
              <a:rPr lang="sv-SE"/>
              <a:t>namun sebaliknya maka perhitungan dilanjutkan mengikuti langkah ke 4</a:t>
            </a:r>
            <a:r>
              <a:rPr lang="en-US"/>
              <a:t> </a:t>
            </a:r>
          </a:p>
        </p:txBody>
      </p:sp>
    </p:spTree>
    <p:extLst>
      <p:ext uri="{BB962C8B-B14F-4D97-AF65-F5344CB8AC3E}">
        <p14:creationId xmlns:p14="http://schemas.microsoft.com/office/powerpoint/2010/main" val="35371018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6850"/>
                                        </p:tgtEl>
                                        <p:attrNameLst>
                                          <p:attrName>style.visibility</p:attrName>
                                        </p:attrNameLst>
                                      </p:cBhvr>
                                      <p:to>
                                        <p:strVal val="visible"/>
                                      </p:to>
                                    </p:set>
                                    <p:animEffect transition="in" filter="fade">
                                      <p:cBhvr>
                                        <p:cTn id="7" dur="500"/>
                                        <p:tgtEl>
                                          <p:spTgt spid="206850"/>
                                        </p:tgtEl>
                                      </p:cBhvr>
                                    </p:animEffect>
                                    <p:anim calcmode="lin" valueType="num">
                                      <p:cBhvr>
                                        <p:cTn id="8" dur="500" fill="hold"/>
                                        <p:tgtEl>
                                          <p:spTgt spid="206850"/>
                                        </p:tgtEl>
                                        <p:attrNameLst>
                                          <p:attrName>ppt_w</p:attrName>
                                        </p:attrNameLst>
                                      </p:cBhvr>
                                      <p:tavLst>
                                        <p:tav tm="0" fmla="#ppt_w*sin(2.5*pi*$)">
                                          <p:val>
                                            <p:fltVal val="0"/>
                                          </p:val>
                                        </p:tav>
                                        <p:tav tm="100000">
                                          <p:val>
                                            <p:fltVal val="1"/>
                                          </p:val>
                                        </p:tav>
                                      </p:tavLst>
                                    </p:anim>
                                    <p:anim calcmode="lin" valueType="num">
                                      <p:cBhvr>
                                        <p:cTn id="9" dur="500" fill="hold"/>
                                        <p:tgtEl>
                                          <p:spTgt spid="2068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206852"/>
                                        </p:tgtEl>
                                        <p:attrNameLst>
                                          <p:attrName>style.visibility</p:attrName>
                                        </p:attrNameLst>
                                      </p:cBhvr>
                                      <p:to>
                                        <p:strVal val="visible"/>
                                      </p:to>
                                    </p:set>
                                    <p:animEffect transition="in" filter="strips(downRight)">
                                      <p:cBhvr>
                                        <p:cTn id="14" dur="500"/>
                                        <p:tgtEl>
                                          <p:spTgt spid="20685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206851"/>
                                        </p:tgtEl>
                                        <p:attrNameLst>
                                          <p:attrName>style.visibility</p:attrName>
                                        </p:attrNameLst>
                                      </p:cBhvr>
                                      <p:to>
                                        <p:strVal val="visible"/>
                                      </p:to>
                                    </p:set>
                                    <p:animEffect transition="in" filter="strips(downRight)">
                                      <p:cBhvr>
                                        <p:cTn id="19" dur="500"/>
                                        <p:tgtEl>
                                          <p:spTgt spid="20685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06853"/>
                                        </p:tgtEl>
                                        <p:attrNameLst>
                                          <p:attrName>style.visibility</p:attrName>
                                        </p:attrNameLst>
                                      </p:cBhvr>
                                      <p:to>
                                        <p:strVal val="visible"/>
                                      </p:to>
                                    </p:set>
                                    <p:anim calcmode="lin" valueType="num">
                                      <p:cBhvr>
                                        <p:cTn id="24" dur="1000" fill="hold"/>
                                        <p:tgtEl>
                                          <p:spTgt spid="206853"/>
                                        </p:tgtEl>
                                        <p:attrNameLst>
                                          <p:attrName>ppt_w</p:attrName>
                                        </p:attrNameLst>
                                      </p:cBhvr>
                                      <p:tavLst>
                                        <p:tav tm="0">
                                          <p:val>
                                            <p:strVal val="#ppt_w*0.70"/>
                                          </p:val>
                                        </p:tav>
                                        <p:tav tm="100000">
                                          <p:val>
                                            <p:strVal val="#ppt_w"/>
                                          </p:val>
                                        </p:tav>
                                      </p:tavLst>
                                    </p:anim>
                                    <p:anim calcmode="lin" valueType="num">
                                      <p:cBhvr>
                                        <p:cTn id="25" dur="1000" fill="hold"/>
                                        <p:tgtEl>
                                          <p:spTgt spid="206853"/>
                                        </p:tgtEl>
                                        <p:attrNameLst>
                                          <p:attrName>ppt_h</p:attrName>
                                        </p:attrNameLst>
                                      </p:cBhvr>
                                      <p:tavLst>
                                        <p:tav tm="0">
                                          <p:val>
                                            <p:strVal val="#ppt_h"/>
                                          </p:val>
                                        </p:tav>
                                        <p:tav tm="100000">
                                          <p:val>
                                            <p:strVal val="#ppt_h"/>
                                          </p:val>
                                        </p:tav>
                                      </p:tavLst>
                                    </p:anim>
                                    <p:animEffect transition="in" filter="fade">
                                      <p:cBhvr>
                                        <p:cTn id="26" dur="1000"/>
                                        <p:tgtEl>
                                          <p:spTgt spid="206853"/>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iterate type="lt">
                                    <p:tmPct val="10000"/>
                                  </p:iterate>
                                  <p:childTnLst>
                                    <p:set>
                                      <p:cBhvr>
                                        <p:cTn id="30" dur="1" fill="hold">
                                          <p:stCondLst>
                                            <p:cond delay="0"/>
                                          </p:stCondLst>
                                        </p:cTn>
                                        <p:tgtEl>
                                          <p:spTgt spid="206854"/>
                                        </p:tgtEl>
                                        <p:attrNameLst>
                                          <p:attrName>style.visibility</p:attrName>
                                        </p:attrNameLst>
                                      </p:cBhvr>
                                      <p:to>
                                        <p:strVal val="visible"/>
                                      </p:to>
                                    </p:set>
                                    <p:animEffect transition="in" filter="fade">
                                      <p:cBhvr>
                                        <p:cTn id="31" dur="500"/>
                                        <p:tgtEl>
                                          <p:spTgt spid="206854"/>
                                        </p:tgtEl>
                                      </p:cBhvr>
                                    </p:animEffect>
                                    <p:anim calcmode="lin" valueType="num">
                                      <p:cBhvr>
                                        <p:cTn id="32" dur="500" fill="hold"/>
                                        <p:tgtEl>
                                          <p:spTgt spid="206854"/>
                                        </p:tgtEl>
                                        <p:attrNameLst>
                                          <p:attrName>ppt_w</p:attrName>
                                        </p:attrNameLst>
                                      </p:cBhvr>
                                      <p:tavLst>
                                        <p:tav tm="0" fmla="#ppt_w*sin(2.5*pi*$)">
                                          <p:val>
                                            <p:fltVal val="0"/>
                                          </p:val>
                                        </p:tav>
                                        <p:tav tm="100000">
                                          <p:val>
                                            <p:fltVal val="1"/>
                                          </p:val>
                                        </p:tav>
                                      </p:tavLst>
                                    </p:anim>
                                    <p:anim calcmode="lin" valueType="num">
                                      <p:cBhvr>
                                        <p:cTn id="33" dur="500" fill="hold"/>
                                        <p:tgtEl>
                                          <p:spTgt spid="20685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06855"/>
                                        </p:tgtEl>
                                        <p:attrNameLst>
                                          <p:attrName>style.visibility</p:attrName>
                                        </p:attrNameLst>
                                      </p:cBhvr>
                                      <p:to>
                                        <p:strVal val="visible"/>
                                      </p:to>
                                    </p:set>
                                    <p:anim calcmode="lin" valueType="num">
                                      <p:cBhvr>
                                        <p:cTn id="38" dur="1000" fill="hold"/>
                                        <p:tgtEl>
                                          <p:spTgt spid="206855"/>
                                        </p:tgtEl>
                                        <p:attrNameLst>
                                          <p:attrName>ppt_x</p:attrName>
                                        </p:attrNameLst>
                                      </p:cBhvr>
                                      <p:tavLst>
                                        <p:tav tm="0">
                                          <p:val>
                                            <p:strVal val="#ppt_x-.2"/>
                                          </p:val>
                                        </p:tav>
                                        <p:tav tm="100000">
                                          <p:val>
                                            <p:strVal val="#ppt_x"/>
                                          </p:val>
                                        </p:tav>
                                      </p:tavLst>
                                    </p:anim>
                                    <p:anim calcmode="lin" valueType="num">
                                      <p:cBhvr>
                                        <p:cTn id="39" dur="1000" fill="hold"/>
                                        <p:tgtEl>
                                          <p:spTgt spid="20685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06855"/>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206857"/>
                                        </p:tgtEl>
                                        <p:attrNameLst>
                                          <p:attrName>style.visibility</p:attrName>
                                        </p:attrNameLst>
                                      </p:cBhvr>
                                      <p:to>
                                        <p:strVal val="visible"/>
                                      </p:to>
                                    </p:set>
                                    <p:anim calcmode="lin" valueType="num">
                                      <p:cBhvr>
                                        <p:cTn id="45" dur="1000" fill="hold"/>
                                        <p:tgtEl>
                                          <p:spTgt spid="206857"/>
                                        </p:tgtEl>
                                        <p:attrNameLst>
                                          <p:attrName>ppt_x</p:attrName>
                                        </p:attrNameLst>
                                      </p:cBhvr>
                                      <p:tavLst>
                                        <p:tav tm="0">
                                          <p:val>
                                            <p:strVal val="#ppt_x-.2"/>
                                          </p:val>
                                        </p:tav>
                                        <p:tav tm="100000">
                                          <p:val>
                                            <p:strVal val="#ppt_x"/>
                                          </p:val>
                                        </p:tav>
                                      </p:tavLst>
                                    </p:anim>
                                    <p:anim calcmode="lin" valueType="num">
                                      <p:cBhvr>
                                        <p:cTn id="46" dur="1000" fill="hold"/>
                                        <p:tgtEl>
                                          <p:spTgt spid="20685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06857"/>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iterate type="lt">
                                    <p:tmPct val="10000"/>
                                  </p:iterate>
                                  <p:childTnLst>
                                    <p:set>
                                      <p:cBhvr>
                                        <p:cTn id="51" dur="1" fill="hold">
                                          <p:stCondLst>
                                            <p:cond delay="0"/>
                                          </p:stCondLst>
                                        </p:cTn>
                                        <p:tgtEl>
                                          <p:spTgt spid="206859"/>
                                        </p:tgtEl>
                                        <p:attrNameLst>
                                          <p:attrName>style.visibility</p:attrName>
                                        </p:attrNameLst>
                                      </p:cBhvr>
                                      <p:to>
                                        <p:strVal val="visible"/>
                                      </p:to>
                                    </p:set>
                                    <p:animEffect transition="in" filter="fade">
                                      <p:cBhvr>
                                        <p:cTn id="52" dur="500"/>
                                        <p:tgtEl>
                                          <p:spTgt spid="206859"/>
                                        </p:tgtEl>
                                      </p:cBhvr>
                                    </p:animEffect>
                                    <p:anim calcmode="lin" valueType="num">
                                      <p:cBhvr>
                                        <p:cTn id="53" dur="500" fill="hold"/>
                                        <p:tgtEl>
                                          <p:spTgt spid="206859"/>
                                        </p:tgtEl>
                                        <p:attrNameLst>
                                          <p:attrName>ppt_w</p:attrName>
                                        </p:attrNameLst>
                                      </p:cBhvr>
                                      <p:tavLst>
                                        <p:tav tm="0" fmla="#ppt_w*sin(2.5*pi*$)">
                                          <p:val>
                                            <p:fltVal val="0"/>
                                          </p:val>
                                        </p:tav>
                                        <p:tav tm="100000">
                                          <p:val>
                                            <p:fltVal val="1"/>
                                          </p:val>
                                        </p:tav>
                                      </p:tavLst>
                                    </p:anim>
                                    <p:anim calcmode="lin" valueType="num">
                                      <p:cBhvr>
                                        <p:cTn id="54" dur="500" fill="hold"/>
                                        <p:tgtEl>
                                          <p:spTgt spid="20685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iterate type="lt">
                                    <p:tmPct val="10000"/>
                                  </p:iterate>
                                  <p:childTnLst>
                                    <p:set>
                                      <p:cBhvr>
                                        <p:cTn id="58" dur="1" fill="hold">
                                          <p:stCondLst>
                                            <p:cond delay="0"/>
                                          </p:stCondLst>
                                        </p:cTn>
                                        <p:tgtEl>
                                          <p:spTgt spid="206860"/>
                                        </p:tgtEl>
                                        <p:attrNameLst>
                                          <p:attrName>style.visibility</p:attrName>
                                        </p:attrNameLst>
                                      </p:cBhvr>
                                      <p:to>
                                        <p:strVal val="visible"/>
                                      </p:to>
                                    </p:set>
                                    <p:animEffect transition="in" filter="fade">
                                      <p:cBhvr>
                                        <p:cTn id="59" dur="500"/>
                                        <p:tgtEl>
                                          <p:spTgt spid="206860"/>
                                        </p:tgtEl>
                                      </p:cBhvr>
                                    </p:animEffect>
                                    <p:anim calcmode="lin" valueType="num">
                                      <p:cBhvr>
                                        <p:cTn id="60" dur="500" fill="hold"/>
                                        <p:tgtEl>
                                          <p:spTgt spid="206860"/>
                                        </p:tgtEl>
                                        <p:attrNameLst>
                                          <p:attrName>ppt_w</p:attrName>
                                        </p:attrNameLst>
                                      </p:cBhvr>
                                      <p:tavLst>
                                        <p:tav tm="0" fmla="#ppt_w*sin(2.5*pi*$)">
                                          <p:val>
                                            <p:fltVal val="0"/>
                                          </p:val>
                                        </p:tav>
                                        <p:tav tm="100000">
                                          <p:val>
                                            <p:fltVal val="1"/>
                                          </p:val>
                                        </p:tav>
                                      </p:tavLst>
                                    </p:anim>
                                    <p:anim calcmode="lin" valueType="num">
                                      <p:cBhvr>
                                        <p:cTn id="61" dur="500" fill="hold"/>
                                        <p:tgtEl>
                                          <p:spTgt spid="206860"/>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206861"/>
                                        </p:tgtEl>
                                        <p:attrNameLst>
                                          <p:attrName>style.visibility</p:attrName>
                                        </p:attrNameLst>
                                      </p:cBhvr>
                                      <p:to>
                                        <p:strVal val="visible"/>
                                      </p:to>
                                    </p:set>
                                    <p:anim calcmode="lin" valueType="num">
                                      <p:cBhvr>
                                        <p:cTn id="66" dur="1000" fill="hold"/>
                                        <p:tgtEl>
                                          <p:spTgt spid="206861"/>
                                        </p:tgtEl>
                                        <p:attrNameLst>
                                          <p:attrName>ppt_x</p:attrName>
                                        </p:attrNameLst>
                                      </p:cBhvr>
                                      <p:tavLst>
                                        <p:tav tm="0">
                                          <p:val>
                                            <p:strVal val="#ppt_x-.2"/>
                                          </p:val>
                                        </p:tav>
                                        <p:tav tm="100000">
                                          <p:val>
                                            <p:strVal val="#ppt_x"/>
                                          </p:val>
                                        </p:tav>
                                      </p:tavLst>
                                    </p:anim>
                                    <p:anim calcmode="lin" valueType="num">
                                      <p:cBhvr>
                                        <p:cTn id="67" dur="1000" fill="hold"/>
                                        <p:tgtEl>
                                          <p:spTgt spid="20686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06861"/>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iterate type="lt">
                                    <p:tmPct val="10000"/>
                                  </p:iterate>
                                  <p:childTnLst>
                                    <p:set>
                                      <p:cBhvr>
                                        <p:cTn id="72" dur="1" fill="hold">
                                          <p:stCondLst>
                                            <p:cond delay="0"/>
                                          </p:stCondLst>
                                        </p:cTn>
                                        <p:tgtEl>
                                          <p:spTgt spid="206864"/>
                                        </p:tgtEl>
                                        <p:attrNameLst>
                                          <p:attrName>style.visibility</p:attrName>
                                        </p:attrNameLst>
                                      </p:cBhvr>
                                      <p:to>
                                        <p:strVal val="visible"/>
                                      </p:to>
                                    </p:set>
                                    <p:animEffect transition="in" filter="fade">
                                      <p:cBhvr>
                                        <p:cTn id="73" dur="500"/>
                                        <p:tgtEl>
                                          <p:spTgt spid="206864"/>
                                        </p:tgtEl>
                                      </p:cBhvr>
                                    </p:animEffect>
                                    <p:anim calcmode="lin" valueType="num">
                                      <p:cBhvr>
                                        <p:cTn id="74" dur="500" fill="hold"/>
                                        <p:tgtEl>
                                          <p:spTgt spid="206864"/>
                                        </p:tgtEl>
                                        <p:attrNameLst>
                                          <p:attrName>ppt_w</p:attrName>
                                        </p:attrNameLst>
                                      </p:cBhvr>
                                      <p:tavLst>
                                        <p:tav tm="0" fmla="#ppt_w*sin(2.5*pi*$)">
                                          <p:val>
                                            <p:fltVal val="0"/>
                                          </p:val>
                                        </p:tav>
                                        <p:tav tm="100000">
                                          <p:val>
                                            <p:fltVal val="1"/>
                                          </p:val>
                                        </p:tav>
                                      </p:tavLst>
                                    </p:anim>
                                    <p:anim calcmode="lin" valueType="num">
                                      <p:cBhvr>
                                        <p:cTn id="75" dur="500" fill="hold"/>
                                        <p:tgtEl>
                                          <p:spTgt spid="206864"/>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8" presetClass="entr" presetSubtype="6" fill="hold" nodeType="clickEffect">
                                  <p:stCondLst>
                                    <p:cond delay="0"/>
                                  </p:stCondLst>
                                  <p:childTnLst>
                                    <p:set>
                                      <p:cBhvr>
                                        <p:cTn id="79" dur="1" fill="hold">
                                          <p:stCondLst>
                                            <p:cond delay="0"/>
                                          </p:stCondLst>
                                        </p:cTn>
                                        <p:tgtEl>
                                          <p:spTgt spid="206863"/>
                                        </p:tgtEl>
                                        <p:attrNameLst>
                                          <p:attrName>style.visibility</p:attrName>
                                        </p:attrNameLst>
                                      </p:cBhvr>
                                      <p:to>
                                        <p:strVal val="visible"/>
                                      </p:to>
                                    </p:set>
                                    <p:animEffect transition="in" filter="strips(downRight)">
                                      <p:cBhvr>
                                        <p:cTn id="80" dur="500"/>
                                        <p:tgtEl>
                                          <p:spTgt spid="206863"/>
                                        </p:tgtEl>
                                      </p:cBhvr>
                                    </p:animEffect>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206865"/>
                                        </p:tgtEl>
                                        <p:attrNameLst>
                                          <p:attrName>style.visibility</p:attrName>
                                        </p:attrNameLst>
                                      </p:cBhvr>
                                      <p:to>
                                        <p:strVal val="visible"/>
                                      </p:to>
                                    </p:set>
                                    <p:anim calcmode="lin" valueType="num">
                                      <p:cBhvr>
                                        <p:cTn id="85" dur="1000" fill="hold"/>
                                        <p:tgtEl>
                                          <p:spTgt spid="206865"/>
                                        </p:tgtEl>
                                        <p:attrNameLst>
                                          <p:attrName>ppt_x</p:attrName>
                                        </p:attrNameLst>
                                      </p:cBhvr>
                                      <p:tavLst>
                                        <p:tav tm="0">
                                          <p:val>
                                            <p:strVal val="#ppt_x-.2"/>
                                          </p:val>
                                        </p:tav>
                                        <p:tav tm="100000">
                                          <p:val>
                                            <p:strVal val="#ppt_x"/>
                                          </p:val>
                                        </p:tav>
                                      </p:tavLst>
                                    </p:anim>
                                    <p:anim calcmode="lin" valueType="num">
                                      <p:cBhvr>
                                        <p:cTn id="86" dur="1000" fill="hold"/>
                                        <p:tgtEl>
                                          <p:spTgt spid="206865"/>
                                        </p:tgtEl>
                                        <p:attrNameLst>
                                          <p:attrName>ppt_y</p:attrName>
                                        </p:attrNameLst>
                                      </p:cBhvr>
                                      <p:tavLst>
                                        <p:tav tm="0">
                                          <p:val>
                                            <p:strVal val="#ppt_y"/>
                                          </p:val>
                                        </p:tav>
                                        <p:tav tm="100000">
                                          <p:val>
                                            <p:strVal val="#ppt_y"/>
                                          </p:val>
                                        </p:tav>
                                      </p:tavLst>
                                    </p:anim>
                                    <p:animEffect transition="in" filter="wipe(right)" prLst="gradientSize: 0.1">
                                      <p:cBhvr>
                                        <p:cTn id="87" dur="1000"/>
                                        <p:tgtEl>
                                          <p:spTgt spid="206865"/>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206869"/>
                                        </p:tgtEl>
                                        <p:attrNameLst>
                                          <p:attrName>style.visibility</p:attrName>
                                        </p:attrNameLst>
                                      </p:cBhvr>
                                      <p:to>
                                        <p:strVal val="visible"/>
                                      </p:to>
                                    </p:set>
                                    <p:animEffect transition="in" filter="strips(downLeft)">
                                      <p:cBhvr>
                                        <p:cTn id="92" dur="500"/>
                                        <p:tgtEl>
                                          <p:spTgt spid="206869"/>
                                        </p:tgtEl>
                                      </p:cBhvr>
                                    </p:animEffect>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grpId="0" nodeType="clickEffect">
                                  <p:stCondLst>
                                    <p:cond delay="0"/>
                                  </p:stCondLst>
                                  <p:iterate type="lt">
                                    <p:tmPct val="10000"/>
                                  </p:iterate>
                                  <p:childTnLst>
                                    <p:set>
                                      <p:cBhvr>
                                        <p:cTn id="96" dur="1" fill="hold">
                                          <p:stCondLst>
                                            <p:cond delay="0"/>
                                          </p:stCondLst>
                                        </p:cTn>
                                        <p:tgtEl>
                                          <p:spTgt spid="206870"/>
                                        </p:tgtEl>
                                        <p:attrNameLst>
                                          <p:attrName>style.visibility</p:attrName>
                                        </p:attrNameLst>
                                      </p:cBhvr>
                                      <p:to>
                                        <p:strVal val="visible"/>
                                      </p:to>
                                    </p:set>
                                    <p:animEffect transition="in" filter="fade">
                                      <p:cBhvr>
                                        <p:cTn id="97" dur="500"/>
                                        <p:tgtEl>
                                          <p:spTgt spid="206870"/>
                                        </p:tgtEl>
                                      </p:cBhvr>
                                    </p:animEffect>
                                    <p:anim calcmode="lin" valueType="num">
                                      <p:cBhvr>
                                        <p:cTn id="98" dur="500" fill="hold"/>
                                        <p:tgtEl>
                                          <p:spTgt spid="206870"/>
                                        </p:tgtEl>
                                        <p:attrNameLst>
                                          <p:attrName>ppt_w</p:attrName>
                                        </p:attrNameLst>
                                      </p:cBhvr>
                                      <p:tavLst>
                                        <p:tav tm="0" fmla="#ppt_w*sin(2.5*pi*$)">
                                          <p:val>
                                            <p:fltVal val="0"/>
                                          </p:val>
                                        </p:tav>
                                        <p:tav tm="100000">
                                          <p:val>
                                            <p:fltVal val="1"/>
                                          </p:val>
                                        </p:tav>
                                      </p:tavLst>
                                    </p:anim>
                                    <p:anim calcmode="lin" valueType="num">
                                      <p:cBhvr>
                                        <p:cTn id="99" dur="500" fill="hold"/>
                                        <p:tgtEl>
                                          <p:spTgt spid="2068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2" grpId="0"/>
      <p:bldP spid="206853" grpId="0"/>
      <p:bldP spid="206854" grpId="0"/>
      <p:bldP spid="206859" grpId="0"/>
      <p:bldP spid="206860" grpId="0"/>
      <p:bldP spid="206864" grpId="0"/>
      <p:bldP spid="206865" grpId="0"/>
      <p:bldP spid="206869" grpId="0"/>
      <p:bldP spid="206870"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Date Placeholder 3"/>
          <p:cNvSpPr>
            <a:spLocks noGrp="1"/>
          </p:cNvSpPr>
          <p:nvPr>
            <p:ph type="dt" sz="half" idx="4294967295"/>
          </p:nvPr>
        </p:nvSpPr>
        <p:spPr>
          <a:xfrm>
            <a:off x="457200" y="6245225"/>
            <a:ext cx="2133600" cy="476250"/>
          </a:xfrm>
          <a:prstGeom prst="rect">
            <a:avLst/>
          </a:prstGeom>
        </p:spPr>
        <p:txBody>
          <a:bodyPr/>
          <a:lstStyle/>
          <a:p>
            <a:fld id="{5721B5FB-DBD1-4401-A5B1-90D6AED241CC}" type="datetime1">
              <a:rPr lang="en-US"/>
              <a:pPr/>
              <a:t>5/15/2017</a:t>
            </a:fld>
            <a:endParaRPr lang="en-US"/>
          </a:p>
        </p:txBody>
      </p:sp>
      <p:sp>
        <p:nvSpPr>
          <p:cNvPr id="15" name="Slide Number Placeholder 5"/>
          <p:cNvSpPr>
            <a:spLocks noGrp="1"/>
          </p:cNvSpPr>
          <p:nvPr>
            <p:ph type="sldNum" sz="quarter" idx="4294967295"/>
          </p:nvPr>
        </p:nvSpPr>
        <p:spPr>
          <a:xfrm>
            <a:off x="6553200" y="6245225"/>
            <a:ext cx="2133600" cy="476250"/>
          </a:xfrm>
          <a:prstGeom prst="rect">
            <a:avLst/>
          </a:prstGeom>
        </p:spPr>
        <p:txBody>
          <a:bodyPr/>
          <a:lstStyle/>
          <a:p>
            <a:fld id="{7A587B37-0844-4C8D-BAF8-7D0665C04A9A}" type="slidenum">
              <a:rPr lang="en-US"/>
              <a:pPr/>
              <a:t>76</a:t>
            </a:fld>
            <a:endParaRPr lang="en-US"/>
          </a:p>
        </p:txBody>
      </p:sp>
      <p:sp>
        <p:nvSpPr>
          <p:cNvPr id="205826" name="Rectangle 2"/>
          <p:cNvSpPr>
            <a:spLocks noChangeArrowheads="1"/>
          </p:cNvSpPr>
          <p:nvPr/>
        </p:nvSpPr>
        <p:spPr bwMode="auto">
          <a:xfrm>
            <a:off x="395288" y="188913"/>
            <a:ext cx="6613525" cy="336550"/>
          </a:xfrm>
          <a:prstGeom prst="rect">
            <a:avLst/>
          </a:prstGeom>
          <a:noFill/>
          <a:ln w="9525">
            <a:noFill/>
            <a:miter lim="800000"/>
            <a:headEnd/>
            <a:tailEnd/>
          </a:ln>
          <a:effectLst/>
        </p:spPr>
        <p:txBody>
          <a:bodyPr wrap="none" anchor="ctr">
            <a:spAutoFit/>
          </a:bodyPr>
          <a:lstStyle/>
          <a:p>
            <a:r>
              <a:rPr lang="en-US"/>
              <a:t>Bila perhitungan SELESAI, kemudian lakukan Perhitungan Aliran Daya </a:t>
            </a:r>
          </a:p>
        </p:txBody>
      </p:sp>
      <p:sp>
        <p:nvSpPr>
          <p:cNvPr id="205827" name="Rectangle 3"/>
          <p:cNvSpPr>
            <a:spLocks noChangeArrowheads="1"/>
          </p:cNvSpPr>
          <p:nvPr/>
        </p:nvSpPr>
        <p:spPr bwMode="auto">
          <a:xfrm>
            <a:off x="539750" y="620713"/>
            <a:ext cx="6307138" cy="336550"/>
          </a:xfrm>
          <a:prstGeom prst="rect">
            <a:avLst/>
          </a:prstGeom>
          <a:noFill/>
          <a:ln w="9525">
            <a:noFill/>
            <a:miter lim="800000"/>
            <a:headEnd/>
            <a:tailEnd/>
          </a:ln>
          <a:effectLst/>
        </p:spPr>
        <p:txBody>
          <a:bodyPr wrap="none" anchor="ctr">
            <a:spAutoFit/>
          </a:bodyPr>
          <a:lstStyle/>
          <a:p>
            <a:pPr algn="just"/>
            <a:r>
              <a:rPr lang="en-US"/>
              <a:t>- Misal untuk cabang 1, yang menghubungkan bus 1 dan 2, didapat:</a:t>
            </a:r>
          </a:p>
        </p:txBody>
      </p:sp>
      <p:graphicFrame>
        <p:nvGraphicFramePr>
          <p:cNvPr id="205828" name="Object 4"/>
          <p:cNvGraphicFramePr>
            <a:graphicFrameLocks noChangeAspect="1"/>
          </p:cNvGraphicFramePr>
          <p:nvPr/>
        </p:nvGraphicFramePr>
        <p:xfrm>
          <a:off x="1258888" y="1125538"/>
          <a:ext cx="3851275" cy="1258887"/>
        </p:xfrm>
        <a:graphic>
          <a:graphicData uri="http://schemas.openxmlformats.org/presentationml/2006/ole">
            <mc:AlternateContent xmlns:mc="http://schemas.openxmlformats.org/markup-compatibility/2006">
              <mc:Choice xmlns:v="urn:schemas-microsoft-com:vml" Requires="v">
                <p:oleObj spid="_x0000_s128006" name="Equation" r:id="rId3" imgW="2451100" imgH="800100" progId="Equation.3">
                  <p:embed/>
                </p:oleObj>
              </mc:Choice>
              <mc:Fallback>
                <p:oleObj name="Equation" r:id="rId3" imgW="2451100" imgH="800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125538"/>
                        <a:ext cx="3851275" cy="1258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31" name="Rectangle 7"/>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5830" name="Object 6"/>
          <p:cNvGraphicFramePr>
            <a:graphicFrameLocks noChangeAspect="1"/>
          </p:cNvGraphicFramePr>
          <p:nvPr/>
        </p:nvGraphicFramePr>
        <p:xfrm>
          <a:off x="5364163" y="1638300"/>
          <a:ext cx="3529012" cy="350838"/>
        </p:xfrm>
        <a:graphic>
          <a:graphicData uri="http://schemas.openxmlformats.org/presentationml/2006/ole">
            <mc:AlternateContent xmlns:mc="http://schemas.openxmlformats.org/markup-compatibility/2006">
              <mc:Choice xmlns:v="urn:schemas-microsoft-com:vml" Requires="v">
                <p:oleObj spid="_x0000_s128007" name="Equation" r:id="rId5" imgW="2005729" imgH="203112" progId="Equation.3">
                  <p:embed/>
                </p:oleObj>
              </mc:Choice>
              <mc:Fallback>
                <p:oleObj name="Equation" r:id="rId5" imgW="2005729"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1638300"/>
                        <a:ext cx="3529012"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32" name="Rectangle 8"/>
          <p:cNvSpPr>
            <a:spLocks noChangeArrowheads="1"/>
          </p:cNvSpPr>
          <p:nvPr/>
        </p:nvSpPr>
        <p:spPr bwMode="auto">
          <a:xfrm>
            <a:off x="431800" y="2349500"/>
            <a:ext cx="8316913" cy="581025"/>
          </a:xfrm>
          <a:prstGeom prst="rect">
            <a:avLst/>
          </a:prstGeom>
          <a:noFill/>
          <a:ln w="9525">
            <a:noFill/>
            <a:miter lim="800000"/>
            <a:headEnd/>
            <a:tailEnd/>
          </a:ln>
          <a:effectLst/>
        </p:spPr>
        <p:txBody>
          <a:bodyPr anchor="ctr">
            <a:spAutoFit/>
          </a:bodyPr>
          <a:lstStyle/>
          <a:p>
            <a:pPr algn="just">
              <a:tabLst>
                <a:tab pos="685800" algn="l"/>
              </a:tabLst>
            </a:pPr>
            <a:r>
              <a:rPr lang="en-US"/>
              <a:t>Setelah, aliran daya pada setiap cabang dapat dihitung, berikutnya adalah menghitung daya pada bus penadah, dengan cara sebagai berikut:</a:t>
            </a:r>
          </a:p>
        </p:txBody>
      </p:sp>
      <p:sp>
        <p:nvSpPr>
          <p:cNvPr id="205833" name="Rectangle 9"/>
          <p:cNvSpPr>
            <a:spLocks noChangeArrowheads="1"/>
          </p:cNvSpPr>
          <p:nvPr/>
        </p:nvSpPr>
        <p:spPr bwMode="auto">
          <a:xfrm>
            <a:off x="755650" y="3068638"/>
            <a:ext cx="3117850" cy="336550"/>
          </a:xfrm>
          <a:prstGeom prst="rect">
            <a:avLst/>
          </a:prstGeom>
          <a:noFill/>
          <a:ln w="9525">
            <a:noFill/>
            <a:miter lim="800000"/>
            <a:headEnd/>
            <a:tailEnd/>
          </a:ln>
          <a:effectLst/>
        </p:spPr>
        <p:txBody>
          <a:bodyPr wrap="none" anchor="ctr">
            <a:spAutoFit/>
          </a:bodyPr>
          <a:lstStyle/>
          <a:p>
            <a:pPr algn="just">
              <a:tabLst>
                <a:tab pos="685800" algn="l"/>
              </a:tabLst>
            </a:pPr>
            <a:r>
              <a:rPr lang="es-ES"/>
              <a:t>Daya pada bus penadah adalah:</a:t>
            </a:r>
          </a:p>
        </p:txBody>
      </p:sp>
      <p:sp>
        <p:nvSpPr>
          <p:cNvPr id="205835" name="Rectangle 11"/>
          <p:cNvSpPr>
            <a:spLocks noChangeArrowheads="1"/>
          </p:cNvSpPr>
          <p:nvPr/>
        </p:nvSpPr>
        <p:spPr bwMode="auto">
          <a:xfrm>
            <a:off x="0" y="324326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05834" name="Object 10"/>
          <p:cNvGraphicFramePr>
            <a:graphicFrameLocks noChangeAspect="1"/>
          </p:cNvGraphicFramePr>
          <p:nvPr/>
        </p:nvGraphicFramePr>
        <p:xfrm>
          <a:off x="1258888" y="3500438"/>
          <a:ext cx="3457575" cy="838200"/>
        </p:xfrm>
        <a:graphic>
          <a:graphicData uri="http://schemas.openxmlformats.org/presentationml/2006/ole">
            <mc:AlternateContent xmlns:mc="http://schemas.openxmlformats.org/markup-compatibility/2006">
              <mc:Choice xmlns:v="urn:schemas-microsoft-com:vml" Requires="v">
                <p:oleObj spid="_x0000_s128008" name="Equation" r:id="rId7" imgW="1536700" imgH="368300" progId="Equation.3">
                  <p:embed/>
                </p:oleObj>
              </mc:Choice>
              <mc:Fallback>
                <p:oleObj name="Equation" r:id="rId7" imgW="1536700" imgH="368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888" y="3500438"/>
                        <a:ext cx="34575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37" name="Rectangle 13"/>
          <p:cNvSpPr>
            <a:spLocks noChangeArrowheads="1"/>
          </p:cNvSpPr>
          <p:nvPr/>
        </p:nvSpPr>
        <p:spPr bwMode="auto">
          <a:xfrm>
            <a:off x="827088" y="4322763"/>
            <a:ext cx="3729037" cy="336550"/>
          </a:xfrm>
          <a:prstGeom prst="rect">
            <a:avLst/>
          </a:prstGeom>
          <a:noFill/>
          <a:ln w="9525">
            <a:noFill/>
            <a:miter lim="800000"/>
            <a:headEnd/>
            <a:tailEnd/>
          </a:ln>
          <a:effectLst/>
        </p:spPr>
        <p:txBody>
          <a:bodyPr wrap="none" anchor="ctr">
            <a:spAutoFit/>
          </a:bodyPr>
          <a:lstStyle/>
          <a:p>
            <a:pPr algn="just"/>
            <a:r>
              <a:rPr lang="es-ES">
                <a:solidFill>
                  <a:srgbClr val="000000"/>
                </a:solidFill>
                <a:cs typeface="Times New Roman" pitchFamily="18" charset="0"/>
              </a:rPr>
              <a:t>Daya nyata pada bus penadah adalah: </a:t>
            </a:r>
            <a:endParaRPr lang="es-ES"/>
          </a:p>
        </p:txBody>
      </p:sp>
      <p:graphicFrame>
        <p:nvGraphicFramePr>
          <p:cNvPr id="205836" name="Object 12"/>
          <p:cNvGraphicFramePr>
            <a:graphicFrameLocks noChangeAspect="1"/>
          </p:cNvGraphicFramePr>
          <p:nvPr/>
        </p:nvGraphicFramePr>
        <p:xfrm>
          <a:off x="1331913" y="4789488"/>
          <a:ext cx="4752975" cy="915987"/>
        </p:xfrm>
        <a:graphic>
          <a:graphicData uri="http://schemas.openxmlformats.org/presentationml/2006/ole">
            <mc:AlternateContent xmlns:mc="http://schemas.openxmlformats.org/markup-compatibility/2006">
              <mc:Choice xmlns:v="urn:schemas-microsoft-com:vml" Requires="v">
                <p:oleObj spid="_x0000_s128009" name="Equation" r:id="rId9" imgW="2171700" imgH="419100" progId="Equation.3">
                  <p:embed/>
                </p:oleObj>
              </mc:Choice>
              <mc:Fallback>
                <p:oleObj name="Equation" r:id="rId9" imgW="21717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4789488"/>
                        <a:ext cx="4752975"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89917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5826"/>
                                        </p:tgtEl>
                                        <p:attrNameLst>
                                          <p:attrName>style.visibility</p:attrName>
                                        </p:attrNameLst>
                                      </p:cBhvr>
                                      <p:to>
                                        <p:strVal val="visible"/>
                                      </p:to>
                                    </p:set>
                                    <p:animEffect transition="in" filter="fade">
                                      <p:cBhvr>
                                        <p:cTn id="7" dur="500"/>
                                        <p:tgtEl>
                                          <p:spTgt spid="205826"/>
                                        </p:tgtEl>
                                      </p:cBhvr>
                                    </p:animEffect>
                                    <p:anim calcmode="lin" valueType="num">
                                      <p:cBhvr>
                                        <p:cTn id="8" dur="500" fill="hold"/>
                                        <p:tgtEl>
                                          <p:spTgt spid="205826"/>
                                        </p:tgtEl>
                                        <p:attrNameLst>
                                          <p:attrName>ppt_w</p:attrName>
                                        </p:attrNameLst>
                                      </p:cBhvr>
                                      <p:tavLst>
                                        <p:tav tm="0" fmla="#ppt_w*sin(2.5*pi*$)">
                                          <p:val>
                                            <p:fltVal val="0"/>
                                          </p:val>
                                        </p:tav>
                                        <p:tav tm="100000">
                                          <p:val>
                                            <p:fltVal val="1"/>
                                          </p:val>
                                        </p:tav>
                                      </p:tavLst>
                                    </p:anim>
                                    <p:anim calcmode="lin" valueType="num">
                                      <p:cBhvr>
                                        <p:cTn id="9" dur="500" fill="hold"/>
                                        <p:tgtEl>
                                          <p:spTgt spid="2058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205827"/>
                                        </p:tgtEl>
                                        <p:attrNameLst>
                                          <p:attrName>style.visibility</p:attrName>
                                        </p:attrNameLst>
                                      </p:cBhvr>
                                      <p:to>
                                        <p:strVal val="visible"/>
                                      </p:to>
                                    </p:set>
                                    <p:animEffect transition="in" filter="strips(downRight)">
                                      <p:cBhvr>
                                        <p:cTn id="14" dur="2000"/>
                                        <p:tgtEl>
                                          <p:spTgt spid="20582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05828"/>
                                        </p:tgtEl>
                                        <p:attrNameLst>
                                          <p:attrName>style.visibility</p:attrName>
                                        </p:attrNameLst>
                                      </p:cBhvr>
                                      <p:to>
                                        <p:strVal val="visible"/>
                                      </p:to>
                                    </p:set>
                                    <p:anim calcmode="lin" valueType="num">
                                      <p:cBhvr>
                                        <p:cTn id="19" dur="1000" fill="hold"/>
                                        <p:tgtEl>
                                          <p:spTgt spid="205828"/>
                                        </p:tgtEl>
                                        <p:attrNameLst>
                                          <p:attrName>ppt_w</p:attrName>
                                        </p:attrNameLst>
                                      </p:cBhvr>
                                      <p:tavLst>
                                        <p:tav tm="0">
                                          <p:val>
                                            <p:strVal val="#ppt_w*0.70"/>
                                          </p:val>
                                        </p:tav>
                                        <p:tav tm="100000">
                                          <p:val>
                                            <p:strVal val="#ppt_w"/>
                                          </p:val>
                                        </p:tav>
                                      </p:tavLst>
                                    </p:anim>
                                    <p:anim calcmode="lin" valueType="num">
                                      <p:cBhvr>
                                        <p:cTn id="20" dur="1000" fill="hold"/>
                                        <p:tgtEl>
                                          <p:spTgt spid="205828"/>
                                        </p:tgtEl>
                                        <p:attrNameLst>
                                          <p:attrName>ppt_h</p:attrName>
                                        </p:attrNameLst>
                                      </p:cBhvr>
                                      <p:tavLst>
                                        <p:tav tm="0">
                                          <p:val>
                                            <p:strVal val="#ppt_h"/>
                                          </p:val>
                                        </p:tav>
                                        <p:tav tm="100000">
                                          <p:val>
                                            <p:strVal val="#ppt_h"/>
                                          </p:val>
                                        </p:tav>
                                      </p:tavLst>
                                    </p:anim>
                                    <p:animEffect transition="in" filter="fade">
                                      <p:cBhvr>
                                        <p:cTn id="21" dur="1000"/>
                                        <p:tgtEl>
                                          <p:spTgt spid="20582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05830"/>
                                        </p:tgtEl>
                                        <p:attrNameLst>
                                          <p:attrName>style.visibility</p:attrName>
                                        </p:attrNameLst>
                                      </p:cBhvr>
                                      <p:to>
                                        <p:strVal val="visible"/>
                                      </p:to>
                                    </p:set>
                                    <p:anim calcmode="lin" valueType="num">
                                      <p:cBhvr>
                                        <p:cTn id="26" dur="1000" fill="hold"/>
                                        <p:tgtEl>
                                          <p:spTgt spid="205830"/>
                                        </p:tgtEl>
                                        <p:attrNameLst>
                                          <p:attrName>ppt_w</p:attrName>
                                        </p:attrNameLst>
                                      </p:cBhvr>
                                      <p:tavLst>
                                        <p:tav tm="0">
                                          <p:val>
                                            <p:strVal val="#ppt_w*0.70"/>
                                          </p:val>
                                        </p:tav>
                                        <p:tav tm="100000">
                                          <p:val>
                                            <p:strVal val="#ppt_w"/>
                                          </p:val>
                                        </p:tav>
                                      </p:tavLst>
                                    </p:anim>
                                    <p:anim calcmode="lin" valueType="num">
                                      <p:cBhvr>
                                        <p:cTn id="27" dur="1000" fill="hold"/>
                                        <p:tgtEl>
                                          <p:spTgt spid="205830"/>
                                        </p:tgtEl>
                                        <p:attrNameLst>
                                          <p:attrName>ppt_h</p:attrName>
                                        </p:attrNameLst>
                                      </p:cBhvr>
                                      <p:tavLst>
                                        <p:tav tm="0">
                                          <p:val>
                                            <p:strVal val="#ppt_h"/>
                                          </p:val>
                                        </p:tav>
                                        <p:tav tm="100000">
                                          <p:val>
                                            <p:strVal val="#ppt_h"/>
                                          </p:val>
                                        </p:tav>
                                      </p:tavLst>
                                    </p:anim>
                                    <p:animEffect transition="in" filter="fade">
                                      <p:cBhvr>
                                        <p:cTn id="28" dur="1000"/>
                                        <p:tgtEl>
                                          <p:spTgt spid="20583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205832"/>
                                        </p:tgtEl>
                                        <p:attrNameLst>
                                          <p:attrName>style.visibility</p:attrName>
                                        </p:attrNameLst>
                                      </p:cBhvr>
                                      <p:to>
                                        <p:strVal val="visible"/>
                                      </p:to>
                                    </p:set>
                                    <p:animEffect transition="in" filter="strips(downRight)">
                                      <p:cBhvr>
                                        <p:cTn id="33" dur="2000"/>
                                        <p:tgtEl>
                                          <p:spTgt spid="205832"/>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iterate type="lt">
                                    <p:tmPct val="10000"/>
                                  </p:iterate>
                                  <p:childTnLst>
                                    <p:set>
                                      <p:cBhvr>
                                        <p:cTn id="37" dur="1" fill="hold">
                                          <p:stCondLst>
                                            <p:cond delay="0"/>
                                          </p:stCondLst>
                                        </p:cTn>
                                        <p:tgtEl>
                                          <p:spTgt spid="205833"/>
                                        </p:tgtEl>
                                        <p:attrNameLst>
                                          <p:attrName>style.visibility</p:attrName>
                                        </p:attrNameLst>
                                      </p:cBhvr>
                                      <p:to>
                                        <p:strVal val="visible"/>
                                      </p:to>
                                    </p:set>
                                    <p:animEffect transition="in" filter="fade">
                                      <p:cBhvr>
                                        <p:cTn id="38" dur="500"/>
                                        <p:tgtEl>
                                          <p:spTgt spid="205833"/>
                                        </p:tgtEl>
                                      </p:cBhvr>
                                    </p:animEffect>
                                    <p:anim calcmode="lin" valueType="num">
                                      <p:cBhvr>
                                        <p:cTn id="39" dur="500" fill="hold"/>
                                        <p:tgtEl>
                                          <p:spTgt spid="205833"/>
                                        </p:tgtEl>
                                        <p:attrNameLst>
                                          <p:attrName>ppt_w</p:attrName>
                                        </p:attrNameLst>
                                      </p:cBhvr>
                                      <p:tavLst>
                                        <p:tav tm="0" fmla="#ppt_w*sin(2.5*pi*$)">
                                          <p:val>
                                            <p:fltVal val="0"/>
                                          </p:val>
                                        </p:tav>
                                        <p:tav tm="100000">
                                          <p:val>
                                            <p:fltVal val="1"/>
                                          </p:val>
                                        </p:tav>
                                      </p:tavLst>
                                    </p:anim>
                                    <p:anim calcmode="lin" valueType="num">
                                      <p:cBhvr>
                                        <p:cTn id="40" dur="500" fill="hold"/>
                                        <p:tgtEl>
                                          <p:spTgt spid="205833"/>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205834"/>
                                        </p:tgtEl>
                                        <p:attrNameLst>
                                          <p:attrName>style.visibility</p:attrName>
                                        </p:attrNameLst>
                                      </p:cBhvr>
                                      <p:to>
                                        <p:strVal val="visible"/>
                                      </p:to>
                                    </p:set>
                                    <p:anim calcmode="lin" valueType="num">
                                      <p:cBhvr>
                                        <p:cTn id="45" dur="1000" fill="hold"/>
                                        <p:tgtEl>
                                          <p:spTgt spid="205834"/>
                                        </p:tgtEl>
                                        <p:attrNameLst>
                                          <p:attrName>ppt_x</p:attrName>
                                        </p:attrNameLst>
                                      </p:cBhvr>
                                      <p:tavLst>
                                        <p:tav tm="0">
                                          <p:val>
                                            <p:strVal val="#ppt_x-.2"/>
                                          </p:val>
                                        </p:tav>
                                        <p:tav tm="100000">
                                          <p:val>
                                            <p:strVal val="#ppt_x"/>
                                          </p:val>
                                        </p:tav>
                                      </p:tavLst>
                                    </p:anim>
                                    <p:anim calcmode="lin" valueType="num">
                                      <p:cBhvr>
                                        <p:cTn id="46" dur="1000" fill="hold"/>
                                        <p:tgtEl>
                                          <p:spTgt spid="20583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0583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205837">
                                            <p:txEl>
                                              <p:pRg st="0" end="0"/>
                                            </p:txEl>
                                          </p:spTgt>
                                        </p:tgtEl>
                                        <p:attrNameLst>
                                          <p:attrName>style.visibility</p:attrName>
                                        </p:attrNameLst>
                                      </p:cBhvr>
                                      <p:to>
                                        <p:strVal val="visible"/>
                                      </p:to>
                                    </p:set>
                                    <p:animEffect transition="in" filter="strips(downRight)">
                                      <p:cBhvr>
                                        <p:cTn id="52" dur="500"/>
                                        <p:tgtEl>
                                          <p:spTgt spid="20583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205836"/>
                                        </p:tgtEl>
                                        <p:attrNameLst>
                                          <p:attrName>style.visibility</p:attrName>
                                        </p:attrNameLst>
                                      </p:cBhvr>
                                      <p:to>
                                        <p:strVal val="visible"/>
                                      </p:to>
                                    </p:set>
                                    <p:anim calcmode="lin" valueType="num">
                                      <p:cBhvr>
                                        <p:cTn id="57" dur="1000" fill="hold"/>
                                        <p:tgtEl>
                                          <p:spTgt spid="205836"/>
                                        </p:tgtEl>
                                        <p:attrNameLst>
                                          <p:attrName>ppt_w</p:attrName>
                                        </p:attrNameLst>
                                      </p:cBhvr>
                                      <p:tavLst>
                                        <p:tav tm="0">
                                          <p:val>
                                            <p:strVal val="#ppt_w*0.70"/>
                                          </p:val>
                                        </p:tav>
                                        <p:tav tm="100000">
                                          <p:val>
                                            <p:strVal val="#ppt_w"/>
                                          </p:val>
                                        </p:tav>
                                      </p:tavLst>
                                    </p:anim>
                                    <p:anim calcmode="lin" valueType="num">
                                      <p:cBhvr>
                                        <p:cTn id="58" dur="1000" fill="hold"/>
                                        <p:tgtEl>
                                          <p:spTgt spid="205836"/>
                                        </p:tgtEl>
                                        <p:attrNameLst>
                                          <p:attrName>ppt_h</p:attrName>
                                        </p:attrNameLst>
                                      </p:cBhvr>
                                      <p:tavLst>
                                        <p:tav tm="0">
                                          <p:val>
                                            <p:strVal val="#ppt_h"/>
                                          </p:val>
                                        </p:tav>
                                        <p:tav tm="100000">
                                          <p:val>
                                            <p:strVal val="#ppt_h"/>
                                          </p:val>
                                        </p:tav>
                                      </p:tavLst>
                                    </p:anim>
                                    <p:animEffect transition="in" filter="fade">
                                      <p:cBhvr>
                                        <p:cTn id="59" dur="1000"/>
                                        <p:tgtEl>
                                          <p:spTgt spid="205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7" grpId="0"/>
      <p:bldP spid="205832" grpId="0"/>
      <p:bldP spid="205833"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e Placeholder 3"/>
          <p:cNvSpPr>
            <a:spLocks noGrp="1"/>
          </p:cNvSpPr>
          <p:nvPr>
            <p:ph type="dt" sz="half" idx="4294967295"/>
          </p:nvPr>
        </p:nvSpPr>
        <p:spPr>
          <a:xfrm>
            <a:off x="457200" y="6245225"/>
            <a:ext cx="2133600" cy="476250"/>
          </a:xfrm>
          <a:prstGeom prst="rect">
            <a:avLst/>
          </a:prstGeom>
        </p:spPr>
        <p:txBody>
          <a:bodyPr/>
          <a:lstStyle/>
          <a:p>
            <a:fld id="{D97BEBA2-0DFB-4144-A53C-C3AC26B1C46E}" type="datetime1">
              <a:rPr lang="en-US"/>
              <a:pPr/>
              <a:t>5/15/2017</a:t>
            </a:fld>
            <a:endParaRPr lang="en-US"/>
          </a:p>
        </p:txBody>
      </p:sp>
      <p:sp>
        <p:nvSpPr>
          <p:cNvPr id="14" name="Slide Number Placeholder 5"/>
          <p:cNvSpPr>
            <a:spLocks noGrp="1"/>
          </p:cNvSpPr>
          <p:nvPr>
            <p:ph type="sldNum" sz="quarter" idx="4294967295"/>
          </p:nvPr>
        </p:nvSpPr>
        <p:spPr>
          <a:xfrm>
            <a:off x="6553200" y="6245225"/>
            <a:ext cx="2133600" cy="476250"/>
          </a:xfrm>
          <a:prstGeom prst="rect">
            <a:avLst/>
          </a:prstGeom>
        </p:spPr>
        <p:txBody>
          <a:bodyPr/>
          <a:lstStyle/>
          <a:p>
            <a:fld id="{7E3B1A43-8F25-4CB0-AB85-15ACFEDFD337}" type="slidenum">
              <a:rPr lang="en-US"/>
              <a:pPr/>
              <a:t>77</a:t>
            </a:fld>
            <a:endParaRPr lang="en-US"/>
          </a:p>
        </p:txBody>
      </p:sp>
      <p:graphicFrame>
        <p:nvGraphicFramePr>
          <p:cNvPr id="203778" name="Object 2"/>
          <p:cNvGraphicFramePr>
            <a:graphicFrameLocks noChangeAspect="1"/>
          </p:cNvGraphicFramePr>
          <p:nvPr/>
        </p:nvGraphicFramePr>
        <p:xfrm>
          <a:off x="3306763" y="893763"/>
          <a:ext cx="1625600" cy="447675"/>
        </p:xfrm>
        <a:graphic>
          <a:graphicData uri="http://schemas.openxmlformats.org/presentationml/2006/ole">
            <mc:AlternateContent xmlns:mc="http://schemas.openxmlformats.org/markup-compatibility/2006">
              <mc:Choice xmlns:v="urn:schemas-microsoft-com:vml" Requires="v">
                <p:oleObj spid="_x0000_s129035" name="Visio" r:id="rId3" imgW="946023" imgH="260223" progId="Visio.Drawing.11">
                  <p:embed/>
                </p:oleObj>
              </mc:Choice>
              <mc:Fallback>
                <p:oleObj name="Visio" r:id="rId3" imgW="946023" imgH="26022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893763"/>
                        <a:ext cx="1625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79" name="Object 3"/>
          <p:cNvGraphicFramePr>
            <a:graphicFrameLocks noChangeAspect="1"/>
          </p:cNvGraphicFramePr>
          <p:nvPr/>
        </p:nvGraphicFramePr>
        <p:xfrm>
          <a:off x="4044950" y="1268413"/>
          <a:ext cx="173038" cy="504825"/>
        </p:xfrm>
        <a:graphic>
          <a:graphicData uri="http://schemas.openxmlformats.org/presentationml/2006/ole">
            <mc:AlternateContent xmlns:mc="http://schemas.openxmlformats.org/markup-compatibility/2006">
              <mc:Choice xmlns:v="urn:schemas-microsoft-com:vml" Requires="v">
                <p:oleObj spid="_x0000_s129036" name="Visio" r:id="rId5" imgW="98679" imgH="287274" progId="Visio.Drawing.11">
                  <p:embed/>
                </p:oleObj>
              </mc:Choice>
              <mc:Fallback>
                <p:oleObj name="Visio" r:id="rId5" imgW="98679" imgH="287274"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4950" y="1268413"/>
                        <a:ext cx="1730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0" name="Object 4"/>
          <p:cNvGraphicFramePr>
            <a:graphicFrameLocks noChangeAspect="1"/>
          </p:cNvGraphicFramePr>
          <p:nvPr/>
        </p:nvGraphicFramePr>
        <p:xfrm>
          <a:off x="2698750" y="1727200"/>
          <a:ext cx="2881313" cy="981075"/>
        </p:xfrm>
        <a:graphic>
          <a:graphicData uri="http://schemas.openxmlformats.org/presentationml/2006/ole">
            <mc:AlternateContent xmlns:mc="http://schemas.openxmlformats.org/markup-compatibility/2006">
              <mc:Choice xmlns:v="urn:schemas-microsoft-com:vml" Requires="v">
                <p:oleObj spid="_x0000_s129037" name="Visio" r:id="rId7" imgW="1603248" imgH="546354" progId="Visio.Drawing.11">
                  <p:embed/>
                </p:oleObj>
              </mc:Choice>
              <mc:Fallback>
                <p:oleObj name="Visio" r:id="rId7" imgW="1603248" imgH="546354"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0" y="1727200"/>
                        <a:ext cx="288131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1" name="Object 5"/>
          <p:cNvGraphicFramePr>
            <a:graphicFrameLocks noChangeAspect="1"/>
          </p:cNvGraphicFramePr>
          <p:nvPr/>
        </p:nvGraphicFramePr>
        <p:xfrm>
          <a:off x="4038600" y="2636838"/>
          <a:ext cx="173038" cy="504825"/>
        </p:xfrm>
        <a:graphic>
          <a:graphicData uri="http://schemas.openxmlformats.org/presentationml/2006/ole">
            <mc:AlternateContent xmlns:mc="http://schemas.openxmlformats.org/markup-compatibility/2006">
              <mc:Choice xmlns:v="urn:schemas-microsoft-com:vml" Requires="v">
                <p:oleObj spid="_x0000_s129038" name="Visio" r:id="rId9" imgW="98679" imgH="287274" progId="Visio.Drawing.11">
                  <p:embed/>
                </p:oleObj>
              </mc:Choice>
              <mc:Fallback>
                <p:oleObj name="Visio" r:id="rId9" imgW="98679" imgH="287274"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636838"/>
                        <a:ext cx="1730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2" name="Object 6"/>
          <p:cNvGraphicFramePr>
            <a:graphicFrameLocks noChangeAspect="1"/>
          </p:cNvGraphicFramePr>
          <p:nvPr/>
        </p:nvGraphicFramePr>
        <p:xfrm>
          <a:off x="3059113" y="3071813"/>
          <a:ext cx="2087562" cy="1077912"/>
        </p:xfrm>
        <a:graphic>
          <a:graphicData uri="http://schemas.openxmlformats.org/presentationml/2006/ole">
            <mc:AlternateContent xmlns:mc="http://schemas.openxmlformats.org/markup-compatibility/2006">
              <mc:Choice xmlns:v="urn:schemas-microsoft-com:vml" Requires="v">
                <p:oleObj spid="_x0000_s129039" name="Visio" r:id="rId10" imgW="946023" imgH="488823" progId="Visio.Drawing.11">
                  <p:embed/>
                </p:oleObj>
              </mc:Choice>
              <mc:Fallback>
                <p:oleObj name="Visio" r:id="rId10" imgW="946023" imgH="488823"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113" y="3071813"/>
                        <a:ext cx="2087562"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3" name="Object 7"/>
          <p:cNvGraphicFramePr>
            <a:graphicFrameLocks noChangeAspect="1"/>
          </p:cNvGraphicFramePr>
          <p:nvPr/>
        </p:nvGraphicFramePr>
        <p:xfrm>
          <a:off x="3990975" y="4076700"/>
          <a:ext cx="220663" cy="647700"/>
        </p:xfrm>
        <a:graphic>
          <a:graphicData uri="http://schemas.openxmlformats.org/presentationml/2006/ole">
            <mc:AlternateContent xmlns:mc="http://schemas.openxmlformats.org/markup-compatibility/2006">
              <mc:Choice xmlns:v="urn:schemas-microsoft-com:vml" Requires="v">
                <p:oleObj spid="_x0000_s129040" name="Visio" r:id="rId12" imgW="98679" imgH="287274" progId="Visio.Drawing.11">
                  <p:embed/>
                </p:oleObj>
              </mc:Choice>
              <mc:Fallback>
                <p:oleObj name="Visio" r:id="rId12" imgW="98679" imgH="287274"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975" y="4076700"/>
                        <a:ext cx="2206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4" name="Object 8"/>
          <p:cNvGraphicFramePr>
            <a:graphicFrameLocks noChangeAspect="1"/>
          </p:cNvGraphicFramePr>
          <p:nvPr/>
        </p:nvGraphicFramePr>
        <p:xfrm>
          <a:off x="3059113" y="4568825"/>
          <a:ext cx="2017712" cy="1165225"/>
        </p:xfrm>
        <a:graphic>
          <a:graphicData uri="http://schemas.openxmlformats.org/presentationml/2006/ole">
            <mc:AlternateContent xmlns:mc="http://schemas.openxmlformats.org/markup-compatibility/2006">
              <mc:Choice xmlns:v="urn:schemas-microsoft-com:vml" Requires="v">
                <p:oleObj spid="_x0000_s129041" name="Visio" r:id="rId13" imgW="946023" imgH="546354" progId="Visio.Drawing.11">
                  <p:embed/>
                </p:oleObj>
              </mc:Choice>
              <mc:Fallback>
                <p:oleObj name="Visio" r:id="rId13" imgW="946023" imgH="546354"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9113" y="4568825"/>
                        <a:ext cx="2017712"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6" name="Object 10"/>
          <p:cNvGraphicFramePr>
            <a:graphicFrameLocks noChangeAspect="1"/>
          </p:cNvGraphicFramePr>
          <p:nvPr/>
        </p:nvGraphicFramePr>
        <p:xfrm>
          <a:off x="3995738" y="5589588"/>
          <a:ext cx="173037" cy="503237"/>
        </p:xfrm>
        <a:graphic>
          <a:graphicData uri="http://schemas.openxmlformats.org/presentationml/2006/ole">
            <mc:AlternateContent xmlns:mc="http://schemas.openxmlformats.org/markup-compatibility/2006">
              <mc:Choice xmlns:v="urn:schemas-microsoft-com:vml" Requires="v">
                <p:oleObj spid="_x0000_s129042" name="Visio" r:id="rId15" imgW="98679" imgH="287274" progId="Visio.Drawing.11">
                  <p:embed/>
                </p:oleObj>
              </mc:Choice>
              <mc:Fallback>
                <p:oleObj name="Visio" r:id="rId15" imgW="98679" imgH="287274"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5589588"/>
                        <a:ext cx="1730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3787" name="Object 11"/>
          <p:cNvGraphicFramePr>
            <a:graphicFrameLocks noChangeAspect="1"/>
          </p:cNvGraphicFramePr>
          <p:nvPr/>
        </p:nvGraphicFramePr>
        <p:xfrm>
          <a:off x="3851275" y="6021388"/>
          <a:ext cx="488950" cy="488950"/>
        </p:xfrm>
        <a:graphic>
          <a:graphicData uri="http://schemas.openxmlformats.org/presentationml/2006/ole">
            <mc:AlternateContent xmlns:mc="http://schemas.openxmlformats.org/markup-compatibility/2006">
              <mc:Choice xmlns:v="urn:schemas-microsoft-com:vml" Requires="v">
                <p:oleObj spid="_x0000_s129043" name="Visio" r:id="rId16" imgW="488823" imgH="488823" progId="Visio.Drawing.11">
                  <p:embed/>
                </p:oleObj>
              </mc:Choice>
              <mc:Fallback>
                <p:oleObj name="Visio" r:id="rId16" imgW="488823" imgH="488823" progId="Visio.Drawing.1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1275" y="6021388"/>
                        <a:ext cx="488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788" name="Rectangle 12"/>
          <p:cNvSpPr>
            <a:spLocks noChangeArrowheads="1"/>
          </p:cNvSpPr>
          <p:nvPr/>
        </p:nvSpPr>
        <p:spPr bwMode="auto">
          <a:xfrm>
            <a:off x="179388" y="188913"/>
            <a:ext cx="8785225" cy="534987"/>
          </a:xfrm>
          <a:prstGeom prst="rect">
            <a:avLst/>
          </a:prstGeom>
          <a:noFill/>
          <a:ln w="9525">
            <a:noFill/>
            <a:miter lim="800000"/>
            <a:headEnd/>
            <a:tailEnd/>
          </a:ln>
          <a:effectLst/>
        </p:spPr>
        <p:txBody>
          <a:bodyPr bIns="0" anchor="ctr">
            <a:spAutoFit/>
          </a:bodyPr>
          <a:lstStyle/>
          <a:p>
            <a:r>
              <a:rPr lang="en-US"/>
              <a:t>Adapun urutan perhitungan aliran daya dengan metoda Gauss-Seidel disajikan dalam diagram alir pada Gambar V-1.</a:t>
            </a:r>
            <a:endParaRPr lang="en-US" sz="1800"/>
          </a:p>
        </p:txBody>
      </p:sp>
    </p:spTree>
    <p:extLst>
      <p:ext uri="{BB962C8B-B14F-4D97-AF65-F5344CB8AC3E}">
        <p14:creationId xmlns:p14="http://schemas.microsoft.com/office/powerpoint/2010/main" val="2911728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3788"/>
                                        </p:tgtEl>
                                        <p:attrNameLst>
                                          <p:attrName>style.visibility</p:attrName>
                                        </p:attrNameLst>
                                      </p:cBhvr>
                                      <p:to>
                                        <p:strVal val="visible"/>
                                      </p:to>
                                    </p:set>
                                    <p:animEffect transition="in" filter="fade">
                                      <p:cBhvr>
                                        <p:cTn id="7" dur="500"/>
                                        <p:tgtEl>
                                          <p:spTgt spid="203788"/>
                                        </p:tgtEl>
                                      </p:cBhvr>
                                    </p:animEffect>
                                    <p:anim calcmode="lin" valueType="num">
                                      <p:cBhvr>
                                        <p:cTn id="8" dur="500" fill="hold"/>
                                        <p:tgtEl>
                                          <p:spTgt spid="203788"/>
                                        </p:tgtEl>
                                        <p:attrNameLst>
                                          <p:attrName>ppt_w</p:attrName>
                                        </p:attrNameLst>
                                      </p:cBhvr>
                                      <p:tavLst>
                                        <p:tav tm="0" fmla="#ppt_w*sin(2.5*pi*$)">
                                          <p:val>
                                            <p:fltVal val="0"/>
                                          </p:val>
                                        </p:tav>
                                        <p:tav tm="100000">
                                          <p:val>
                                            <p:fltVal val="1"/>
                                          </p:val>
                                        </p:tav>
                                      </p:tavLst>
                                    </p:anim>
                                    <p:anim calcmode="lin" valueType="num">
                                      <p:cBhvr>
                                        <p:cTn id="9" dur="500" fill="hold"/>
                                        <p:tgtEl>
                                          <p:spTgt spid="20378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03778"/>
                                        </p:tgtEl>
                                        <p:attrNameLst>
                                          <p:attrName>style.visibility</p:attrName>
                                        </p:attrNameLst>
                                      </p:cBhvr>
                                      <p:to>
                                        <p:strVal val="visible"/>
                                      </p:to>
                                    </p:set>
                                    <p:anim calcmode="lin" valueType="num">
                                      <p:cBhvr>
                                        <p:cTn id="14" dur="1000" fill="hold"/>
                                        <p:tgtEl>
                                          <p:spTgt spid="203778"/>
                                        </p:tgtEl>
                                        <p:attrNameLst>
                                          <p:attrName>ppt_x</p:attrName>
                                        </p:attrNameLst>
                                      </p:cBhvr>
                                      <p:tavLst>
                                        <p:tav tm="0">
                                          <p:val>
                                            <p:strVal val="#ppt_x-.2"/>
                                          </p:val>
                                        </p:tav>
                                        <p:tav tm="100000">
                                          <p:val>
                                            <p:strVal val="#ppt_x"/>
                                          </p:val>
                                        </p:tav>
                                      </p:tavLst>
                                    </p:anim>
                                    <p:anim calcmode="lin" valueType="num">
                                      <p:cBhvr>
                                        <p:cTn id="15" dur="1000" fill="hold"/>
                                        <p:tgtEl>
                                          <p:spTgt spid="20377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377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03779"/>
                                        </p:tgtEl>
                                        <p:attrNameLst>
                                          <p:attrName>style.visibility</p:attrName>
                                        </p:attrNameLst>
                                      </p:cBhvr>
                                      <p:to>
                                        <p:strVal val="visible"/>
                                      </p:to>
                                    </p:set>
                                    <p:animEffect transition="in" filter="strips(downLeft)">
                                      <p:cBhvr>
                                        <p:cTn id="21" dur="2000"/>
                                        <p:tgtEl>
                                          <p:spTgt spid="20377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03780"/>
                                        </p:tgtEl>
                                        <p:attrNameLst>
                                          <p:attrName>style.visibility</p:attrName>
                                        </p:attrNameLst>
                                      </p:cBhvr>
                                      <p:to>
                                        <p:strVal val="visible"/>
                                      </p:to>
                                    </p:set>
                                    <p:anim calcmode="lin" valueType="num">
                                      <p:cBhvr>
                                        <p:cTn id="26" dur="1000" fill="hold"/>
                                        <p:tgtEl>
                                          <p:spTgt spid="203780"/>
                                        </p:tgtEl>
                                        <p:attrNameLst>
                                          <p:attrName>ppt_w</p:attrName>
                                        </p:attrNameLst>
                                      </p:cBhvr>
                                      <p:tavLst>
                                        <p:tav tm="0">
                                          <p:val>
                                            <p:strVal val="#ppt_w*0.70"/>
                                          </p:val>
                                        </p:tav>
                                        <p:tav tm="100000">
                                          <p:val>
                                            <p:strVal val="#ppt_w"/>
                                          </p:val>
                                        </p:tav>
                                      </p:tavLst>
                                    </p:anim>
                                    <p:anim calcmode="lin" valueType="num">
                                      <p:cBhvr>
                                        <p:cTn id="27" dur="1000" fill="hold"/>
                                        <p:tgtEl>
                                          <p:spTgt spid="203780"/>
                                        </p:tgtEl>
                                        <p:attrNameLst>
                                          <p:attrName>ppt_h</p:attrName>
                                        </p:attrNameLst>
                                      </p:cBhvr>
                                      <p:tavLst>
                                        <p:tav tm="0">
                                          <p:val>
                                            <p:strVal val="#ppt_h"/>
                                          </p:val>
                                        </p:tav>
                                        <p:tav tm="100000">
                                          <p:val>
                                            <p:strVal val="#ppt_h"/>
                                          </p:val>
                                        </p:tav>
                                      </p:tavLst>
                                    </p:anim>
                                    <p:animEffect transition="in" filter="fade">
                                      <p:cBhvr>
                                        <p:cTn id="28" dur="1000"/>
                                        <p:tgtEl>
                                          <p:spTgt spid="20378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03781"/>
                                        </p:tgtEl>
                                        <p:attrNameLst>
                                          <p:attrName>style.visibility</p:attrName>
                                        </p:attrNameLst>
                                      </p:cBhvr>
                                      <p:to>
                                        <p:strVal val="visible"/>
                                      </p:to>
                                    </p:set>
                                    <p:animEffect transition="in" filter="strips(downLeft)">
                                      <p:cBhvr>
                                        <p:cTn id="33" dur="2000"/>
                                        <p:tgtEl>
                                          <p:spTgt spid="203781"/>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203782"/>
                                        </p:tgtEl>
                                        <p:attrNameLst>
                                          <p:attrName>style.visibility</p:attrName>
                                        </p:attrNameLst>
                                      </p:cBhvr>
                                      <p:to>
                                        <p:strVal val="visible"/>
                                      </p:to>
                                    </p:set>
                                    <p:anim calcmode="lin" valueType="num">
                                      <p:cBhvr>
                                        <p:cTn id="38" dur="1000" fill="hold"/>
                                        <p:tgtEl>
                                          <p:spTgt spid="203782"/>
                                        </p:tgtEl>
                                        <p:attrNameLst>
                                          <p:attrName>ppt_w</p:attrName>
                                        </p:attrNameLst>
                                      </p:cBhvr>
                                      <p:tavLst>
                                        <p:tav tm="0">
                                          <p:val>
                                            <p:strVal val="#ppt_w*0.70"/>
                                          </p:val>
                                        </p:tav>
                                        <p:tav tm="100000">
                                          <p:val>
                                            <p:strVal val="#ppt_w"/>
                                          </p:val>
                                        </p:tav>
                                      </p:tavLst>
                                    </p:anim>
                                    <p:anim calcmode="lin" valueType="num">
                                      <p:cBhvr>
                                        <p:cTn id="39" dur="1000" fill="hold"/>
                                        <p:tgtEl>
                                          <p:spTgt spid="203782"/>
                                        </p:tgtEl>
                                        <p:attrNameLst>
                                          <p:attrName>ppt_h</p:attrName>
                                        </p:attrNameLst>
                                      </p:cBhvr>
                                      <p:tavLst>
                                        <p:tav tm="0">
                                          <p:val>
                                            <p:strVal val="#ppt_h"/>
                                          </p:val>
                                        </p:tav>
                                        <p:tav tm="100000">
                                          <p:val>
                                            <p:strVal val="#ppt_h"/>
                                          </p:val>
                                        </p:tav>
                                      </p:tavLst>
                                    </p:anim>
                                    <p:animEffect transition="in" filter="fade">
                                      <p:cBhvr>
                                        <p:cTn id="40" dur="1000"/>
                                        <p:tgtEl>
                                          <p:spTgt spid="203782"/>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203783"/>
                                        </p:tgtEl>
                                        <p:attrNameLst>
                                          <p:attrName>style.visibility</p:attrName>
                                        </p:attrNameLst>
                                      </p:cBhvr>
                                      <p:to>
                                        <p:strVal val="visible"/>
                                      </p:to>
                                    </p:set>
                                    <p:animEffect transition="in" filter="strips(downLeft)">
                                      <p:cBhvr>
                                        <p:cTn id="45" dur="2000"/>
                                        <p:tgtEl>
                                          <p:spTgt spid="203783"/>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203784"/>
                                        </p:tgtEl>
                                        <p:attrNameLst>
                                          <p:attrName>style.visibility</p:attrName>
                                        </p:attrNameLst>
                                      </p:cBhvr>
                                      <p:to>
                                        <p:strVal val="visible"/>
                                      </p:to>
                                    </p:set>
                                    <p:anim calcmode="lin" valueType="num">
                                      <p:cBhvr>
                                        <p:cTn id="50" dur="1000" fill="hold"/>
                                        <p:tgtEl>
                                          <p:spTgt spid="203784"/>
                                        </p:tgtEl>
                                        <p:attrNameLst>
                                          <p:attrName>ppt_w</p:attrName>
                                        </p:attrNameLst>
                                      </p:cBhvr>
                                      <p:tavLst>
                                        <p:tav tm="0">
                                          <p:val>
                                            <p:strVal val="#ppt_w*0.70"/>
                                          </p:val>
                                        </p:tav>
                                        <p:tav tm="100000">
                                          <p:val>
                                            <p:strVal val="#ppt_w"/>
                                          </p:val>
                                        </p:tav>
                                      </p:tavLst>
                                    </p:anim>
                                    <p:anim calcmode="lin" valueType="num">
                                      <p:cBhvr>
                                        <p:cTn id="51" dur="1000" fill="hold"/>
                                        <p:tgtEl>
                                          <p:spTgt spid="203784"/>
                                        </p:tgtEl>
                                        <p:attrNameLst>
                                          <p:attrName>ppt_h</p:attrName>
                                        </p:attrNameLst>
                                      </p:cBhvr>
                                      <p:tavLst>
                                        <p:tav tm="0">
                                          <p:val>
                                            <p:strVal val="#ppt_h"/>
                                          </p:val>
                                        </p:tav>
                                        <p:tav tm="100000">
                                          <p:val>
                                            <p:strVal val="#ppt_h"/>
                                          </p:val>
                                        </p:tav>
                                      </p:tavLst>
                                    </p:anim>
                                    <p:animEffect transition="in" filter="fade">
                                      <p:cBhvr>
                                        <p:cTn id="52" dur="1000"/>
                                        <p:tgtEl>
                                          <p:spTgt spid="203784"/>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203786"/>
                                        </p:tgtEl>
                                        <p:attrNameLst>
                                          <p:attrName>style.visibility</p:attrName>
                                        </p:attrNameLst>
                                      </p:cBhvr>
                                      <p:to>
                                        <p:strVal val="visible"/>
                                      </p:to>
                                    </p:set>
                                    <p:animEffect transition="in" filter="strips(downLeft)">
                                      <p:cBhvr>
                                        <p:cTn id="57" dur="2000"/>
                                        <p:tgtEl>
                                          <p:spTgt spid="203786"/>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203787"/>
                                        </p:tgtEl>
                                        <p:attrNameLst>
                                          <p:attrName>style.visibility</p:attrName>
                                        </p:attrNameLst>
                                      </p:cBhvr>
                                      <p:to>
                                        <p:strVal val="visible"/>
                                      </p:to>
                                    </p:set>
                                    <p:anim calcmode="lin" valueType="num">
                                      <p:cBhvr>
                                        <p:cTn id="62" dur="1000" fill="hold"/>
                                        <p:tgtEl>
                                          <p:spTgt spid="203787"/>
                                        </p:tgtEl>
                                        <p:attrNameLst>
                                          <p:attrName>ppt_w</p:attrName>
                                        </p:attrNameLst>
                                      </p:cBhvr>
                                      <p:tavLst>
                                        <p:tav tm="0">
                                          <p:val>
                                            <p:strVal val="#ppt_w*0.70"/>
                                          </p:val>
                                        </p:tav>
                                        <p:tav tm="100000">
                                          <p:val>
                                            <p:strVal val="#ppt_w"/>
                                          </p:val>
                                        </p:tav>
                                      </p:tavLst>
                                    </p:anim>
                                    <p:anim calcmode="lin" valueType="num">
                                      <p:cBhvr>
                                        <p:cTn id="63" dur="1000" fill="hold"/>
                                        <p:tgtEl>
                                          <p:spTgt spid="203787"/>
                                        </p:tgtEl>
                                        <p:attrNameLst>
                                          <p:attrName>ppt_h</p:attrName>
                                        </p:attrNameLst>
                                      </p:cBhvr>
                                      <p:tavLst>
                                        <p:tav tm="0">
                                          <p:val>
                                            <p:strVal val="#ppt_h"/>
                                          </p:val>
                                        </p:tav>
                                        <p:tav tm="100000">
                                          <p:val>
                                            <p:strVal val="#ppt_h"/>
                                          </p:val>
                                        </p:tav>
                                      </p:tavLst>
                                    </p:anim>
                                    <p:animEffect transition="in" filter="fade">
                                      <p:cBhvr>
                                        <p:cTn id="64" dur="1000"/>
                                        <p:tgtEl>
                                          <p:spTgt spid="203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8"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245225"/>
            <a:ext cx="2133600" cy="476250"/>
          </a:xfrm>
          <a:prstGeom prst="rect">
            <a:avLst/>
          </a:prstGeom>
        </p:spPr>
        <p:txBody>
          <a:bodyPr/>
          <a:lstStyle/>
          <a:p>
            <a:fld id="{A69345CE-E49A-4E57-9493-56C8B47D291C}" type="datetime1">
              <a:rPr lang="en-US"/>
              <a:pPr/>
              <a:t>5/15/2017</a:t>
            </a:fld>
            <a:endParaRPr lang="en-US"/>
          </a:p>
        </p:txBody>
      </p:sp>
      <p:sp>
        <p:nvSpPr>
          <p:cNvPr id="6" name="Slide Number Placeholder 5"/>
          <p:cNvSpPr>
            <a:spLocks noGrp="1"/>
          </p:cNvSpPr>
          <p:nvPr>
            <p:ph type="sldNum" sz="quarter" idx="4294967295"/>
          </p:nvPr>
        </p:nvSpPr>
        <p:spPr>
          <a:xfrm>
            <a:off x="6553200" y="6245225"/>
            <a:ext cx="2133600" cy="476250"/>
          </a:xfrm>
          <a:prstGeom prst="rect">
            <a:avLst/>
          </a:prstGeom>
        </p:spPr>
        <p:txBody>
          <a:bodyPr/>
          <a:lstStyle/>
          <a:p>
            <a:fld id="{35B7AC75-C24D-4A1A-A9EC-F705E344A985}" type="slidenum">
              <a:rPr lang="en-US"/>
              <a:pPr/>
              <a:t>78</a:t>
            </a:fld>
            <a:endParaRPr lang="en-US"/>
          </a:p>
        </p:txBody>
      </p:sp>
      <p:sp>
        <p:nvSpPr>
          <p:cNvPr id="21299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12994" name="Object 2"/>
          <p:cNvGraphicFramePr>
            <a:graphicFrameLocks noChangeAspect="1"/>
          </p:cNvGraphicFramePr>
          <p:nvPr/>
        </p:nvGraphicFramePr>
        <p:xfrm>
          <a:off x="1917700" y="44450"/>
          <a:ext cx="5016500" cy="6796088"/>
        </p:xfrm>
        <a:graphic>
          <a:graphicData uri="http://schemas.openxmlformats.org/presentationml/2006/ole">
            <mc:AlternateContent xmlns:mc="http://schemas.openxmlformats.org/markup-compatibility/2006">
              <mc:Choice xmlns:v="urn:schemas-microsoft-com:vml" Requires="v">
                <p:oleObj spid="_x0000_s130051" name="Visio" r:id="rId3" imgW="4851400" imgH="7213600" progId="Visio.Drawing.11">
                  <p:embed/>
                </p:oleObj>
              </mc:Choice>
              <mc:Fallback>
                <p:oleObj name="Visio" r:id="rId3" imgW="4851400" imgH="72136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44450"/>
                        <a:ext cx="5016500" cy="679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5195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strips(downRight)">
                                      <p:cBhvr>
                                        <p:cTn id="7" dur="5000"/>
                                        <p:tgtEl>
                                          <p:spTgt spid="212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245225"/>
            <a:ext cx="2133600" cy="476250"/>
          </a:xfrm>
          <a:prstGeom prst="rect">
            <a:avLst/>
          </a:prstGeom>
        </p:spPr>
        <p:txBody>
          <a:bodyPr/>
          <a:lstStyle/>
          <a:p>
            <a:fld id="{960B5769-728B-4FE5-8A42-DDBDD2F4DCB5}" type="datetime1">
              <a:rPr lang="en-US"/>
              <a:pPr/>
              <a:t>5/15/2017</a:t>
            </a:fld>
            <a:endParaRPr lang="en-US"/>
          </a:p>
        </p:txBody>
      </p:sp>
      <p:sp>
        <p:nvSpPr>
          <p:cNvPr id="6" name="Slide Number Placeholder 5"/>
          <p:cNvSpPr>
            <a:spLocks noGrp="1"/>
          </p:cNvSpPr>
          <p:nvPr>
            <p:ph type="sldNum" sz="quarter" idx="4294967295"/>
          </p:nvPr>
        </p:nvSpPr>
        <p:spPr>
          <a:xfrm>
            <a:off x="6553200" y="6245225"/>
            <a:ext cx="2133600" cy="476250"/>
          </a:xfrm>
          <a:prstGeom prst="rect">
            <a:avLst/>
          </a:prstGeom>
        </p:spPr>
        <p:txBody>
          <a:bodyPr/>
          <a:lstStyle/>
          <a:p>
            <a:fld id="{4825559E-888B-405F-8E01-98EA37EC3AC1}" type="slidenum">
              <a:rPr lang="en-US"/>
              <a:pPr/>
              <a:t>79</a:t>
            </a:fld>
            <a:endParaRPr lang="en-US"/>
          </a:p>
        </p:txBody>
      </p:sp>
      <p:sp>
        <p:nvSpPr>
          <p:cNvPr id="211971" name="Rectangle 3"/>
          <p:cNvSpPr>
            <a:spLocks noChangeArrowheads="1"/>
          </p:cNvSpPr>
          <p:nvPr/>
        </p:nvSpPr>
        <p:spPr bwMode="auto">
          <a:xfrm>
            <a:off x="0" y="47625"/>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211970" name="Object 2"/>
          <p:cNvGraphicFramePr>
            <a:graphicFrameLocks noChangeAspect="1"/>
          </p:cNvGraphicFramePr>
          <p:nvPr/>
        </p:nvGraphicFramePr>
        <p:xfrm>
          <a:off x="1600200" y="188913"/>
          <a:ext cx="5203825" cy="6621462"/>
        </p:xfrm>
        <a:graphic>
          <a:graphicData uri="http://schemas.openxmlformats.org/presentationml/2006/ole">
            <mc:AlternateContent xmlns:mc="http://schemas.openxmlformats.org/markup-compatibility/2006">
              <mc:Choice xmlns:v="urn:schemas-microsoft-com:vml" Requires="v">
                <p:oleObj spid="_x0000_s131075" name="Visio" r:id="rId3" imgW="5212080" imgH="6350000" progId="Visio.Drawing.11">
                  <p:embed/>
                </p:oleObj>
              </mc:Choice>
              <mc:Fallback>
                <p:oleObj name="Visio" r:id="rId3" imgW="5212080" imgH="63500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8913"/>
                        <a:ext cx="5203825" cy="662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2895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strips(downRight)">
                                      <p:cBhvr>
                                        <p:cTn id="7" dur="3000"/>
                                        <p:tgtEl>
                                          <p:spTgt spid="211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66A0EEB-0CD6-40AD-9862-F8C4173AA90D}" type="slidenum">
              <a:rPr lang="en-US" altLang="en-US"/>
              <a:pPr/>
              <a:t>8</a:t>
            </a:fld>
            <a:endParaRPr lang="en-US" altLang="en-US"/>
          </a:p>
        </p:txBody>
      </p:sp>
      <p:sp>
        <p:nvSpPr>
          <p:cNvPr id="69636" name="Rectangle 4"/>
          <p:cNvSpPr>
            <a:spLocks noChangeArrowheads="1"/>
          </p:cNvSpPr>
          <p:nvPr/>
        </p:nvSpPr>
        <p:spPr bwMode="auto">
          <a:xfrm>
            <a:off x="304800" y="304800"/>
            <a:ext cx="8382000" cy="6172200"/>
          </a:xfrm>
          <a:prstGeom prst="rect">
            <a:avLst/>
          </a:prstGeom>
          <a:noFill/>
          <a:ln w="9525" algn="ctr">
            <a:noFill/>
            <a:miter lim="800000"/>
            <a:headEnd/>
            <a:tailEnd/>
          </a:ln>
          <a:effectLst/>
        </p:spPr>
        <p:txBody>
          <a:bodyPr lIns="0" tIns="0" rIns="0" bIns="0">
            <a:spAutoFit/>
          </a:bodyPr>
          <a:lstStyle/>
          <a:p>
            <a:pPr eaLnBrk="0" hangingPunct="0"/>
            <a:r>
              <a:rPr lang="en-US" b="1" i="1">
                <a:latin typeface="Garamond" pitchFamily="18" charset="0"/>
              </a:rPr>
              <a:t>CHART STRUKTURE DAN FLOWCHART</a:t>
            </a:r>
          </a:p>
          <a:p>
            <a:pPr eaLnBrk="0" hangingPunct="0"/>
            <a:r>
              <a:rPr lang="en-US" sz="1600">
                <a:latin typeface="Garamond" pitchFamily="18" charset="0"/>
              </a:rPr>
              <a:t>SC ADALAH ALAT DIGUNAKAN DALAM MERENCANAKAN STRUKTUR PROGRAM. </a:t>
            </a:r>
          </a:p>
          <a:p>
            <a:pPr eaLnBrk="0" hangingPunct="0"/>
            <a:r>
              <a:rPr lang="en-US" sz="1600">
                <a:latin typeface="Garamond" pitchFamily="18" charset="0"/>
              </a:rPr>
              <a:t>SC MEMPERLIHATKAN FUNGSI YANG AKAN DILAKUKAN DAN HUBUNGAN ANTARA MODUL, TETAPI HANYA SEDIKIT BERISI INFORMASI SEBAGAI DASAR BAGI PROSES PENGKODEAN PROGRAM. </a:t>
            </a:r>
          </a:p>
          <a:p>
            <a:pPr eaLnBrk="0" hangingPunct="0"/>
            <a:r>
              <a:rPr lang="en-US" sz="1600">
                <a:latin typeface="Garamond" pitchFamily="18" charset="0"/>
              </a:rPr>
              <a:t>SC TIDAK MEMPERLIHATKAN SECARA JELAS SETIAP LANGKAH DAN BAGAIMANA KONDISI DAN DALAM URUTAN YANG BAGAIMANA MODUL AKAN DIGUNAKAN.</a:t>
            </a:r>
          </a:p>
          <a:p>
            <a:pPr eaLnBrk="0" hangingPunct="0"/>
            <a:r>
              <a:rPr lang="en-US" sz="1600">
                <a:latin typeface="Garamond" pitchFamily="18" charset="0"/>
              </a:rPr>
              <a:t>SC LEBIH MUDAH DIMENGERTI OLEH USER DIBANDING DENGAN PROGRAM FLOWCHART. </a:t>
            </a:r>
          </a:p>
          <a:p>
            <a:pPr eaLnBrk="0" hangingPunct="0"/>
            <a:r>
              <a:rPr lang="en-US" sz="1600">
                <a:latin typeface="Garamond" pitchFamily="18" charset="0"/>
              </a:rPr>
              <a:t>SC DIGUNAKAN SEBAGAI ALAT KOMUNIKASI ANTARA PROGRAMMER DAN USER</a:t>
            </a:r>
          </a:p>
          <a:p>
            <a:pPr eaLnBrk="0" hangingPunct="0"/>
            <a:r>
              <a:rPr lang="en-US" sz="1600">
                <a:latin typeface="Garamond" pitchFamily="18" charset="0"/>
              </a:rPr>
              <a:t>CONTOH SEBUAH SC DARI MASALAH PERHITUNGAN BILANGAN DIBERIKAN DIBAWAH INI. </a:t>
            </a:r>
          </a:p>
          <a:p>
            <a:pPr eaLnBrk="0" hangingPunct="0"/>
            <a:r>
              <a:rPr lang="en-US" b="1">
                <a:latin typeface="Garamond" pitchFamily="18" charset="0"/>
              </a:rPr>
              <a:t>PENGKODEAN MODUL</a:t>
            </a:r>
            <a:endParaRPr lang="en-US">
              <a:latin typeface="Garamond" pitchFamily="18" charset="0"/>
            </a:endParaRPr>
          </a:p>
          <a:p>
            <a:pPr eaLnBrk="0" hangingPunct="0"/>
            <a:r>
              <a:rPr lang="en-US" sz="1600">
                <a:latin typeface="Garamond" pitchFamily="18" charset="0"/>
              </a:rPr>
              <a:t>PADA PEMPROGRAMAN TOP–DOWN</a:t>
            </a:r>
            <a:r>
              <a:rPr lang="en-US" sz="1600" b="1">
                <a:latin typeface="Garamond" pitchFamily="18" charset="0"/>
              </a:rPr>
              <a:t>, </a:t>
            </a:r>
            <a:r>
              <a:rPr lang="en-US" sz="1600">
                <a:latin typeface="Garamond" pitchFamily="18" charset="0"/>
              </a:rPr>
              <a:t>MODUL LEVEL 0, PENGKODEAN DILAKUKAN PERTAMA KALI. </a:t>
            </a:r>
          </a:p>
          <a:p>
            <a:pPr eaLnBrk="0" hangingPunct="0"/>
            <a:r>
              <a:rPr lang="en-US" sz="1600">
                <a:latin typeface="Garamond" pitchFamily="18" charset="0"/>
              </a:rPr>
              <a:t>MODUL DIUJI DENGAN MENGGUNAKAN MODUL </a:t>
            </a:r>
            <a:r>
              <a:rPr lang="en-US" sz="1600" b="1">
                <a:latin typeface="Garamond" pitchFamily="18" charset="0"/>
              </a:rPr>
              <a:t>DUMMY</a:t>
            </a:r>
            <a:r>
              <a:rPr lang="en-US" sz="1600">
                <a:latin typeface="Garamond" pitchFamily="18" charset="0"/>
              </a:rPr>
              <a:t> SEBAGAI PENGGANTI MODUL LEVEL 1. </a:t>
            </a:r>
          </a:p>
          <a:p>
            <a:pPr eaLnBrk="0" hangingPunct="0"/>
            <a:r>
              <a:rPr lang="en-US" sz="1600">
                <a:latin typeface="Garamond" pitchFamily="18" charset="0"/>
              </a:rPr>
              <a:t>PERHATIAN BERIKUTNYA DAPAT DILANJUTKAN UNTUK MELAKSANAKAN PENGKODEAN MODUL LEVEL 1.</a:t>
            </a:r>
          </a:p>
          <a:p>
            <a:pPr eaLnBrk="0" hangingPunct="0"/>
            <a:r>
              <a:rPr lang="en-US" sz="1600">
                <a:latin typeface="Garamond" pitchFamily="18" charset="0"/>
              </a:rPr>
              <a:t>BILA MODUL LEVEL 1 SELESAI PROSES PENGKODEANNYA. UNTUK MENGUJI LOGIKA MODUL INI, DIGUNAKAN MODUL DUMMY PULA DEMIKIAN SETERUSNYA</a:t>
            </a:r>
          </a:p>
          <a:p>
            <a:pPr eaLnBrk="0" hangingPunct="0"/>
            <a:r>
              <a:rPr lang="en-US" sz="1600">
                <a:latin typeface="Garamond" pitchFamily="18" charset="0"/>
              </a:rPr>
              <a:t>KARENA SC TIDAK MEMBERIKAN IDIKASI MENGENAI UKURAN MODUL, MAKA SAAT PENGKODEAN KITA BARU MENYADARI MUNGKIN ADA MODUL YANG BESAR, UNTUK INI SC HARUS DIREVISI KEMBALI AGAR DIPEROLEH SEBUAH PROGRAM MODULAR YANG TERORGANISASI DENGAN BAIK. </a:t>
            </a:r>
          </a:p>
        </p:txBody>
      </p:sp>
      <p:graphicFrame>
        <p:nvGraphicFramePr>
          <p:cNvPr id="2" name="Diagram 1"/>
          <p:cNvGraphicFramePr/>
          <p:nvPr/>
        </p:nvGraphicFramePr>
        <p:xfrm>
          <a:off x="1219200" y="1219200"/>
          <a:ext cx="6477000" cy="45958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iterate type="lt">
                                    <p:tmPct val="10000"/>
                                  </p:iterate>
                                  <p:childTnLst>
                                    <p:set>
                                      <p:cBhvr>
                                        <p:cTn id="6" dur="1" fill="hold">
                                          <p:stCondLst>
                                            <p:cond delay="0"/>
                                          </p:stCondLst>
                                        </p:cTn>
                                        <p:tgtEl>
                                          <p:spTgt spid="69636">
                                            <p:txEl>
                                              <p:pRg st="0" end="0"/>
                                            </p:txEl>
                                          </p:spTgt>
                                        </p:tgtEl>
                                        <p:attrNameLst>
                                          <p:attrName>style.visibility</p:attrName>
                                        </p:attrNameLst>
                                      </p:cBhvr>
                                      <p:to>
                                        <p:strVal val="visible"/>
                                      </p:to>
                                    </p:set>
                                    <p:anim calcmode="lin" valueType="num">
                                      <p:cBhvr additive="base">
                                        <p:cTn id="7" dur="500" fill="hold"/>
                                        <p:tgtEl>
                                          <p:spTgt spid="6963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iterate type="lt">
                                    <p:tmPct val="10000"/>
                                  </p:iterate>
                                  <p:childTnLst>
                                    <p:set>
                                      <p:cBhvr>
                                        <p:cTn id="12" dur="1" fill="hold">
                                          <p:stCondLst>
                                            <p:cond delay="0"/>
                                          </p:stCondLst>
                                        </p:cTn>
                                        <p:tgtEl>
                                          <p:spTgt spid="69636">
                                            <p:txEl>
                                              <p:pRg st="1" end="1"/>
                                            </p:txEl>
                                          </p:spTgt>
                                        </p:tgtEl>
                                        <p:attrNameLst>
                                          <p:attrName>style.visibility</p:attrName>
                                        </p:attrNameLst>
                                      </p:cBhvr>
                                      <p:to>
                                        <p:strVal val="visible"/>
                                      </p:to>
                                    </p:set>
                                    <p:anim calcmode="lin" valueType="num">
                                      <p:cBhvr additive="base">
                                        <p:cTn id="13" dur="500" fill="hold"/>
                                        <p:tgtEl>
                                          <p:spTgt spid="6963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par>
                                <p:cTn id="15" presetID="2" presetClass="entr" presetSubtype="8" fill="hold" nodeType="withEffect">
                                  <p:stCondLst>
                                    <p:cond delay="0"/>
                                  </p:stCondLst>
                                  <p:iterate type="lt">
                                    <p:tmPct val="10000"/>
                                  </p:iterate>
                                  <p:childTnLst>
                                    <p:set>
                                      <p:cBhvr>
                                        <p:cTn id="16" dur="1" fill="hold">
                                          <p:stCondLst>
                                            <p:cond delay="0"/>
                                          </p:stCondLst>
                                        </p:cTn>
                                        <p:tgtEl>
                                          <p:spTgt spid="69636">
                                            <p:txEl>
                                              <p:pRg st="2" end="2"/>
                                            </p:txEl>
                                          </p:spTgt>
                                        </p:tgtEl>
                                        <p:attrNameLst>
                                          <p:attrName>style.visibility</p:attrName>
                                        </p:attrNameLst>
                                      </p:cBhvr>
                                      <p:to>
                                        <p:strVal val="visible"/>
                                      </p:to>
                                    </p:set>
                                    <p:anim calcmode="lin" valueType="num">
                                      <p:cBhvr additive="base">
                                        <p:cTn id="17" dur="500" fill="hold"/>
                                        <p:tgtEl>
                                          <p:spTgt spid="6963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963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iterate type="lt">
                                    <p:tmPct val="10000"/>
                                  </p:iterate>
                                  <p:childTnLst>
                                    <p:set>
                                      <p:cBhvr>
                                        <p:cTn id="22" dur="1" fill="hold">
                                          <p:stCondLst>
                                            <p:cond delay="0"/>
                                          </p:stCondLst>
                                        </p:cTn>
                                        <p:tgtEl>
                                          <p:spTgt spid="69636">
                                            <p:txEl>
                                              <p:pRg st="3" end="3"/>
                                            </p:txEl>
                                          </p:spTgt>
                                        </p:tgtEl>
                                        <p:attrNameLst>
                                          <p:attrName>style.visibility</p:attrName>
                                        </p:attrNameLst>
                                      </p:cBhvr>
                                      <p:to>
                                        <p:strVal val="visible"/>
                                      </p:to>
                                    </p:set>
                                    <p:anim calcmode="lin" valueType="num">
                                      <p:cBhvr additive="base">
                                        <p:cTn id="23" dur="500" fill="hold"/>
                                        <p:tgtEl>
                                          <p:spTgt spid="6963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963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9" fill="hold" nodeType="withEffect">
                                  <p:stCondLst>
                                    <p:cond delay="0"/>
                                  </p:stCondLst>
                                  <p:iterate type="lt">
                                    <p:tmPct val="10000"/>
                                  </p:iterate>
                                  <p:childTnLst>
                                    <p:set>
                                      <p:cBhvr>
                                        <p:cTn id="26" dur="1" fill="hold">
                                          <p:stCondLst>
                                            <p:cond delay="0"/>
                                          </p:stCondLst>
                                        </p:cTn>
                                        <p:tgtEl>
                                          <p:spTgt spid="69636">
                                            <p:txEl>
                                              <p:pRg st="4" end="4"/>
                                            </p:txEl>
                                          </p:spTgt>
                                        </p:tgtEl>
                                        <p:attrNameLst>
                                          <p:attrName>style.visibility</p:attrName>
                                        </p:attrNameLst>
                                      </p:cBhvr>
                                      <p:to>
                                        <p:strVal val="visible"/>
                                      </p:to>
                                    </p:set>
                                    <p:anim calcmode="lin" valueType="num">
                                      <p:cBhvr additive="base">
                                        <p:cTn id="27" dur="500" fill="hold"/>
                                        <p:tgtEl>
                                          <p:spTgt spid="6963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9636">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nodeType="clickEffect">
                                  <p:stCondLst>
                                    <p:cond delay="0"/>
                                  </p:stCondLst>
                                  <p:iterate type="lt">
                                    <p:tmPct val="36000"/>
                                  </p:iterate>
                                  <p:childTnLst>
                                    <p:set>
                                      <p:cBhvr>
                                        <p:cTn id="32" dur="1" fill="hold">
                                          <p:stCondLst>
                                            <p:cond delay="0"/>
                                          </p:stCondLst>
                                        </p:cTn>
                                        <p:tgtEl>
                                          <p:spTgt spid="69636">
                                            <p:txEl>
                                              <p:pRg st="5" end="5"/>
                                            </p:txEl>
                                          </p:spTgt>
                                        </p:tgtEl>
                                        <p:attrNameLst>
                                          <p:attrName>style.visibility</p:attrName>
                                        </p:attrNameLst>
                                      </p:cBhvr>
                                      <p:to>
                                        <p:strVal val="visible"/>
                                      </p:to>
                                    </p:set>
                                    <p:set>
                                      <p:cBhvr>
                                        <p:cTn id="33" dur="455" fill="hold">
                                          <p:stCondLst>
                                            <p:cond delay="0"/>
                                          </p:stCondLst>
                                        </p:cTn>
                                        <p:tgtEl>
                                          <p:spTgt spid="69636">
                                            <p:txEl>
                                              <p:pRg st="5" end="5"/>
                                            </p:txEl>
                                          </p:spTgt>
                                        </p:tgtEl>
                                        <p:attrNameLst>
                                          <p:attrName>style.rotation</p:attrName>
                                        </p:attrNameLst>
                                      </p:cBhvr>
                                      <p:to>
                                        <p:strVal val="-45.0"/>
                                      </p:to>
                                    </p:set>
                                    <p:anim calcmode="lin" valueType="num">
                                      <p:cBhvr>
                                        <p:cTn id="34" dur="455" fill="hold">
                                          <p:stCondLst>
                                            <p:cond delay="455"/>
                                          </p:stCondLst>
                                        </p:cTn>
                                        <p:tgtEl>
                                          <p:spTgt spid="69636">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69636">
                                            <p:txEl>
                                              <p:pRg st="5" end="5"/>
                                            </p:txEl>
                                          </p:spTgt>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69636">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69636">
                                            <p:txEl>
                                              <p:pRg st="5" end="5"/>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camera.wav"/>
                                        </p:tgtEl>
                                      </p:cMediaNode>
                                    </p:audio>
                                  </p:subTnLst>
                                </p:cTn>
                              </p:par>
                              <p:par>
                                <p:cTn id="38" presetID="38" presetClass="entr" presetSubtype="0" accel="50000" fill="hold" nodeType="withEffect">
                                  <p:stCondLst>
                                    <p:cond delay="0"/>
                                  </p:stCondLst>
                                  <p:iterate type="lt">
                                    <p:tmPct val="50000"/>
                                  </p:iterate>
                                  <p:childTnLst>
                                    <p:set>
                                      <p:cBhvr>
                                        <p:cTn id="39" dur="1" fill="hold">
                                          <p:stCondLst>
                                            <p:cond delay="0"/>
                                          </p:stCondLst>
                                        </p:cTn>
                                        <p:tgtEl>
                                          <p:spTgt spid="69636">
                                            <p:txEl>
                                              <p:pRg st="6" end="6"/>
                                            </p:txEl>
                                          </p:spTgt>
                                        </p:tgtEl>
                                        <p:attrNameLst>
                                          <p:attrName>style.visibility</p:attrName>
                                        </p:attrNameLst>
                                      </p:cBhvr>
                                      <p:to>
                                        <p:strVal val="visible"/>
                                      </p:to>
                                    </p:set>
                                    <p:set>
                                      <p:cBhvr>
                                        <p:cTn id="40" dur="455" fill="hold">
                                          <p:stCondLst>
                                            <p:cond delay="0"/>
                                          </p:stCondLst>
                                        </p:cTn>
                                        <p:tgtEl>
                                          <p:spTgt spid="69636">
                                            <p:txEl>
                                              <p:pRg st="6" end="6"/>
                                            </p:txEl>
                                          </p:spTgt>
                                        </p:tgtEl>
                                        <p:attrNameLst>
                                          <p:attrName>style.rotation</p:attrName>
                                        </p:attrNameLst>
                                      </p:cBhvr>
                                      <p:to>
                                        <p:strVal val="-45.0"/>
                                      </p:to>
                                    </p:set>
                                    <p:anim calcmode="lin" valueType="num">
                                      <p:cBhvr>
                                        <p:cTn id="41" dur="455" fill="hold">
                                          <p:stCondLst>
                                            <p:cond delay="455"/>
                                          </p:stCondLst>
                                        </p:cTn>
                                        <p:tgtEl>
                                          <p:spTgt spid="69636">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69636">
                                            <p:txEl>
                                              <p:pRg st="6" end="6"/>
                                            </p:txEl>
                                          </p:spTgt>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69636">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69636">
                                            <p:txEl>
                                              <p:pRg st="6" end="6"/>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drumroll.wav"/>
                                        </p:tgtEl>
                                      </p:cMediaNode>
                                    </p:audio>
                                  </p:subTnLst>
                                </p:cTn>
                              </p:par>
                            </p:childTnLst>
                          </p:cTn>
                        </p:par>
                      </p:childTnLst>
                    </p:cTn>
                  </p:par>
                  <p:par>
                    <p:cTn id="45" fill="hold">
                      <p:stCondLst>
                        <p:cond delay="indefinite"/>
                      </p:stCondLst>
                      <p:childTnLst>
                        <p:par>
                          <p:cTn id="46" fill="hold">
                            <p:stCondLst>
                              <p:cond delay="0"/>
                            </p:stCondLst>
                            <p:childTnLst>
                              <p:par>
                                <p:cTn id="47" presetID="7" presetClass="entr" presetSubtype="1" fill="hold" grpId="1" nodeType="clickEffect">
                                  <p:stCondLst>
                                    <p:cond delay="0"/>
                                  </p:stCondLst>
                                  <p:childTnLst>
                                    <p:set>
                                      <p:cBhvr>
                                        <p:cTn id="48" dur="1" fill="hold">
                                          <p:stCondLst>
                                            <p:cond delay="0"/>
                                          </p:stCondLst>
                                        </p:cTn>
                                        <p:tgtEl>
                                          <p:spTgt spid="2">
                                            <p:graphicEl>
                                              <a:dgm id="{CEC81316-0538-4E2A-A414-45DA2A4B4E7E}"/>
                                            </p:graphicEl>
                                          </p:spTgt>
                                        </p:tgtEl>
                                        <p:attrNameLst>
                                          <p:attrName>style.visibility</p:attrName>
                                        </p:attrNameLst>
                                      </p:cBhvr>
                                      <p:to>
                                        <p:strVal val="visible"/>
                                      </p:to>
                                    </p:set>
                                    <p:anim calcmode="lin" valueType="num">
                                      <p:cBhvr additive="base">
                                        <p:cTn id="49" dur="5000" fill="hold"/>
                                        <p:tgtEl>
                                          <p:spTgt spid="2">
                                            <p:graphicEl>
                                              <a:dgm id="{CEC81316-0538-4E2A-A414-45DA2A4B4E7E}"/>
                                            </p:graphicEl>
                                          </p:spTgt>
                                        </p:tgtEl>
                                        <p:attrNameLst>
                                          <p:attrName>ppt_x</p:attrName>
                                        </p:attrNameLst>
                                      </p:cBhvr>
                                      <p:tavLst>
                                        <p:tav tm="0">
                                          <p:val>
                                            <p:strVal val="#ppt_x"/>
                                          </p:val>
                                        </p:tav>
                                        <p:tav tm="100000">
                                          <p:val>
                                            <p:strVal val="#ppt_x"/>
                                          </p:val>
                                        </p:tav>
                                      </p:tavLst>
                                    </p:anim>
                                    <p:anim calcmode="lin" valueType="num">
                                      <p:cBhvr additive="base">
                                        <p:cTn id="50" dur="5000" fill="hold"/>
                                        <p:tgtEl>
                                          <p:spTgt spid="2">
                                            <p:graphicEl>
                                              <a:dgm id="{CEC81316-0538-4E2A-A414-45DA2A4B4E7E}"/>
                                            </p:graphic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1" fill="hold" grpId="1" nodeType="clickEffect">
                                  <p:stCondLst>
                                    <p:cond delay="0"/>
                                  </p:stCondLst>
                                  <p:childTnLst>
                                    <p:set>
                                      <p:cBhvr>
                                        <p:cTn id="54" dur="1" fill="hold">
                                          <p:stCondLst>
                                            <p:cond delay="0"/>
                                          </p:stCondLst>
                                        </p:cTn>
                                        <p:tgtEl>
                                          <p:spTgt spid="2">
                                            <p:graphicEl>
                                              <a:dgm id="{32236639-90CC-435C-97E1-7A27DD1DCDB3}"/>
                                            </p:graphicEl>
                                          </p:spTgt>
                                        </p:tgtEl>
                                        <p:attrNameLst>
                                          <p:attrName>style.visibility</p:attrName>
                                        </p:attrNameLst>
                                      </p:cBhvr>
                                      <p:to>
                                        <p:strVal val="visible"/>
                                      </p:to>
                                    </p:set>
                                    <p:anim calcmode="lin" valueType="num">
                                      <p:cBhvr additive="base">
                                        <p:cTn id="55" dur="5000" fill="hold"/>
                                        <p:tgtEl>
                                          <p:spTgt spid="2">
                                            <p:graphicEl>
                                              <a:dgm id="{32236639-90CC-435C-97E1-7A27DD1DCDB3}"/>
                                            </p:graphicEl>
                                          </p:spTgt>
                                        </p:tgtEl>
                                        <p:attrNameLst>
                                          <p:attrName>ppt_x</p:attrName>
                                        </p:attrNameLst>
                                      </p:cBhvr>
                                      <p:tavLst>
                                        <p:tav tm="0">
                                          <p:val>
                                            <p:strVal val="#ppt_x"/>
                                          </p:val>
                                        </p:tav>
                                        <p:tav tm="100000">
                                          <p:val>
                                            <p:strVal val="#ppt_x"/>
                                          </p:val>
                                        </p:tav>
                                      </p:tavLst>
                                    </p:anim>
                                    <p:anim calcmode="lin" valueType="num">
                                      <p:cBhvr additive="base">
                                        <p:cTn id="56" dur="5000" fill="hold"/>
                                        <p:tgtEl>
                                          <p:spTgt spid="2">
                                            <p:graphicEl>
                                              <a:dgm id="{32236639-90CC-435C-97E1-7A27DD1DCDB3}"/>
                                            </p:graphicEl>
                                          </p:spTgt>
                                        </p:tgtEl>
                                        <p:attrNameLst>
                                          <p:attrName>ppt_y</p:attrName>
                                        </p:attrNameLst>
                                      </p:cBhvr>
                                      <p:tavLst>
                                        <p:tav tm="0">
                                          <p:val>
                                            <p:strVal val="0-#ppt_h/2"/>
                                          </p:val>
                                        </p:tav>
                                        <p:tav tm="100000">
                                          <p:val>
                                            <p:strVal val="#ppt_y"/>
                                          </p:val>
                                        </p:tav>
                                      </p:tavLst>
                                    </p:anim>
                                  </p:childTnLst>
                                </p:cTn>
                              </p:par>
                              <p:par>
                                <p:cTn id="57" presetID="7" presetClass="entr" presetSubtype="1" fill="hold" grpId="1" nodeType="withEffect">
                                  <p:stCondLst>
                                    <p:cond delay="0"/>
                                  </p:stCondLst>
                                  <p:childTnLst>
                                    <p:set>
                                      <p:cBhvr>
                                        <p:cTn id="58" dur="1" fill="hold">
                                          <p:stCondLst>
                                            <p:cond delay="0"/>
                                          </p:stCondLst>
                                        </p:cTn>
                                        <p:tgtEl>
                                          <p:spTgt spid="2">
                                            <p:graphicEl>
                                              <a:dgm id="{44E04BD1-B76A-417C-B7E6-7E2DC18A840F}"/>
                                            </p:graphicEl>
                                          </p:spTgt>
                                        </p:tgtEl>
                                        <p:attrNameLst>
                                          <p:attrName>style.visibility</p:attrName>
                                        </p:attrNameLst>
                                      </p:cBhvr>
                                      <p:to>
                                        <p:strVal val="visible"/>
                                      </p:to>
                                    </p:set>
                                    <p:anim calcmode="lin" valueType="num">
                                      <p:cBhvr additive="base">
                                        <p:cTn id="59" dur="5000" fill="hold"/>
                                        <p:tgtEl>
                                          <p:spTgt spid="2">
                                            <p:graphicEl>
                                              <a:dgm id="{44E04BD1-B76A-417C-B7E6-7E2DC18A840F}"/>
                                            </p:graphicEl>
                                          </p:spTgt>
                                        </p:tgtEl>
                                        <p:attrNameLst>
                                          <p:attrName>ppt_x</p:attrName>
                                        </p:attrNameLst>
                                      </p:cBhvr>
                                      <p:tavLst>
                                        <p:tav tm="0">
                                          <p:val>
                                            <p:strVal val="#ppt_x"/>
                                          </p:val>
                                        </p:tav>
                                        <p:tav tm="100000">
                                          <p:val>
                                            <p:strVal val="#ppt_x"/>
                                          </p:val>
                                        </p:tav>
                                      </p:tavLst>
                                    </p:anim>
                                    <p:anim calcmode="lin" valueType="num">
                                      <p:cBhvr additive="base">
                                        <p:cTn id="60" dur="5000" fill="hold"/>
                                        <p:tgtEl>
                                          <p:spTgt spid="2">
                                            <p:graphicEl>
                                              <a:dgm id="{44E04BD1-B76A-417C-B7E6-7E2DC18A840F}"/>
                                            </p:graphicEl>
                                          </p:spTgt>
                                        </p:tgtEl>
                                        <p:attrNameLst>
                                          <p:attrName>ppt_y</p:attrName>
                                        </p:attrNameLst>
                                      </p:cBhvr>
                                      <p:tavLst>
                                        <p:tav tm="0">
                                          <p:val>
                                            <p:strVal val="0-#ppt_h/2"/>
                                          </p:val>
                                        </p:tav>
                                        <p:tav tm="100000">
                                          <p:val>
                                            <p:strVal val="#ppt_y"/>
                                          </p:val>
                                        </p:tav>
                                      </p:tavLst>
                                    </p:anim>
                                  </p:childTnLst>
                                </p:cTn>
                              </p:par>
                              <p:par>
                                <p:cTn id="61" presetID="7" presetClass="entr" presetSubtype="1" fill="hold" grpId="1" nodeType="withEffect">
                                  <p:stCondLst>
                                    <p:cond delay="0"/>
                                  </p:stCondLst>
                                  <p:childTnLst>
                                    <p:set>
                                      <p:cBhvr>
                                        <p:cTn id="62" dur="1" fill="hold">
                                          <p:stCondLst>
                                            <p:cond delay="0"/>
                                          </p:stCondLst>
                                        </p:cTn>
                                        <p:tgtEl>
                                          <p:spTgt spid="2">
                                            <p:graphicEl>
                                              <a:dgm id="{F1EDD7A2-FCE5-4956-A6EA-251D705432BE}"/>
                                            </p:graphicEl>
                                          </p:spTgt>
                                        </p:tgtEl>
                                        <p:attrNameLst>
                                          <p:attrName>style.visibility</p:attrName>
                                        </p:attrNameLst>
                                      </p:cBhvr>
                                      <p:to>
                                        <p:strVal val="visible"/>
                                      </p:to>
                                    </p:set>
                                    <p:anim calcmode="lin" valueType="num">
                                      <p:cBhvr additive="base">
                                        <p:cTn id="63" dur="5000" fill="hold"/>
                                        <p:tgtEl>
                                          <p:spTgt spid="2">
                                            <p:graphicEl>
                                              <a:dgm id="{F1EDD7A2-FCE5-4956-A6EA-251D705432BE}"/>
                                            </p:graphicEl>
                                          </p:spTgt>
                                        </p:tgtEl>
                                        <p:attrNameLst>
                                          <p:attrName>ppt_x</p:attrName>
                                        </p:attrNameLst>
                                      </p:cBhvr>
                                      <p:tavLst>
                                        <p:tav tm="0">
                                          <p:val>
                                            <p:strVal val="#ppt_x"/>
                                          </p:val>
                                        </p:tav>
                                        <p:tav tm="100000">
                                          <p:val>
                                            <p:strVal val="#ppt_x"/>
                                          </p:val>
                                        </p:tav>
                                      </p:tavLst>
                                    </p:anim>
                                    <p:anim calcmode="lin" valueType="num">
                                      <p:cBhvr additive="base">
                                        <p:cTn id="64" dur="5000" fill="hold"/>
                                        <p:tgtEl>
                                          <p:spTgt spid="2">
                                            <p:graphicEl>
                                              <a:dgm id="{F1EDD7A2-FCE5-4956-A6EA-251D705432BE}"/>
                                            </p:graphicEl>
                                          </p:spTgt>
                                        </p:tgtEl>
                                        <p:attrNameLst>
                                          <p:attrName>ppt_y</p:attrName>
                                        </p:attrNameLst>
                                      </p:cBhvr>
                                      <p:tavLst>
                                        <p:tav tm="0">
                                          <p:val>
                                            <p:strVal val="0-#ppt_h/2"/>
                                          </p:val>
                                        </p:tav>
                                        <p:tav tm="100000">
                                          <p:val>
                                            <p:strVal val="#ppt_y"/>
                                          </p:val>
                                        </p:tav>
                                      </p:tavLst>
                                    </p:anim>
                                  </p:childTnLst>
                                </p:cTn>
                              </p:par>
                              <p:par>
                                <p:cTn id="65" presetID="7" presetClass="entr" presetSubtype="1" fill="hold" grpId="1" nodeType="withEffect">
                                  <p:stCondLst>
                                    <p:cond delay="0"/>
                                  </p:stCondLst>
                                  <p:childTnLst>
                                    <p:set>
                                      <p:cBhvr>
                                        <p:cTn id="66" dur="1" fill="hold">
                                          <p:stCondLst>
                                            <p:cond delay="0"/>
                                          </p:stCondLst>
                                        </p:cTn>
                                        <p:tgtEl>
                                          <p:spTgt spid="2">
                                            <p:graphicEl>
                                              <a:dgm id="{C16C502C-81D6-4A7E-BD5B-0373935B430A}"/>
                                            </p:graphicEl>
                                          </p:spTgt>
                                        </p:tgtEl>
                                        <p:attrNameLst>
                                          <p:attrName>style.visibility</p:attrName>
                                        </p:attrNameLst>
                                      </p:cBhvr>
                                      <p:to>
                                        <p:strVal val="visible"/>
                                      </p:to>
                                    </p:set>
                                    <p:anim calcmode="lin" valueType="num">
                                      <p:cBhvr additive="base">
                                        <p:cTn id="67" dur="5000" fill="hold"/>
                                        <p:tgtEl>
                                          <p:spTgt spid="2">
                                            <p:graphicEl>
                                              <a:dgm id="{C16C502C-81D6-4A7E-BD5B-0373935B430A}"/>
                                            </p:graphicEl>
                                          </p:spTgt>
                                        </p:tgtEl>
                                        <p:attrNameLst>
                                          <p:attrName>ppt_x</p:attrName>
                                        </p:attrNameLst>
                                      </p:cBhvr>
                                      <p:tavLst>
                                        <p:tav tm="0">
                                          <p:val>
                                            <p:strVal val="#ppt_x"/>
                                          </p:val>
                                        </p:tav>
                                        <p:tav tm="100000">
                                          <p:val>
                                            <p:strVal val="#ppt_x"/>
                                          </p:val>
                                        </p:tav>
                                      </p:tavLst>
                                    </p:anim>
                                    <p:anim calcmode="lin" valueType="num">
                                      <p:cBhvr additive="base">
                                        <p:cTn id="68" dur="5000" fill="hold"/>
                                        <p:tgtEl>
                                          <p:spTgt spid="2">
                                            <p:graphicEl>
                                              <a:dgm id="{C16C502C-81D6-4A7E-BD5B-0373935B430A}"/>
                                            </p:graphic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1" fill="hold" grpId="1" nodeType="clickEffect">
                                  <p:stCondLst>
                                    <p:cond delay="0"/>
                                  </p:stCondLst>
                                  <p:childTnLst>
                                    <p:set>
                                      <p:cBhvr>
                                        <p:cTn id="72" dur="1" fill="hold">
                                          <p:stCondLst>
                                            <p:cond delay="0"/>
                                          </p:stCondLst>
                                        </p:cTn>
                                        <p:tgtEl>
                                          <p:spTgt spid="2">
                                            <p:graphicEl>
                                              <a:dgm id="{113C409A-E3EA-4C96-9FC6-D0DEDB50D820}"/>
                                            </p:graphicEl>
                                          </p:spTgt>
                                        </p:tgtEl>
                                        <p:attrNameLst>
                                          <p:attrName>style.visibility</p:attrName>
                                        </p:attrNameLst>
                                      </p:cBhvr>
                                      <p:to>
                                        <p:strVal val="visible"/>
                                      </p:to>
                                    </p:set>
                                    <p:anim calcmode="lin" valueType="num">
                                      <p:cBhvr additive="base">
                                        <p:cTn id="73" dur="5000" fill="hold"/>
                                        <p:tgtEl>
                                          <p:spTgt spid="2">
                                            <p:graphicEl>
                                              <a:dgm id="{113C409A-E3EA-4C96-9FC6-D0DEDB50D820}"/>
                                            </p:graphicEl>
                                          </p:spTgt>
                                        </p:tgtEl>
                                        <p:attrNameLst>
                                          <p:attrName>ppt_x</p:attrName>
                                        </p:attrNameLst>
                                      </p:cBhvr>
                                      <p:tavLst>
                                        <p:tav tm="0">
                                          <p:val>
                                            <p:strVal val="#ppt_x"/>
                                          </p:val>
                                        </p:tav>
                                        <p:tav tm="100000">
                                          <p:val>
                                            <p:strVal val="#ppt_x"/>
                                          </p:val>
                                        </p:tav>
                                      </p:tavLst>
                                    </p:anim>
                                    <p:anim calcmode="lin" valueType="num">
                                      <p:cBhvr additive="base">
                                        <p:cTn id="74" dur="5000" fill="hold"/>
                                        <p:tgtEl>
                                          <p:spTgt spid="2">
                                            <p:graphicEl>
                                              <a:dgm id="{113C409A-E3EA-4C96-9FC6-D0DEDB50D820}"/>
                                            </p:graphicEl>
                                          </p:spTgt>
                                        </p:tgtEl>
                                        <p:attrNameLst>
                                          <p:attrName>ppt_y</p:attrName>
                                        </p:attrNameLst>
                                      </p:cBhvr>
                                      <p:tavLst>
                                        <p:tav tm="0">
                                          <p:val>
                                            <p:strVal val="0-#ppt_h/2"/>
                                          </p:val>
                                        </p:tav>
                                        <p:tav tm="100000">
                                          <p:val>
                                            <p:strVal val="#ppt_y"/>
                                          </p:val>
                                        </p:tav>
                                      </p:tavLst>
                                    </p:anim>
                                  </p:childTnLst>
                                </p:cTn>
                              </p:par>
                              <p:par>
                                <p:cTn id="75" presetID="7" presetClass="entr" presetSubtype="1" fill="hold" grpId="1" nodeType="withEffect">
                                  <p:stCondLst>
                                    <p:cond delay="0"/>
                                  </p:stCondLst>
                                  <p:childTnLst>
                                    <p:set>
                                      <p:cBhvr>
                                        <p:cTn id="76" dur="1" fill="hold">
                                          <p:stCondLst>
                                            <p:cond delay="0"/>
                                          </p:stCondLst>
                                        </p:cTn>
                                        <p:tgtEl>
                                          <p:spTgt spid="2">
                                            <p:graphicEl>
                                              <a:dgm id="{396C47E0-670B-4CEC-A560-74D6D8CEAB5D}"/>
                                            </p:graphicEl>
                                          </p:spTgt>
                                        </p:tgtEl>
                                        <p:attrNameLst>
                                          <p:attrName>style.visibility</p:attrName>
                                        </p:attrNameLst>
                                      </p:cBhvr>
                                      <p:to>
                                        <p:strVal val="visible"/>
                                      </p:to>
                                    </p:set>
                                    <p:anim calcmode="lin" valueType="num">
                                      <p:cBhvr additive="base">
                                        <p:cTn id="77" dur="5000" fill="hold"/>
                                        <p:tgtEl>
                                          <p:spTgt spid="2">
                                            <p:graphicEl>
                                              <a:dgm id="{396C47E0-670B-4CEC-A560-74D6D8CEAB5D}"/>
                                            </p:graphicEl>
                                          </p:spTgt>
                                        </p:tgtEl>
                                        <p:attrNameLst>
                                          <p:attrName>ppt_x</p:attrName>
                                        </p:attrNameLst>
                                      </p:cBhvr>
                                      <p:tavLst>
                                        <p:tav tm="0">
                                          <p:val>
                                            <p:strVal val="#ppt_x"/>
                                          </p:val>
                                        </p:tav>
                                        <p:tav tm="100000">
                                          <p:val>
                                            <p:strVal val="#ppt_x"/>
                                          </p:val>
                                        </p:tav>
                                      </p:tavLst>
                                    </p:anim>
                                    <p:anim calcmode="lin" valueType="num">
                                      <p:cBhvr additive="base">
                                        <p:cTn id="78" dur="5000" fill="hold"/>
                                        <p:tgtEl>
                                          <p:spTgt spid="2">
                                            <p:graphicEl>
                                              <a:dgm id="{396C47E0-670B-4CEC-A560-74D6D8CEAB5D}"/>
                                            </p:graphicEl>
                                          </p:spTgt>
                                        </p:tgtEl>
                                        <p:attrNameLst>
                                          <p:attrName>ppt_y</p:attrName>
                                        </p:attrNameLst>
                                      </p:cBhvr>
                                      <p:tavLst>
                                        <p:tav tm="0">
                                          <p:val>
                                            <p:strVal val="0-#ppt_h/2"/>
                                          </p:val>
                                        </p:tav>
                                        <p:tav tm="100000">
                                          <p:val>
                                            <p:strVal val="#ppt_y"/>
                                          </p:val>
                                        </p:tav>
                                      </p:tavLst>
                                    </p:anim>
                                  </p:childTnLst>
                                </p:cTn>
                              </p:par>
                              <p:par>
                                <p:cTn id="79" presetID="7" presetClass="entr" presetSubtype="1" fill="hold" grpId="1" nodeType="withEffect">
                                  <p:stCondLst>
                                    <p:cond delay="0"/>
                                  </p:stCondLst>
                                  <p:childTnLst>
                                    <p:set>
                                      <p:cBhvr>
                                        <p:cTn id="80" dur="1" fill="hold">
                                          <p:stCondLst>
                                            <p:cond delay="0"/>
                                          </p:stCondLst>
                                        </p:cTn>
                                        <p:tgtEl>
                                          <p:spTgt spid="2">
                                            <p:graphicEl>
                                              <a:dgm id="{202521BD-7DB1-4F20-BF06-6A45A8DB3DCC}"/>
                                            </p:graphicEl>
                                          </p:spTgt>
                                        </p:tgtEl>
                                        <p:attrNameLst>
                                          <p:attrName>style.visibility</p:attrName>
                                        </p:attrNameLst>
                                      </p:cBhvr>
                                      <p:to>
                                        <p:strVal val="visible"/>
                                      </p:to>
                                    </p:set>
                                    <p:anim calcmode="lin" valueType="num">
                                      <p:cBhvr additive="base">
                                        <p:cTn id="81" dur="5000" fill="hold"/>
                                        <p:tgtEl>
                                          <p:spTgt spid="2">
                                            <p:graphicEl>
                                              <a:dgm id="{202521BD-7DB1-4F20-BF06-6A45A8DB3DCC}"/>
                                            </p:graphicEl>
                                          </p:spTgt>
                                        </p:tgtEl>
                                        <p:attrNameLst>
                                          <p:attrName>ppt_x</p:attrName>
                                        </p:attrNameLst>
                                      </p:cBhvr>
                                      <p:tavLst>
                                        <p:tav tm="0">
                                          <p:val>
                                            <p:strVal val="#ppt_x"/>
                                          </p:val>
                                        </p:tav>
                                        <p:tav tm="100000">
                                          <p:val>
                                            <p:strVal val="#ppt_x"/>
                                          </p:val>
                                        </p:tav>
                                      </p:tavLst>
                                    </p:anim>
                                    <p:anim calcmode="lin" valueType="num">
                                      <p:cBhvr additive="base">
                                        <p:cTn id="82" dur="5000" fill="hold"/>
                                        <p:tgtEl>
                                          <p:spTgt spid="2">
                                            <p:graphicEl>
                                              <a:dgm id="{202521BD-7DB1-4F20-BF06-6A45A8DB3DCC}"/>
                                            </p:graphicEl>
                                          </p:spTgt>
                                        </p:tgtEl>
                                        <p:attrNameLst>
                                          <p:attrName>ppt_y</p:attrName>
                                        </p:attrNameLst>
                                      </p:cBhvr>
                                      <p:tavLst>
                                        <p:tav tm="0">
                                          <p:val>
                                            <p:strVal val="0-#ppt_h/2"/>
                                          </p:val>
                                        </p:tav>
                                        <p:tav tm="100000">
                                          <p:val>
                                            <p:strVal val="#ppt_y"/>
                                          </p:val>
                                        </p:tav>
                                      </p:tavLst>
                                    </p:anim>
                                  </p:childTnLst>
                                </p:cTn>
                              </p:par>
                              <p:par>
                                <p:cTn id="83" presetID="7" presetClass="entr" presetSubtype="1" fill="hold" grpId="1" nodeType="withEffect">
                                  <p:stCondLst>
                                    <p:cond delay="0"/>
                                  </p:stCondLst>
                                  <p:childTnLst>
                                    <p:set>
                                      <p:cBhvr>
                                        <p:cTn id="84" dur="1" fill="hold">
                                          <p:stCondLst>
                                            <p:cond delay="0"/>
                                          </p:stCondLst>
                                        </p:cTn>
                                        <p:tgtEl>
                                          <p:spTgt spid="2">
                                            <p:graphicEl>
                                              <a:dgm id="{E481F2E8-1325-4F66-A621-919ABB3E7B08}"/>
                                            </p:graphicEl>
                                          </p:spTgt>
                                        </p:tgtEl>
                                        <p:attrNameLst>
                                          <p:attrName>style.visibility</p:attrName>
                                        </p:attrNameLst>
                                      </p:cBhvr>
                                      <p:to>
                                        <p:strVal val="visible"/>
                                      </p:to>
                                    </p:set>
                                    <p:anim calcmode="lin" valueType="num">
                                      <p:cBhvr additive="base">
                                        <p:cTn id="85" dur="5000" fill="hold"/>
                                        <p:tgtEl>
                                          <p:spTgt spid="2">
                                            <p:graphicEl>
                                              <a:dgm id="{E481F2E8-1325-4F66-A621-919ABB3E7B08}"/>
                                            </p:graphicEl>
                                          </p:spTgt>
                                        </p:tgtEl>
                                        <p:attrNameLst>
                                          <p:attrName>ppt_x</p:attrName>
                                        </p:attrNameLst>
                                      </p:cBhvr>
                                      <p:tavLst>
                                        <p:tav tm="0">
                                          <p:val>
                                            <p:strVal val="#ppt_x"/>
                                          </p:val>
                                        </p:tav>
                                        <p:tav tm="100000">
                                          <p:val>
                                            <p:strVal val="#ppt_x"/>
                                          </p:val>
                                        </p:tav>
                                      </p:tavLst>
                                    </p:anim>
                                    <p:anim calcmode="lin" valueType="num">
                                      <p:cBhvr additive="base">
                                        <p:cTn id="86" dur="5000" fill="hold"/>
                                        <p:tgtEl>
                                          <p:spTgt spid="2">
                                            <p:graphicEl>
                                              <a:dgm id="{E481F2E8-1325-4F66-A621-919ABB3E7B08}"/>
                                            </p:graphic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8" presetClass="exit" presetSubtype="16" fill="hold" grpId="0" nodeType="clickEffect">
                                  <p:stCondLst>
                                    <p:cond delay="0"/>
                                  </p:stCondLst>
                                  <p:childTnLst>
                                    <p:animEffect transition="out" filter="diamond(in)">
                                      <p:cBhvr>
                                        <p:cTn id="90" dur="2000"/>
                                        <p:tgtEl>
                                          <p:spTgt spid="2">
                                            <p:graphicEl>
                                              <a:dgm id="{CEC81316-0538-4E2A-A414-45DA2A4B4E7E}"/>
                                            </p:graphicEl>
                                          </p:spTgt>
                                        </p:tgtEl>
                                      </p:cBhvr>
                                    </p:animEffect>
                                    <p:set>
                                      <p:cBhvr>
                                        <p:cTn id="91" dur="1" fill="hold">
                                          <p:stCondLst>
                                            <p:cond delay="1999"/>
                                          </p:stCondLst>
                                        </p:cTn>
                                        <p:tgtEl>
                                          <p:spTgt spid="2">
                                            <p:graphicEl>
                                              <a:dgm id="{CEC81316-0538-4E2A-A414-45DA2A4B4E7E}"/>
                                            </p:graphicEl>
                                          </p:spTgt>
                                        </p:tgtEl>
                                        <p:attrNameLst>
                                          <p:attrName>style.visibility</p:attrName>
                                        </p:attrNameLst>
                                      </p:cBhvr>
                                      <p:to>
                                        <p:strVal val="hidden"/>
                                      </p:to>
                                    </p:set>
                                  </p:childTnLst>
                                </p:cTn>
                              </p:par>
                              <p:par>
                                <p:cTn id="92" presetID="8" presetClass="exit" presetSubtype="16" fill="hold" grpId="0" nodeType="withEffect">
                                  <p:stCondLst>
                                    <p:cond delay="0"/>
                                  </p:stCondLst>
                                  <p:childTnLst>
                                    <p:animEffect transition="out" filter="diamond(in)">
                                      <p:cBhvr>
                                        <p:cTn id="93" dur="2000"/>
                                        <p:tgtEl>
                                          <p:spTgt spid="2">
                                            <p:graphicEl>
                                              <a:dgm id="{32236639-90CC-435C-97E1-7A27DD1DCDB3}"/>
                                            </p:graphicEl>
                                          </p:spTgt>
                                        </p:tgtEl>
                                      </p:cBhvr>
                                    </p:animEffect>
                                    <p:set>
                                      <p:cBhvr>
                                        <p:cTn id="94" dur="1" fill="hold">
                                          <p:stCondLst>
                                            <p:cond delay="1999"/>
                                          </p:stCondLst>
                                        </p:cTn>
                                        <p:tgtEl>
                                          <p:spTgt spid="2">
                                            <p:graphicEl>
                                              <a:dgm id="{32236639-90CC-435C-97E1-7A27DD1DCDB3}"/>
                                            </p:graphicEl>
                                          </p:spTgt>
                                        </p:tgtEl>
                                        <p:attrNameLst>
                                          <p:attrName>style.visibility</p:attrName>
                                        </p:attrNameLst>
                                      </p:cBhvr>
                                      <p:to>
                                        <p:strVal val="hidden"/>
                                      </p:to>
                                    </p:set>
                                  </p:childTnLst>
                                </p:cTn>
                              </p:par>
                              <p:par>
                                <p:cTn id="95" presetID="8" presetClass="exit" presetSubtype="16" fill="hold" grpId="0" nodeType="withEffect">
                                  <p:stCondLst>
                                    <p:cond delay="0"/>
                                  </p:stCondLst>
                                  <p:childTnLst>
                                    <p:animEffect transition="out" filter="diamond(in)">
                                      <p:cBhvr>
                                        <p:cTn id="96" dur="2000"/>
                                        <p:tgtEl>
                                          <p:spTgt spid="2">
                                            <p:graphicEl>
                                              <a:dgm id="{44E04BD1-B76A-417C-B7E6-7E2DC18A840F}"/>
                                            </p:graphicEl>
                                          </p:spTgt>
                                        </p:tgtEl>
                                      </p:cBhvr>
                                    </p:animEffect>
                                    <p:set>
                                      <p:cBhvr>
                                        <p:cTn id="97" dur="1" fill="hold">
                                          <p:stCondLst>
                                            <p:cond delay="1999"/>
                                          </p:stCondLst>
                                        </p:cTn>
                                        <p:tgtEl>
                                          <p:spTgt spid="2">
                                            <p:graphicEl>
                                              <a:dgm id="{44E04BD1-B76A-417C-B7E6-7E2DC18A840F}"/>
                                            </p:graphicEl>
                                          </p:spTgt>
                                        </p:tgtEl>
                                        <p:attrNameLst>
                                          <p:attrName>style.visibility</p:attrName>
                                        </p:attrNameLst>
                                      </p:cBhvr>
                                      <p:to>
                                        <p:strVal val="hidden"/>
                                      </p:to>
                                    </p:set>
                                  </p:childTnLst>
                                </p:cTn>
                              </p:par>
                              <p:par>
                                <p:cTn id="98" presetID="8" presetClass="exit" presetSubtype="16" fill="hold" grpId="0" nodeType="withEffect">
                                  <p:stCondLst>
                                    <p:cond delay="0"/>
                                  </p:stCondLst>
                                  <p:childTnLst>
                                    <p:animEffect transition="out" filter="diamond(in)">
                                      <p:cBhvr>
                                        <p:cTn id="99" dur="2000"/>
                                        <p:tgtEl>
                                          <p:spTgt spid="2">
                                            <p:graphicEl>
                                              <a:dgm id="{113C409A-E3EA-4C96-9FC6-D0DEDB50D820}"/>
                                            </p:graphicEl>
                                          </p:spTgt>
                                        </p:tgtEl>
                                      </p:cBhvr>
                                    </p:animEffect>
                                    <p:set>
                                      <p:cBhvr>
                                        <p:cTn id="100" dur="1" fill="hold">
                                          <p:stCondLst>
                                            <p:cond delay="1999"/>
                                          </p:stCondLst>
                                        </p:cTn>
                                        <p:tgtEl>
                                          <p:spTgt spid="2">
                                            <p:graphicEl>
                                              <a:dgm id="{113C409A-E3EA-4C96-9FC6-D0DEDB50D820}"/>
                                            </p:graphicEl>
                                          </p:spTgt>
                                        </p:tgtEl>
                                        <p:attrNameLst>
                                          <p:attrName>style.visibility</p:attrName>
                                        </p:attrNameLst>
                                      </p:cBhvr>
                                      <p:to>
                                        <p:strVal val="hidden"/>
                                      </p:to>
                                    </p:set>
                                  </p:childTnLst>
                                </p:cTn>
                              </p:par>
                              <p:par>
                                <p:cTn id="101" presetID="8" presetClass="exit" presetSubtype="16" fill="hold" grpId="0" nodeType="withEffect">
                                  <p:stCondLst>
                                    <p:cond delay="0"/>
                                  </p:stCondLst>
                                  <p:childTnLst>
                                    <p:animEffect transition="out" filter="diamond(in)">
                                      <p:cBhvr>
                                        <p:cTn id="102" dur="2000"/>
                                        <p:tgtEl>
                                          <p:spTgt spid="2">
                                            <p:graphicEl>
                                              <a:dgm id="{396C47E0-670B-4CEC-A560-74D6D8CEAB5D}"/>
                                            </p:graphicEl>
                                          </p:spTgt>
                                        </p:tgtEl>
                                      </p:cBhvr>
                                    </p:animEffect>
                                    <p:set>
                                      <p:cBhvr>
                                        <p:cTn id="103" dur="1" fill="hold">
                                          <p:stCondLst>
                                            <p:cond delay="1999"/>
                                          </p:stCondLst>
                                        </p:cTn>
                                        <p:tgtEl>
                                          <p:spTgt spid="2">
                                            <p:graphicEl>
                                              <a:dgm id="{396C47E0-670B-4CEC-A560-74D6D8CEAB5D}"/>
                                            </p:graphicEl>
                                          </p:spTgt>
                                        </p:tgtEl>
                                        <p:attrNameLst>
                                          <p:attrName>style.visibility</p:attrName>
                                        </p:attrNameLst>
                                      </p:cBhvr>
                                      <p:to>
                                        <p:strVal val="hidden"/>
                                      </p:to>
                                    </p:set>
                                  </p:childTnLst>
                                </p:cTn>
                              </p:par>
                              <p:par>
                                <p:cTn id="104" presetID="8" presetClass="exit" presetSubtype="16" fill="hold" grpId="0" nodeType="withEffect">
                                  <p:stCondLst>
                                    <p:cond delay="0"/>
                                  </p:stCondLst>
                                  <p:childTnLst>
                                    <p:animEffect transition="out" filter="diamond(in)">
                                      <p:cBhvr>
                                        <p:cTn id="105" dur="2000"/>
                                        <p:tgtEl>
                                          <p:spTgt spid="2">
                                            <p:graphicEl>
                                              <a:dgm id="{202521BD-7DB1-4F20-BF06-6A45A8DB3DCC}"/>
                                            </p:graphicEl>
                                          </p:spTgt>
                                        </p:tgtEl>
                                      </p:cBhvr>
                                    </p:animEffect>
                                    <p:set>
                                      <p:cBhvr>
                                        <p:cTn id="106" dur="1" fill="hold">
                                          <p:stCondLst>
                                            <p:cond delay="1999"/>
                                          </p:stCondLst>
                                        </p:cTn>
                                        <p:tgtEl>
                                          <p:spTgt spid="2">
                                            <p:graphicEl>
                                              <a:dgm id="{202521BD-7DB1-4F20-BF06-6A45A8DB3DCC}"/>
                                            </p:graphicEl>
                                          </p:spTgt>
                                        </p:tgtEl>
                                        <p:attrNameLst>
                                          <p:attrName>style.visibility</p:attrName>
                                        </p:attrNameLst>
                                      </p:cBhvr>
                                      <p:to>
                                        <p:strVal val="hidden"/>
                                      </p:to>
                                    </p:set>
                                  </p:childTnLst>
                                </p:cTn>
                              </p:par>
                              <p:par>
                                <p:cTn id="107" presetID="8" presetClass="exit" presetSubtype="16" fill="hold" grpId="0" nodeType="withEffect">
                                  <p:stCondLst>
                                    <p:cond delay="0"/>
                                  </p:stCondLst>
                                  <p:childTnLst>
                                    <p:animEffect transition="out" filter="diamond(in)">
                                      <p:cBhvr>
                                        <p:cTn id="108" dur="2000"/>
                                        <p:tgtEl>
                                          <p:spTgt spid="2">
                                            <p:graphicEl>
                                              <a:dgm id="{E481F2E8-1325-4F66-A621-919ABB3E7B08}"/>
                                            </p:graphicEl>
                                          </p:spTgt>
                                        </p:tgtEl>
                                      </p:cBhvr>
                                    </p:animEffect>
                                    <p:set>
                                      <p:cBhvr>
                                        <p:cTn id="109" dur="1" fill="hold">
                                          <p:stCondLst>
                                            <p:cond delay="1999"/>
                                          </p:stCondLst>
                                        </p:cTn>
                                        <p:tgtEl>
                                          <p:spTgt spid="2">
                                            <p:graphicEl>
                                              <a:dgm id="{E481F2E8-1325-4F66-A621-919ABB3E7B08}"/>
                                            </p:graphicEl>
                                          </p:spTgt>
                                        </p:tgtEl>
                                        <p:attrNameLst>
                                          <p:attrName>style.visibility</p:attrName>
                                        </p:attrNameLst>
                                      </p:cBhvr>
                                      <p:to>
                                        <p:strVal val="hidden"/>
                                      </p:to>
                                    </p:set>
                                  </p:childTnLst>
                                </p:cTn>
                              </p:par>
                              <p:par>
                                <p:cTn id="110" presetID="8" presetClass="exit" presetSubtype="16" fill="hold" grpId="0" nodeType="withEffect">
                                  <p:stCondLst>
                                    <p:cond delay="0"/>
                                  </p:stCondLst>
                                  <p:childTnLst>
                                    <p:animEffect transition="out" filter="diamond(in)">
                                      <p:cBhvr>
                                        <p:cTn id="111" dur="2000"/>
                                        <p:tgtEl>
                                          <p:spTgt spid="2">
                                            <p:graphicEl>
                                              <a:dgm id="{F1EDD7A2-FCE5-4956-A6EA-251D705432BE}"/>
                                            </p:graphicEl>
                                          </p:spTgt>
                                        </p:tgtEl>
                                      </p:cBhvr>
                                    </p:animEffect>
                                    <p:set>
                                      <p:cBhvr>
                                        <p:cTn id="112" dur="1" fill="hold">
                                          <p:stCondLst>
                                            <p:cond delay="1999"/>
                                          </p:stCondLst>
                                        </p:cTn>
                                        <p:tgtEl>
                                          <p:spTgt spid="2">
                                            <p:graphicEl>
                                              <a:dgm id="{F1EDD7A2-FCE5-4956-A6EA-251D705432BE}"/>
                                            </p:graphicEl>
                                          </p:spTgt>
                                        </p:tgtEl>
                                        <p:attrNameLst>
                                          <p:attrName>style.visibility</p:attrName>
                                        </p:attrNameLst>
                                      </p:cBhvr>
                                      <p:to>
                                        <p:strVal val="hidden"/>
                                      </p:to>
                                    </p:set>
                                  </p:childTnLst>
                                </p:cTn>
                              </p:par>
                              <p:par>
                                <p:cTn id="113" presetID="8" presetClass="exit" presetSubtype="16" fill="hold" grpId="0" nodeType="withEffect">
                                  <p:stCondLst>
                                    <p:cond delay="0"/>
                                  </p:stCondLst>
                                  <p:childTnLst>
                                    <p:animEffect transition="out" filter="diamond(in)">
                                      <p:cBhvr>
                                        <p:cTn id="114" dur="2000"/>
                                        <p:tgtEl>
                                          <p:spTgt spid="2">
                                            <p:graphicEl>
                                              <a:dgm id="{C16C502C-81D6-4A7E-BD5B-0373935B430A}"/>
                                            </p:graphicEl>
                                          </p:spTgt>
                                        </p:tgtEl>
                                      </p:cBhvr>
                                    </p:animEffect>
                                    <p:set>
                                      <p:cBhvr>
                                        <p:cTn id="115" dur="1" fill="hold">
                                          <p:stCondLst>
                                            <p:cond delay="1999"/>
                                          </p:stCondLst>
                                        </p:cTn>
                                        <p:tgtEl>
                                          <p:spTgt spid="2">
                                            <p:graphicEl>
                                              <a:dgm id="{C16C502C-81D6-4A7E-BD5B-0373935B430A}"/>
                                            </p:graphicEl>
                                          </p:spTgt>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8" presetClass="entr" presetSubtype="0" accel="50000" fill="hold" nodeType="clickEffect">
                                  <p:stCondLst>
                                    <p:cond delay="0"/>
                                  </p:stCondLst>
                                  <p:iterate type="lt">
                                    <p:tmPct val="50000"/>
                                  </p:iterate>
                                  <p:childTnLst>
                                    <p:set>
                                      <p:cBhvr>
                                        <p:cTn id="119" dur="1" fill="hold">
                                          <p:stCondLst>
                                            <p:cond delay="0"/>
                                          </p:stCondLst>
                                        </p:cTn>
                                        <p:tgtEl>
                                          <p:spTgt spid="69636">
                                            <p:txEl>
                                              <p:pRg st="7" end="7"/>
                                            </p:txEl>
                                          </p:spTgt>
                                        </p:tgtEl>
                                        <p:attrNameLst>
                                          <p:attrName>style.visibility</p:attrName>
                                        </p:attrNameLst>
                                      </p:cBhvr>
                                      <p:to>
                                        <p:strVal val="visible"/>
                                      </p:to>
                                    </p:set>
                                    <p:set>
                                      <p:cBhvr>
                                        <p:cTn id="120" dur="455" fill="hold">
                                          <p:stCondLst>
                                            <p:cond delay="0"/>
                                          </p:stCondLst>
                                        </p:cTn>
                                        <p:tgtEl>
                                          <p:spTgt spid="69636">
                                            <p:txEl>
                                              <p:pRg st="7" end="7"/>
                                            </p:txEl>
                                          </p:spTgt>
                                        </p:tgtEl>
                                        <p:attrNameLst>
                                          <p:attrName>style.rotation</p:attrName>
                                        </p:attrNameLst>
                                      </p:cBhvr>
                                      <p:to>
                                        <p:strVal val="-45.0"/>
                                      </p:to>
                                    </p:set>
                                    <p:anim calcmode="lin" valueType="num">
                                      <p:cBhvr>
                                        <p:cTn id="121" dur="455" fill="hold">
                                          <p:stCondLst>
                                            <p:cond delay="455"/>
                                          </p:stCondLst>
                                        </p:cTn>
                                        <p:tgtEl>
                                          <p:spTgt spid="69636">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122" dur="455" fill="hold">
                                          <p:stCondLst>
                                            <p:cond delay="0"/>
                                          </p:stCondLst>
                                        </p:cTn>
                                        <p:tgtEl>
                                          <p:spTgt spid="69636">
                                            <p:txEl>
                                              <p:pRg st="7" end="7"/>
                                            </p:txEl>
                                          </p:spTgt>
                                        </p:tgtEl>
                                        <p:attrNameLst>
                                          <p:attrName>ppt_y</p:attrName>
                                        </p:attrNameLst>
                                      </p:cBhvr>
                                      <p:tavLst>
                                        <p:tav tm="0">
                                          <p:val>
                                            <p:strVal val="#ppt_y-1"/>
                                          </p:val>
                                        </p:tav>
                                        <p:tav tm="100000">
                                          <p:val>
                                            <p:strVal val="#ppt_y-(0.354*#ppt_w-0.172*#ppt_h)"/>
                                          </p:val>
                                        </p:tav>
                                      </p:tavLst>
                                    </p:anim>
                                    <p:anim calcmode="lin" valueType="num">
                                      <p:cBhvr>
                                        <p:cTn id="123" dur="156" decel="50000" autoRev="1" fill="hold">
                                          <p:stCondLst>
                                            <p:cond delay="455"/>
                                          </p:stCondLst>
                                        </p:cTn>
                                        <p:tgtEl>
                                          <p:spTgt spid="69636">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124" dur="136" fill="hold">
                                          <p:stCondLst>
                                            <p:cond delay="864"/>
                                          </p:stCondLst>
                                        </p:cTn>
                                        <p:tgtEl>
                                          <p:spTgt spid="69636">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38" presetClass="entr" presetSubtype="0" accel="50000" fill="hold" nodeType="clickEffect">
                                  <p:stCondLst>
                                    <p:cond delay="0"/>
                                  </p:stCondLst>
                                  <p:iterate type="lt">
                                    <p:tmPct val="50000"/>
                                  </p:iterate>
                                  <p:childTnLst>
                                    <p:set>
                                      <p:cBhvr>
                                        <p:cTn id="128" dur="1" fill="hold">
                                          <p:stCondLst>
                                            <p:cond delay="0"/>
                                          </p:stCondLst>
                                        </p:cTn>
                                        <p:tgtEl>
                                          <p:spTgt spid="69636">
                                            <p:txEl>
                                              <p:pRg st="8" end="8"/>
                                            </p:txEl>
                                          </p:spTgt>
                                        </p:tgtEl>
                                        <p:attrNameLst>
                                          <p:attrName>style.visibility</p:attrName>
                                        </p:attrNameLst>
                                      </p:cBhvr>
                                      <p:to>
                                        <p:strVal val="visible"/>
                                      </p:to>
                                    </p:set>
                                    <p:set>
                                      <p:cBhvr>
                                        <p:cTn id="129" dur="455" fill="hold">
                                          <p:stCondLst>
                                            <p:cond delay="0"/>
                                          </p:stCondLst>
                                        </p:cTn>
                                        <p:tgtEl>
                                          <p:spTgt spid="69636">
                                            <p:txEl>
                                              <p:pRg st="8" end="8"/>
                                            </p:txEl>
                                          </p:spTgt>
                                        </p:tgtEl>
                                        <p:attrNameLst>
                                          <p:attrName>style.rotation</p:attrName>
                                        </p:attrNameLst>
                                      </p:cBhvr>
                                      <p:to>
                                        <p:strVal val="-45.0"/>
                                      </p:to>
                                    </p:set>
                                    <p:anim calcmode="lin" valueType="num">
                                      <p:cBhvr>
                                        <p:cTn id="130" dur="455" fill="hold">
                                          <p:stCondLst>
                                            <p:cond delay="455"/>
                                          </p:stCondLst>
                                        </p:cTn>
                                        <p:tgtEl>
                                          <p:spTgt spid="69636">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69636">
                                            <p:txEl>
                                              <p:pRg st="8" end="8"/>
                                            </p:txEl>
                                          </p:spTgt>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69636">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69636">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8" presetClass="entr" presetSubtype="0" accel="50000" fill="hold" nodeType="clickEffect">
                                  <p:stCondLst>
                                    <p:cond delay="0"/>
                                  </p:stCondLst>
                                  <p:iterate type="lt">
                                    <p:tmPct val="50000"/>
                                  </p:iterate>
                                  <p:childTnLst>
                                    <p:set>
                                      <p:cBhvr>
                                        <p:cTn id="137" dur="1" fill="hold">
                                          <p:stCondLst>
                                            <p:cond delay="0"/>
                                          </p:stCondLst>
                                        </p:cTn>
                                        <p:tgtEl>
                                          <p:spTgt spid="69636">
                                            <p:txEl>
                                              <p:pRg st="9" end="9"/>
                                            </p:txEl>
                                          </p:spTgt>
                                        </p:tgtEl>
                                        <p:attrNameLst>
                                          <p:attrName>style.visibility</p:attrName>
                                        </p:attrNameLst>
                                      </p:cBhvr>
                                      <p:to>
                                        <p:strVal val="visible"/>
                                      </p:to>
                                    </p:set>
                                    <p:set>
                                      <p:cBhvr>
                                        <p:cTn id="138" dur="455" fill="hold">
                                          <p:stCondLst>
                                            <p:cond delay="0"/>
                                          </p:stCondLst>
                                        </p:cTn>
                                        <p:tgtEl>
                                          <p:spTgt spid="69636">
                                            <p:txEl>
                                              <p:pRg st="9" end="9"/>
                                            </p:txEl>
                                          </p:spTgt>
                                        </p:tgtEl>
                                        <p:attrNameLst>
                                          <p:attrName>style.rotation</p:attrName>
                                        </p:attrNameLst>
                                      </p:cBhvr>
                                      <p:to>
                                        <p:strVal val="-45.0"/>
                                      </p:to>
                                    </p:set>
                                    <p:anim calcmode="lin" valueType="num">
                                      <p:cBhvr>
                                        <p:cTn id="139" dur="455" fill="hold">
                                          <p:stCondLst>
                                            <p:cond delay="455"/>
                                          </p:stCondLst>
                                        </p:cTn>
                                        <p:tgtEl>
                                          <p:spTgt spid="69636">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140" dur="455" fill="hold">
                                          <p:stCondLst>
                                            <p:cond delay="0"/>
                                          </p:stCondLst>
                                        </p:cTn>
                                        <p:tgtEl>
                                          <p:spTgt spid="69636">
                                            <p:txEl>
                                              <p:pRg st="9" end="9"/>
                                            </p:txEl>
                                          </p:spTgt>
                                        </p:tgtEl>
                                        <p:attrNameLst>
                                          <p:attrName>ppt_y</p:attrName>
                                        </p:attrNameLst>
                                      </p:cBhvr>
                                      <p:tavLst>
                                        <p:tav tm="0">
                                          <p:val>
                                            <p:strVal val="#ppt_y-1"/>
                                          </p:val>
                                        </p:tav>
                                        <p:tav tm="100000">
                                          <p:val>
                                            <p:strVal val="#ppt_y-(0.354*#ppt_w-0.172*#ppt_h)"/>
                                          </p:val>
                                        </p:tav>
                                      </p:tavLst>
                                    </p:anim>
                                    <p:anim calcmode="lin" valueType="num">
                                      <p:cBhvr>
                                        <p:cTn id="141" dur="156" decel="50000" autoRev="1" fill="hold">
                                          <p:stCondLst>
                                            <p:cond delay="455"/>
                                          </p:stCondLst>
                                        </p:cTn>
                                        <p:tgtEl>
                                          <p:spTgt spid="69636">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142" dur="136" fill="hold">
                                          <p:stCondLst>
                                            <p:cond delay="864"/>
                                          </p:stCondLst>
                                        </p:cTn>
                                        <p:tgtEl>
                                          <p:spTgt spid="69636">
                                            <p:txEl>
                                              <p:pRg st="9" end="9"/>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8" presetClass="entr" presetSubtype="0" accel="50000" fill="hold" nodeType="clickEffect">
                                  <p:stCondLst>
                                    <p:cond delay="0"/>
                                  </p:stCondLst>
                                  <p:iterate type="lt">
                                    <p:tmPct val="50000"/>
                                  </p:iterate>
                                  <p:childTnLst>
                                    <p:set>
                                      <p:cBhvr>
                                        <p:cTn id="146" dur="1" fill="hold">
                                          <p:stCondLst>
                                            <p:cond delay="0"/>
                                          </p:stCondLst>
                                        </p:cTn>
                                        <p:tgtEl>
                                          <p:spTgt spid="69636">
                                            <p:txEl>
                                              <p:pRg st="10" end="10"/>
                                            </p:txEl>
                                          </p:spTgt>
                                        </p:tgtEl>
                                        <p:attrNameLst>
                                          <p:attrName>style.visibility</p:attrName>
                                        </p:attrNameLst>
                                      </p:cBhvr>
                                      <p:to>
                                        <p:strVal val="visible"/>
                                      </p:to>
                                    </p:set>
                                    <p:set>
                                      <p:cBhvr>
                                        <p:cTn id="147" dur="455" fill="hold">
                                          <p:stCondLst>
                                            <p:cond delay="0"/>
                                          </p:stCondLst>
                                        </p:cTn>
                                        <p:tgtEl>
                                          <p:spTgt spid="69636">
                                            <p:txEl>
                                              <p:pRg st="10" end="10"/>
                                            </p:txEl>
                                          </p:spTgt>
                                        </p:tgtEl>
                                        <p:attrNameLst>
                                          <p:attrName>style.rotation</p:attrName>
                                        </p:attrNameLst>
                                      </p:cBhvr>
                                      <p:to>
                                        <p:strVal val="-45.0"/>
                                      </p:to>
                                    </p:set>
                                    <p:anim calcmode="lin" valueType="num">
                                      <p:cBhvr>
                                        <p:cTn id="148" dur="455" fill="hold">
                                          <p:stCondLst>
                                            <p:cond delay="455"/>
                                          </p:stCondLst>
                                        </p:cTn>
                                        <p:tgtEl>
                                          <p:spTgt spid="69636">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149" dur="455" fill="hold">
                                          <p:stCondLst>
                                            <p:cond delay="0"/>
                                          </p:stCondLst>
                                        </p:cTn>
                                        <p:tgtEl>
                                          <p:spTgt spid="69636">
                                            <p:txEl>
                                              <p:pRg st="10" end="10"/>
                                            </p:txEl>
                                          </p:spTgt>
                                        </p:tgtEl>
                                        <p:attrNameLst>
                                          <p:attrName>ppt_y</p:attrName>
                                        </p:attrNameLst>
                                      </p:cBhvr>
                                      <p:tavLst>
                                        <p:tav tm="0">
                                          <p:val>
                                            <p:strVal val="#ppt_y-1"/>
                                          </p:val>
                                        </p:tav>
                                        <p:tav tm="100000">
                                          <p:val>
                                            <p:strVal val="#ppt_y-(0.354*#ppt_w-0.172*#ppt_h)"/>
                                          </p:val>
                                        </p:tav>
                                      </p:tavLst>
                                    </p:anim>
                                    <p:anim calcmode="lin" valueType="num">
                                      <p:cBhvr>
                                        <p:cTn id="150" dur="156" decel="50000" autoRev="1" fill="hold">
                                          <p:stCondLst>
                                            <p:cond delay="455"/>
                                          </p:stCondLst>
                                        </p:cTn>
                                        <p:tgtEl>
                                          <p:spTgt spid="69636">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151" dur="136" fill="hold">
                                          <p:stCondLst>
                                            <p:cond delay="864"/>
                                          </p:stCondLst>
                                        </p:cTn>
                                        <p:tgtEl>
                                          <p:spTgt spid="69636">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38" presetClass="entr" presetSubtype="0" accel="50000" fill="hold" nodeType="clickEffect">
                                  <p:stCondLst>
                                    <p:cond delay="0"/>
                                  </p:stCondLst>
                                  <p:iterate type="lt">
                                    <p:tmPct val="50000"/>
                                  </p:iterate>
                                  <p:childTnLst>
                                    <p:set>
                                      <p:cBhvr>
                                        <p:cTn id="155" dur="1" fill="hold">
                                          <p:stCondLst>
                                            <p:cond delay="0"/>
                                          </p:stCondLst>
                                        </p:cTn>
                                        <p:tgtEl>
                                          <p:spTgt spid="69636">
                                            <p:txEl>
                                              <p:pRg st="11" end="11"/>
                                            </p:txEl>
                                          </p:spTgt>
                                        </p:tgtEl>
                                        <p:attrNameLst>
                                          <p:attrName>style.visibility</p:attrName>
                                        </p:attrNameLst>
                                      </p:cBhvr>
                                      <p:to>
                                        <p:strVal val="visible"/>
                                      </p:to>
                                    </p:set>
                                    <p:set>
                                      <p:cBhvr>
                                        <p:cTn id="156" dur="455" fill="hold">
                                          <p:stCondLst>
                                            <p:cond delay="0"/>
                                          </p:stCondLst>
                                        </p:cTn>
                                        <p:tgtEl>
                                          <p:spTgt spid="69636">
                                            <p:txEl>
                                              <p:pRg st="11" end="11"/>
                                            </p:txEl>
                                          </p:spTgt>
                                        </p:tgtEl>
                                        <p:attrNameLst>
                                          <p:attrName>style.rotation</p:attrName>
                                        </p:attrNameLst>
                                      </p:cBhvr>
                                      <p:to>
                                        <p:strVal val="-45.0"/>
                                      </p:to>
                                    </p:set>
                                    <p:anim calcmode="lin" valueType="num">
                                      <p:cBhvr>
                                        <p:cTn id="157" dur="455" fill="hold">
                                          <p:stCondLst>
                                            <p:cond delay="455"/>
                                          </p:stCondLst>
                                        </p:cTn>
                                        <p:tgtEl>
                                          <p:spTgt spid="69636">
                                            <p:txEl>
                                              <p:pRg st="11" end="11"/>
                                            </p:txEl>
                                          </p:spTgt>
                                        </p:tgtEl>
                                        <p:attrNameLst>
                                          <p:attrName>style.rotation</p:attrName>
                                        </p:attrNameLst>
                                      </p:cBhvr>
                                      <p:tavLst>
                                        <p:tav tm="0">
                                          <p:val>
                                            <p:fltVal val="-45"/>
                                          </p:val>
                                        </p:tav>
                                        <p:tav tm="69900">
                                          <p:val>
                                            <p:fltVal val="45"/>
                                          </p:val>
                                        </p:tav>
                                        <p:tav tm="100000">
                                          <p:val>
                                            <p:fltVal val="0"/>
                                          </p:val>
                                        </p:tav>
                                      </p:tavLst>
                                    </p:anim>
                                    <p:anim calcmode="lin" valueType="num">
                                      <p:cBhvr>
                                        <p:cTn id="158" dur="455" fill="hold">
                                          <p:stCondLst>
                                            <p:cond delay="0"/>
                                          </p:stCondLst>
                                        </p:cTn>
                                        <p:tgtEl>
                                          <p:spTgt spid="69636">
                                            <p:txEl>
                                              <p:pRg st="11" end="11"/>
                                            </p:txEl>
                                          </p:spTgt>
                                        </p:tgtEl>
                                        <p:attrNameLst>
                                          <p:attrName>ppt_y</p:attrName>
                                        </p:attrNameLst>
                                      </p:cBhvr>
                                      <p:tavLst>
                                        <p:tav tm="0">
                                          <p:val>
                                            <p:strVal val="#ppt_y-1"/>
                                          </p:val>
                                        </p:tav>
                                        <p:tav tm="100000">
                                          <p:val>
                                            <p:strVal val="#ppt_y-(0.354*#ppt_w-0.172*#ppt_h)"/>
                                          </p:val>
                                        </p:tav>
                                      </p:tavLst>
                                    </p:anim>
                                    <p:anim calcmode="lin" valueType="num">
                                      <p:cBhvr>
                                        <p:cTn id="159" dur="156" decel="50000" autoRev="1" fill="hold">
                                          <p:stCondLst>
                                            <p:cond delay="455"/>
                                          </p:stCondLst>
                                        </p:cTn>
                                        <p:tgtEl>
                                          <p:spTgt spid="69636">
                                            <p:txEl>
                                              <p:pRg st="11" end="11"/>
                                            </p:txEl>
                                          </p:spTgt>
                                        </p:tgtEl>
                                        <p:attrNameLst>
                                          <p:attrName>ppt_y</p:attrName>
                                        </p:attrNameLst>
                                      </p:cBhvr>
                                      <p:tavLst>
                                        <p:tav tm="0">
                                          <p:val>
                                            <p:strVal val="#ppt_y-(0.354*#ppt_w-0.172*#ppt_h)"/>
                                          </p:val>
                                        </p:tav>
                                        <p:tav tm="100000">
                                          <p:val>
                                            <p:strVal val="#ppt_y-(0.354*#ppt_w-0.172*#ppt_h)-#ppt_h/2"/>
                                          </p:val>
                                        </p:tav>
                                      </p:tavLst>
                                    </p:anim>
                                    <p:anim calcmode="lin" valueType="num">
                                      <p:cBhvr>
                                        <p:cTn id="160" dur="136" fill="hold">
                                          <p:stCondLst>
                                            <p:cond delay="864"/>
                                          </p:stCondLst>
                                        </p:cTn>
                                        <p:tgtEl>
                                          <p:spTgt spid="69636">
                                            <p:txEl>
                                              <p:pRg st="11" end="1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7" presetClass="entr" presetSubtype="4" fill="hold" nodeType="clickEffect">
                                  <p:stCondLst>
                                    <p:cond delay="0"/>
                                  </p:stCondLst>
                                  <p:iterate type="wd">
                                    <p:tmPct val="10000"/>
                                  </p:iterate>
                                  <p:childTnLst>
                                    <p:set>
                                      <p:cBhvr>
                                        <p:cTn id="164" dur="1" fill="hold">
                                          <p:stCondLst>
                                            <p:cond delay="0"/>
                                          </p:stCondLst>
                                        </p:cTn>
                                        <p:tgtEl>
                                          <p:spTgt spid="69636">
                                            <p:txEl>
                                              <p:pRg st="12" end="12"/>
                                            </p:txEl>
                                          </p:spTgt>
                                        </p:tgtEl>
                                        <p:attrNameLst>
                                          <p:attrName>style.visibility</p:attrName>
                                        </p:attrNameLst>
                                      </p:cBhvr>
                                      <p:to>
                                        <p:strVal val="visible"/>
                                      </p:to>
                                    </p:set>
                                    <p:anim calcmode="lin" valueType="num">
                                      <p:cBhvr additive="base">
                                        <p:cTn id="165" dur="5000" fill="hold"/>
                                        <p:tgtEl>
                                          <p:spTgt spid="69636">
                                            <p:txEl>
                                              <p:pRg st="12" end="12"/>
                                            </p:txEl>
                                          </p:spTgt>
                                        </p:tgtEl>
                                        <p:attrNameLst>
                                          <p:attrName>ppt_x</p:attrName>
                                        </p:attrNameLst>
                                      </p:cBhvr>
                                      <p:tavLst>
                                        <p:tav tm="0">
                                          <p:val>
                                            <p:strVal val="#ppt_x"/>
                                          </p:val>
                                        </p:tav>
                                        <p:tav tm="100000">
                                          <p:val>
                                            <p:strVal val="#ppt_x"/>
                                          </p:val>
                                        </p:tav>
                                      </p:tavLst>
                                    </p:anim>
                                    <p:anim calcmode="lin" valueType="num">
                                      <p:cBhvr additive="base">
                                        <p:cTn id="166" dur="5000" fill="hold"/>
                                        <p:tgtEl>
                                          <p:spTgt spid="6963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Graphic spid="2" grpId="1">
        <p:bldSub>
          <a:bldDgm bld="lvlAtOnc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245225"/>
            <a:ext cx="2133600" cy="476250"/>
          </a:xfrm>
          <a:prstGeom prst="rect">
            <a:avLst/>
          </a:prstGeom>
        </p:spPr>
        <p:txBody>
          <a:bodyPr/>
          <a:lstStyle/>
          <a:p>
            <a:fld id="{A5BED5F2-8B2A-475F-A967-3B367C7FCDBA}" type="datetime1">
              <a:rPr lang="en-US"/>
              <a:pPr/>
              <a:t>5/15/2017</a:t>
            </a:fld>
            <a:endParaRPr lang="en-US"/>
          </a:p>
        </p:txBody>
      </p:sp>
      <p:sp>
        <p:nvSpPr>
          <p:cNvPr id="6" name="Slide Number Placeholder 5"/>
          <p:cNvSpPr>
            <a:spLocks noGrp="1"/>
          </p:cNvSpPr>
          <p:nvPr>
            <p:ph type="sldNum" sz="quarter" idx="4294967295"/>
          </p:nvPr>
        </p:nvSpPr>
        <p:spPr>
          <a:xfrm>
            <a:off x="6553200" y="6245225"/>
            <a:ext cx="2133600" cy="476250"/>
          </a:xfrm>
          <a:prstGeom prst="rect">
            <a:avLst/>
          </a:prstGeom>
        </p:spPr>
        <p:txBody>
          <a:bodyPr/>
          <a:lstStyle/>
          <a:p>
            <a:fld id="{04BD1D1E-F535-489C-B441-18396286B44B}" type="slidenum">
              <a:rPr lang="en-US"/>
              <a:pPr/>
              <a:t>80</a:t>
            </a:fld>
            <a:endParaRPr lang="en-US"/>
          </a:p>
        </p:txBody>
      </p:sp>
      <p:sp>
        <p:nvSpPr>
          <p:cNvPr id="210946" name="Rectangle 2"/>
          <p:cNvSpPr>
            <a:spLocks noChangeArrowheads="1"/>
          </p:cNvSpPr>
          <p:nvPr/>
        </p:nvSpPr>
        <p:spPr bwMode="auto">
          <a:xfrm>
            <a:off x="250825" y="188913"/>
            <a:ext cx="4094163" cy="396875"/>
          </a:xfrm>
          <a:prstGeom prst="rect">
            <a:avLst/>
          </a:prstGeom>
          <a:noFill/>
          <a:ln w="9525">
            <a:noFill/>
            <a:miter lim="800000"/>
            <a:headEnd/>
            <a:tailEnd/>
          </a:ln>
          <a:effectLst/>
        </p:spPr>
        <p:txBody>
          <a:bodyPr wrap="none" anchor="ctr">
            <a:spAutoFit/>
          </a:bodyPr>
          <a:lstStyle/>
          <a:p>
            <a:r>
              <a:rPr lang="en-US" sz="2000" b="1"/>
              <a:t>PROGRAM LFS BY GS METHOD</a:t>
            </a:r>
          </a:p>
        </p:txBody>
      </p:sp>
      <p:sp>
        <p:nvSpPr>
          <p:cNvPr id="210947" name="Rectangle 3"/>
          <p:cNvSpPr>
            <a:spLocks noChangeArrowheads="1"/>
          </p:cNvSpPr>
          <p:nvPr/>
        </p:nvSpPr>
        <p:spPr bwMode="auto">
          <a:xfrm>
            <a:off x="468313" y="765175"/>
            <a:ext cx="7916862" cy="2857500"/>
          </a:xfrm>
          <a:prstGeom prst="rect">
            <a:avLst/>
          </a:prstGeom>
          <a:noFill/>
          <a:ln w="9525">
            <a:noFill/>
            <a:miter lim="800000"/>
            <a:headEnd/>
            <a:tailEnd/>
          </a:ln>
          <a:effectLst/>
        </p:spPr>
        <p:txBody>
          <a:bodyPr wrap="none" anchor="ctr">
            <a:spAutoFit/>
          </a:bodyPr>
          <a:lstStyle/>
          <a:p>
            <a:r>
              <a:rPr lang="en-US" sz="1400"/>
              <a:t>c234567</a:t>
            </a:r>
          </a:p>
          <a:p>
            <a:r>
              <a:rPr lang="en-US" sz="1400"/>
              <a:t>           DIMENSION NOCABANG(100),BUS_AWAL(100),BUS_AKHIR(100),TAHANAN(100),</a:t>
            </a:r>
          </a:p>
          <a:p>
            <a:r>
              <a:rPr lang="en-US" sz="1400"/>
              <a:t>          +		REAKTANSI(100),LCHARGING(100),NOTRAFO(100),BAWLTRFO(100)</a:t>
            </a:r>
          </a:p>
          <a:p>
            <a:r>
              <a:rPr lang="en-US" sz="1400"/>
              <a:t>          +		,BAHRTRFO(100),RATIOTRF(100),NOKPSITOR(100),SUSCEPTAN(10</a:t>
            </a:r>
          </a:p>
          <a:p>
            <a:r>
              <a:rPr lang="en-US" sz="1400"/>
              <a:t>          +		0),Y_CABANG(100),Y_BUS(100,100),P_GENERATE(50),P_LOAD(50</a:t>
            </a:r>
          </a:p>
          <a:p>
            <a:r>
              <a:rPr lang="en-US" sz="1400"/>
              <a:t>          +		),V_SPECT(100),V_SUDUT(100),V_MAGNITUD(100),P(100),Q(100</a:t>
            </a:r>
          </a:p>
          <a:p>
            <a:r>
              <a:rPr lang="en-US" sz="1400"/>
              <a:t>          +		),KLP(100),YLP(100,100),Q_MIN(10),Q_MAKS(10),Q_LOAD(100)</a:t>
            </a:r>
          </a:p>
          <a:p>
            <a:r>
              <a:rPr lang="en-US" sz="1400"/>
              <a:t>          </a:t>
            </a:r>
            <a:r>
              <a:rPr lang="es-ES" sz="1400"/>
              <a:t>+		,Q_GENERATE(100),NOMORBUS(100)</a:t>
            </a:r>
            <a:endParaRPr lang="en-US" sz="1400"/>
          </a:p>
          <a:p>
            <a:r>
              <a:rPr lang="es-ES" sz="1400"/>
              <a:t>            COMPLEX Y_CABANG,Y_BUS,Y_CHARGING(100),KLP,YLP,E(100),EN(100),EII,</a:t>
            </a:r>
            <a:endParaRPr lang="en-US" sz="1400"/>
          </a:p>
          <a:p>
            <a:r>
              <a:rPr lang="es-ES" sz="1400"/>
              <a:t>          </a:t>
            </a:r>
            <a:r>
              <a:rPr lang="en-US" sz="1400"/>
              <a:t>+		EI,SUM,DX,R,SR,S</a:t>
            </a:r>
          </a:p>
          <a:p>
            <a:r>
              <a:rPr lang="en-US" sz="1400"/>
              <a:t>            INTEGER SWITCH,TIPEBUS(100),BUS_AWAL,BUS_AKHIR,BAWLTRFO,BAHRTRFO</a:t>
            </a:r>
          </a:p>
          <a:p>
            <a:r>
              <a:rPr lang="en-US" sz="1400"/>
              <a:t>            REAL	ALPHA,TAHANAN,REAKTANSI,EPSILON,LCHARGING,MAGE,V_SPECT</a:t>
            </a:r>
          </a:p>
          <a:p>
            <a:r>
              <a:rPr lang="en-US" sz="1400"/>
              <a:t>            CHARACTER*15 NFILE_OUT,NFILE_IN</a:t>
            </a:r>
          </a:p>
        </p:txBody>
      </p:sp>
    </p:spTree>
    <p:extLst>
      <p:ext uri="{BB962C8B-B14F-4D97-AF65-F5344CB8AC3E}">
        <p14:creationId xmlns:p14="http://schemas.microsoft.com/office/powerpoint/2010/main" val="3861072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p:cTn id="7" dur="1000" fill="hold"/>
                                        <p:tgtEl>
                                          <p:spTgt spid="210946"/>
                                        </p:tgtEl>
                                        <p:attrNameLst>
                                          <p:attrName>ppt_w</p:attrName>
                                        </p:attrNameLst>
                                      </p:cBhvr>
                                      <p:tavLst>
                                        <p:tav tm="0">
                                          <p:val>
                                            <p:strVal val="#ppt_w*0.70"/>
                                          </p:val>
                                        </p:tav>
                                        <p:tav tm="100000">
                                          <p:val>
                                            <p:strVal val="#ppt_w"/>
                                          </p:val>
                                        </p:tav>
                                      </p:tavLst>
                                    </p:anim>
                                    <p:anim calcmode="lin" valueType="num">
                                      <p:cBhvr>
                                        <p:cTn id="8" dur="1000" fill="hold"/>
                                        <p:tgtEl>
                                          <p:spTgt spid="210946"/>
                                        </p:tgtEl>
                                        <p:attrNameLst>
                                          <p:attrName>ppt_h</p:attrName>
                                        </p:attrNameLst>
                                      </p:cBhvr>
                                      <p:tavLst>
                                        <p:tav tm="0">
                                          <p:val>
                                            <p:strVal val="#ppt_h"/>
                                          </p:val>
                                        </p:tav>
                                        <p:tav tm="100000">
                                          <p:val>
                                            <p:strVal val="#ppt_h"/>
                                          </p:val>
                                        </p:tav>
                                      </p:tavLst>
                                    </p:anim>
                                    <p:animEffect transition="in" filter="fade">
                                      <p:cBhvr>
                                        <p:cTn id="9" dur="1000"/>
                                        <p:tgtEl>
                                          <p:spTgt spid="21094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10947"/>
                                        </p:tgtEl>
                                        <p:attrNameLst>
                                          <p:attrName>style.visibility</p:attrName>
                                        </p:attrNameLst>
                                      </p:cBhvr>
                                      <p:to>
                                        <p:strVal val="visible"/>
                                      </p:to>
                                    </p:set>
                                    <p:anim calcmode="lin" valueType="num">
                                      <p:cBhvr>
                                        <p:cTn id="14" dur="1000" fill="hold"/>
                                        <p:tgtEl>
                                          <p:spTgt spid="210947"/>
                                        </p:tgtEl>
                                        <p:attrNameLst>
                                          <p:attrName>ppt_w</p:attrName>
                                        </p:attrNameLst>
                                      </p:cBhvr>
                                      <p:tavLst>
                                        <p:tav tm="0">
                                          <p:val>
                                            <p:strVal val="#ppt_w*0.70"/>
                                          </p:val>
                                        </p:tav>
                                        <p:tav tm="100000">
                                          <p:val>
                                            <p:strVal val="#ppt_w"/>
                                          </p:val>
                                        </p:tav>
                                      </p:tavLst>
                                    </p:anim>
                                    <p:anim calcmode="lin" valueType="num">
                                      <p:cBhvr>
                                        <p:cTn id="15" dur="1000" fill="hold"/>
                                        <p:tgtEl>
                                          <p:spTgt spid="210947"/>
                                        </p:tgtEl>
                                        <p:attrNameLst>
                                          <p:attrName>ppt_h</p:attrName>
                                        </p:attrNameLst>
                                      </p:cBhvr>
                                      <p:tavLst>
                                        <p:tav tm="0">
                                          <p:val>
                                            <p:strVal val="#ppt_h"/>
                                          </p:val>
                                        </p:tav>
                                        <p:tav tm="100000">
                                          <p:val>
                                            <p:strVal val="#ppt_h"/>
                                          </p:val>
                                        </p:tav>
                                      </p:tavLst>
                                    </p:anim>
                                    <p:animEffect transition="in" filter="fade">
                                      <p:cBhvr>
                                        <p:cTn id="16" dur="1000"/>
                                        <p:tgtEl>
                                          <p:spTgt spid="210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210947"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Date Placeholder 3"/>
          <p:cNvSpPr>
            <a:spLocks noGrp="1"/>
          </p:cNvSpPr>
          <p:nvPr>
            <p:ph type="dt" sz="half" idx="4294967295"/>
          </p:nvPr>
        </p:nvSpPr>
        <p:spPr>
          <a:xfrm>
            <a:off x="457200" y="6245225"/>
            <a:ext cx="2133600" cy="476250"/>
          </a:xfrm>
          <a:prstGeom prst="rect">
            <a:avLst/>
          </a:prstGeom>
        </p:spPr>
        <p:txBody>
          <a:bodyPr/>
          <a:lstStyle/>
          <a:p>
            <a:fld id="{D1C3A407-BEBB-47C5-8600-19C0137E5C28}" type="datetime1">
              <a:rPr lang="en-US"/>
              <a:pPr/>
              <a:t>5/15/2017</a:t>
            </a:fld>
            <a:endParaRPr lang="en-US"/>
          </a:p>
        </p:txBody>
      </p:sp>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F151074F-8E60-4497-A17F-8BB6225463C9}" type="slidenum">
              <a:rPr lang="en-US"/>
              <a:pPr/>
              <a:t>81</a:t>
            </a:fld>
            <a:endParaRPr lang="en-US"/>
          </a:p>
        </p:txBody>
      </p:sp>
      <p:sp>
        <p:nvSpPr>
          <p:cNvPr id="209922" name="Rectangle 2"/>
          <p:cNvSpPr>
            <a:spLocks noChangeArrowheads="1"/>
          </p:cNvSpPr>
          <p:nvPr/>
        </p:nvSpPr>
        <p:spPr bwMode="auto">
          <a:xfrm>
            <a:off x="1031875" y="107950"/>
            <a:ext cx="7062788" cy="6640513"/>
          </a:xfrm>
          <a:prstGeom prst="rect">
            <a:avLst/>
          </a:prstGeom>
          <a:noFill/>
          <a:ln w="9525">
            <a:noFill/>
            <a:miter lim="800000"/>
            <a:headEnd/>
            <a:tailEnd/>
          </a:ln>
          <a:effectLst/>
        </p:spPr>
        <p:txBody>
          <a:bodyPr wrap="none" anchor="ctr">
            <a:spAutoFit/>
          </a:bodyPr>
          <a:lstStyle/>
          <a:p>
            <a:r>
              <a:rPr lang="en-US" sz="1300"/>
              <a:t>c</a:t>
            </a:r>
          </a:p>
          <a:p>
            <a:r>
              <a:rPr lang="en-US" sz="1300"/>
              <a:t>c     PEMBACAAN DATA BUS DAN DATA JARINGAN DARI FILE YANG ADA</a:t>
            </a:r>
          </a:p>
          <a:p>
            <a:r>
              <a:rPr lang="en-US" sz="1300"/>
              <a:t>              WRITE(*,10)</a:t>
            </a:r>
          </a:p>
          <a:p>
            <a:r>
              <a:rPr lang="en-US" sz="1300"/>
              <a:t>    10      FORMAT(3X, 'MASUKKAN NAMA FILE DATA : ',$)</a:t>
            </a:r>
          </a:p>
          <a:p>
            <a:r>
              <a:rPr lang="en-US" sz="1300"/>
              <a:t>              READ(*,20)NFILE_IN</a:t>
            </a:r>
          </a:p>
          <a:p>
            <a:r>
              <a:rPr lang="en-US" sz="1300"/>
              <a:t>    20      FORMAT(A15)</a:t>
            </a:r>
          </a:p>
          <a:p>
            <a:r>
              <a:rPr lang="en-US" sz="1300"/>
              <a:t>              CALL GETTIM (IHR,IMIN,ISEC,I100TH,I1000TH)</a:t>
            </a:r>
          </a:p>
          <a:p>
            <a:r>
              <a:rPr lang="en-US" sz="1300"/>
              <a:t>              WRITE(*,*) 'WAKTU MULAI PEMBACAAN DATA :‘ </a:t>
            </a:r>
          </a:p>
          <a:p>
            <a:r>
              <a:rPr lang="en-US" sz="1300"/>
              <a:t>              WRITE(*,70)IHR,IMIN,ISEC,I100TH,I1000TH</a:t>
            </a:r>
          </a:p>
          <a:p>
            <a:r>
              <a:rPr lang="en-US" sz="1300"/>
              <a:t>             OPEN(UNIT = 1, FILE = NFILE_IN, STATUS = 'OLD')</a:t>
            </a:r>
          </a:p>
          <a:p>
            <a:r>
              <a:rPr lang="en-US" sz="1300"/>
              <a:t>             READ(1,*)</a:t>
            </a:r>
          </a:p>
          <a:p>
            <a:r>
              <a:rPr lang="en-US" sz="1300"/>
              <a:t>             READ(1,*)MVADASAR,JMLHBUS,JMCABANG,JMLTRAFO,JMLPVBUS,JMLKSTOR,</a:t>
            </a:r>
          </a:p>
          <a:p>
            <a:r>
              <a:rPr lang="en-US" sz="1300"/>
              <a:t>          +	       ALPHA,EPSILON</a:t>
            </a:r>
          </a:p>
          <a:p>
            <a:r>
              <a:rPr lang="en-US" sz="1300"/>
              <a:t>             READ(1,*)</a:t>
            </a:r>
          </a:p>
          <a:p>
            <a:r>
              <a:rPr lang="en-US" sz="1300"/>
              <a:t>             DO 30 I = 1, JMCABANG</a:t>
            </a:r>
          </a:p>
          <a:p>
            <a:r>
              <a:rPr lang="en-US" sz="1300"/>
              <a:t>    30	 READ(1,*)NOCABANG(I),BUS_AWAL(I),BUS_AKHIR(I),TAHANAN(I),</a:t>
            </a:r>
          </a:p>
          <a:p>
            <a:r>
              <a:rPr lang="en-US" sz="1300"/>
              <a:t>          +		REAKTANSI(I),LCHARGING(I)</a:t>
            </a:r>
          </a:p>
          <a:p>
            <a:r>
              <a:rPr lang="en-US" sz="1300"/>
              <a:t>              READ(1,*)</a:t>
            </a:r>
          </a:p>
          <a:p>
            <a:r>
              <a:rPr lang="en-US" sz="1300"/>
              <a:t>              DO 40 I = 1, JMLHBUS</a:t>
            </a:r>
          </a:p>
          <a:p>
            <a:r>
              <a:rPr lang="en-US" sz="1300"/>
              <a:t>    40	 READ(1,*)NOMORBUS(I),V_MAGNITUD(I),V_SUDUT(I),P_GENERATE(I),</a:t>
            </a:r>
          </a:p>
          <a:p>
            <a:r>
              <a:rPr lang="en-US" sz="1300"/>
              <a:t>          </a:t>
            </a:r>
            <a:r>
              <a:rPr lang="sv-SE" sz="1300"/>
              <a:t>+		  Q_GENERATE(I),P_LOAD(I),Q_LOAD(I),V_SPECT(I),</a:t>
            </a:r>
            <a:endParaRPr lang="en-US" sz="1300"/>
          </a:p>
          <a:p>
            <a:r>
              <a:rPr lang="sv-SE" sz="1300"/>
              <a:t>          +		  Q_MIN(I),Q_MAKS(I),TIPEBUS(I)</a:t>
            </a:r>
            <a:endParaRPr lang="en-US" sz="1300"/>
          </a:p>
          <a:p>
            <a:r>
              <a:rPr lang="en-US" sz="1300"/>
              <a:t>              READ(1,*)</a:t>
            </a:r>
          </a:p>
          <a:p>
            <a:r>
              <a:rPr lang="en-US" sz="1300"/>
              <a:t>              DO 50 I = 1, JMLTRAFO</a:t>
            </a:r>
          </a:p>
          <a:p>
            <a:r>
              <a:rPr lang="en-US" sz="1300"/>
              <a:t>    50	 READ(1,*)NOTRAFO(I),BAWLTRFO(I),BAHRTRFO(I),RATIOTRF(I)</a:t>
            </a:r>
          </a:p>
          <a:p>
            <a:r>
              <a:rPr lang="en-US" sz="1300"/>
              <a:t>              READ(1,*)</a:t>
            </a:r>
          </a:p>
          <a:p>
            <a:r>
              <a:rPr lang="en-US" sz="1300"/>
              <a:t>              DO 60 I = 1, JMLKSTOR</a:t>
            </a:r>
          </a:p>
          <a:p>
            <a:r>
              <a:rPr lang="en-US" sz="1300"/>
              <a:t>    60	 READ(1,*)NOKPSITOR(I),SUSCEPTAN(I)</a:t>
            </a:r>
          </a:p>
          <a:p>
            <a:r>
              <a:rPr lang="en-US" sz="1300"/>
              <a:t>              CALL GETTIM (IHR,IMIN,ISEC,I100TH,I1000TH)</a:t>
            </a:r>
          </a:p>
          <a:p>
            <a:r>
              <a:rPr lang="en-US" sz="1300"/>
              <a:t>              WRITE(*,*) 'WAKTU SELESAI PEMBACAAN DATA :'</a:t>
            </a:r>
          </a:p>
          <a:p>
            <a:r>
              <a:rPr lang="en-US" sz="1300"/>
              <a:t>              WRITE(*,70)IHR,IMIN,ISEC,I100TH,I1000TH</a:t>
            </a:r>
          </a:p>
          <a:p>
            <a:r>
              <a:rPr lang="en-US" sz="1300"/>
              <a:t>    </a:t>
            </a:r>
            <a:r>
              <a:rPr lang="sv-SE" sz="1300"/>
              <a:t>70      FORMAT(2X,I2.2,1H:I2.2,1H:I2.2,1H:I2.2,1H:I2.2)</a:t>
            </a:r>
            <a:endParaRPr lang="en-US" sz="1300"/>
          </a:p>
          <a:p>
            <a:pPr eaLnBrk="0" hangingPunct="0"/>
            <a:endParaRPr lang="en-US" sz="1300"/>
          </a:p>
        </p:txBody>
      </p:sp>
    </p:spTree>
    <p:extLst>
      <p:ext uri="{BB962C8B-B14F-4D97-AF65-F5344CB8AC3E}">
        <p14:creationId xmlns:p14="http://schemas.microsoft.com/office/powerpoint/2010/main" val="3601233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9922"/>
                                        </p:tgtEl>
                                        <p:attrNameLst>
                                          <p:attrName>style.visibility</p:attrName>
                                        </p:attrNameLst>
                                      </p:cBhvr>
                                      <p:to>
                                        <p:strVal val="visible"/>
                                      </p:to>
                                    </p:set>
                                    <p:animEffect transition="in" filter="fade">
                                      <p:cBhvr>
                                        <p:cTn id="7" dur="500"/>
                                        <p:tgtEl>
                                          <p:spTgt spid="209922"/>
                                        </p:tgtEl>
                                      </p:cBhvr>
                                    </p:animEffect>
                                    <p:anim calcmode="lin" valueType="num">
                                      <p:cBhvr>
                                        <p:cTn id="8" dur="500" fill="hold"/>
                                        <p:tgtEl>
                                          <p:spTgt spid="209922"/>
                                        </p:tgtEl>
                                        <p:attrNameLst>
                                          <p:attrName>ppt_w</p:attrName>
                                        </p:attrNameLst>
                                      </p:cBhvr>
                                      <p:tavLst>
                                        <p:tav tm="0" fmla="#ppt_w*sin(2.5*pi*$)">
                                          <p:val>
                                            <p:fltVal val="0"/>
                                          </p:val>
                                        </p:tav>
                                        <p:tav tm="100000">
                                          <p:val>
                                            <p:fltVal val="1"/>
                                          </p:val>
                                        </p:tav>
                                      </p:tavLst>
                                    </p:anim>
                                    <p:anim calcmode="lin" valueType="num">
                                      <p:cBhvr>
                                        <p:cTn id="9" dur="500" fill="hold"/>
                                        <p:tgtEl>
                                          <p:spTgt spid="2099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Date Placeholder 3"/>
          <p:cNvSpPr>
            <a:spLocks noGrp="1"/>
          </p:cNvSpPr>
          <p:nvPr>
            <p:ph type="dt" sz="half" idx="4294967295"/>
          </p:nvPr>
        </p:nvSpPr>
        <p:spPr>
          <a:xfrm>
            <a:off x="457200" y="6245225"/>
            <a:ext cx="2133600" cy="476250"/>
          </a:xfrm>
          <a:prstGeom prst="rect">
            <a:avLst/>
          </a:prstGeom>
        </p:spPr>
        <p:txBody>
          <a:bodyPr/>
          <a:lstStyle/>
          <a:p>
            <a:fld id="{C0FE93CD-594D-43B8-9FE5-B65838964598}" type="datetime1">
              <a:rPr lang="en-US"/>
              <a:pPr/>
              <a:t>5/15/2017</a:t>
            </a:fld>
            <a:endParaRPr lang="en-US"/>
          </a:p>
        </p:txBody>
      </p:sp>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CB12C94E-8FA1-4BE2-B0ED-AD7B92F4A3AF}" type="slidenum">
              <a:rPr lang="en-US"/>
              <a:pPr/>
              <a:t>82</a:t>
            </a:fld>
            <a:endParaRPr lang="en-US"/>
          </a:p>
        </p:txBody>
      </p:sp>
      <p:sp>
        <p:nvSpPr>
          <p:cNvPr id="175106" name="Rectangle 2"/>
          <p:cNvSpPr>
            <a:spLocks noChangeArrowheads="1"/>
          </p:cNvSpPr>
          <p:nvPr/>
        </p:nvSpPr>
        <p:spPr bwMode="auto">
          <a:xfrm>
            <a:off x="1071563" y="404813"/>
            <a:ext cx="7245350" cy="5622925"/>
          </a:xfrm>
          <a:prstGeom prst="rect">
            <a:avLst/>
          </a:prstGeom>
          <a:noFill/>
          <a:ln w="9525">
            <a:noFill/>
            <a:miter lim="800000"/>
            <a:headEnd/>
            <a:tailEnd/>
          </a:ln>
          <a:effectLst/>
        </p:spPr>
        <p:txBody>
          <a:bodyPr wrap="none" anchor="ctr">
            <a:spAutoFit/>
          </a:bodyPr>
          <a:lstStyle/>
          <a:p>
            <a:pPr indent="457200"/>
            <a:r>
              <a:rPr lang="en-US" sz="1400"/>
              <a:t>c</a:t>
            </a:r>
          </a:p>
          <a:p>
            <a:pPr indent="457200"/>
            <a:r>
              <a:rPr lang="en-US" sz="1400"/>
              <a:t>c     PEMBENTUKAN MATRIKS ADMITANSI BUS</a:t>
            </a:r>
          </a:p>
          <a:p>
            <a:pPr indent="457200"/>
            <a:r>
              <a:rPr lang="sv-SE" sz="1400" b="1"/>
              <a:t>          DO 90 I = 1, JMCABANG</a:t>
            </a:r>
            <a:endParaRPr lang="en-US" sz="1400"/>
          </a:p>
          <a:p>
            <a:pPr indent="457200"/>
            <a:r>
              <a:rPr lang="sv-SE" sz="1400"/>
              <a:t>              Y_CABANG(I)	= 1.00/CMPLX(TAHANAN(I),REAKTANSI(I))</a:t>
            </a:r>
            <a:endParaRPr lang="en-US" sz="1400"/>
          </a:p>
          <a:p>
            <a:pPr indent="457200"/>
            <a:r>
              <a:rPr lang="en-US" sz="1400"/>
              <a:t>              Y_CHARGING(I)	= CMPLX(0.00,LCHARGING(I))</a:t>
            </a:r>
          </a:p>
          <a:p>
            <a:pPr indent="457200"/>
            <a:r>
              <a:rPr lang="en-US" sz="1400"/>
              <a:t>              NP = BUS_AWAL(I)</a:t>
            </a:r>
          </a:p>
          <a:p>
            <a:pPr indent="457200"/>
            <a:r>
              <a:rPr lang="en-US" sz="1400"/>
              <a:t>              NQ = BUS_AKHIR(I)</a:t>
            </a:r>
          </a:p>
          <a:p>
            <a:pPr indent="457200"/>
            <a:r>
              <a:rPr lang="en-US" sz="1400"/>
              <a:t>              SWITCH = 1</a:t>
            </a:r>
          </a:p>
          <a:p>
            <a:pPr indent="457200"/>
            <a:r>
              <a:rPr lang="en-US" sz="1400"/>
              <a:t>              DO 80 J = 1, JMLTRAFO</a:t>
            </a:r>
          </a:p>
          <a:p>
            <a:pPr indent="457200"/>
            <a:r>
              <a:rPr lang="en-US" sz="1400"/>
              <a:t>                    IF(I.EQ.NOTRAFO(J))THEN</a:t>
            </a:r>
          </a:p>
          <a:p>
            <a:pPr indent="457200"/>
            <a:r>
              <a:rPr lang="en-US" sz="1400"/>
              <a:t>                               SWITCH = 0</a:t>
            </a:r>
          </a:p>
          <a:p>
            <a:pPr indent="457200"/>
            <a:r>
              <a:rPr lang="en-US" sz="1400"/>
              <a:t>                               NK = BAWLTRFO(J)</a:t>
            </a:r>
          </a:p>
          <a:p>
            <a:pPr indent="457200"/>
            <a:r>
              <a:rPr lang="en-US" sz="1400"/>
              <a:t>                               NN = BAHRTRFO(J)</a:t>
            </a:r>
          </a:p>
          <a:p>
            <a:pPr indent="457200"/>
            <a:r>
              <a:rPr lang="en-US" sz="1400"/>
              <a:t>                               Y_BUS(NK,NK) = Y_BUS(NK,NK)+Y_CABANG(I)/(RATIOTRF(J))**2+</a:t>
            </a:r>
          </a:p>
          <a:p>
            <a:pPr indent="457200"/>
            <a:r>
              <a:rPr lang="en-US" sz="1400"/>
              <a:t>          +		                      Y_CHARGING(I)</a:t>
            </a:r>
          </a:p>
          <a:p>
            <a:pPr indent="457200"/>
            <a:r>
              <a:rPr lang="en-US" sz="1400"/>
              <a:t>                               Y_BUS(NN,NN) = Y_BUS(NN,NN)+Y_CABANG(I)+Y_CHARGING(I)</a:t>
            </a:r>
          </a:p>
          <a:p>
            <a:pPr indent="457200"/>
            <a:r>
              <a:rPr lang="en-US" sz="1400"/>
              <a:t>                               Y_BUS(NK,NN) = Y_BUS(NK,NN)-Y_CABANG(I)/RATIOTRF(J)     </a:t>
            </a:r>
          </a:p>
          <a:p>
            <a:pPr indent="457200"/>
            <a:r>
              <a:rPr lang="en-US" sz="1400"/>
              <a:t>                               Y_BUS(NN,NK) = Y_BUS(NK,NN)</a:t>
            </a:r>
          </a:p>
          <a:p>
            <a:pPr indent="457200"/>
            <a:r>
              <a:rPr lang="en-US" sz="1400"/>
              <a:t>                    ENDIF</a:t>
            </a:r>
          </a:p>
          <a:p>
            <a:pPr indent="457200"/>
            <a:r>
              <a:rPr lang="en-US" sz="1400"/>
              <a:t>    80      CONTINUE</a:t>
            </a:r>
          </a:p>
          <a:p>
            <a:pPr indent="457200"/>
            <a:r>
              <a:rPr lang="en-US" sz="1400"/>
              <a:t>              IF(SWITCH.EQ.0)GOTO 90</a:t>
            </a:r>
          </a:p>
          <a:p>
            <a:pPr indent="457200"/>
            <a:r>
              <a:rPr lang="en-US" sz="1400"/>
              <a:t>             Y_BUS(NP,NP) = Y_BUS(NP,NP)+Y_CABANG(I)+Y_CHARGING(I)       </a:t>
            </a:r>
          </a:p>
          <a:p>
            <a:pPr indent="457200"/>
            <a:r>
              <a:rPr lang="en-US" sz="1400"/>
              <a:t>             Y_BUS(NQ,NQ) = Y_BUS(NQ,NQ)+Y_CABANG(I)+Y_CHARGING(I)</a:t>
            </a:r>
          </a:p>
          <a:p>
            <a:pPr indent="457200"/>
            <a:r>
              <a:rPr lang="en-US" sz="1400"/>
              <a:t>             Y_BUS(NP,NQ) = Y_BUS(NP,NQ)-Y_CABANG(I)</a:t>
            </a:r>
          </a:p>
          <a:p>
            <a:pPr indent="457200"/>
            <a:r>
              <a:rPr lang="en-US" sz="1400"/>
              <a:t>             Y_BUS(NQ,NP) = Y_BUS(NP,NQ)</a:t>
            </a:r>
          </a:p>
          <a:p>
            <a:pPr indent="457200"/>
            <a:r>
              <a:rPr lang="en-US" sz="1400"/>
              <a:t>    </a:t>
            </a:r>
            <a:r>
              <a:rPr lang="en-US" sz="1400" b="1"/>
              <a:t>90  CONTINUE</a:t>
            </a:r>
          </a:p>
        </p:txBody>
      </p:sp>
    </p:spTree>
    <p:extLst>
      <p:ext uri="{BB962C8B-B14F-4D97-AF65-F5344CB8AC3E}">
        <p14:creationId xmlns:p14="http://schemas.microsoft.com/office/powerpoint/2010/main" val="1253256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75106"/>
                                        </p:tgtEl>
                                        <p:attrNameLst>
                                          <p:attrName>style.visibility</p:attrName>
                                        </p:attrNameLst>
                                      </p:cBhvr>
                                      <p:to>
                                        <p:strVal val="visible"/>
                                      </p:to>
                                    </p:set>
                                    <p:animEffect transition="in" filter="fade">
                                      <p:cBhvr>
                                        <p:cTn id="7" dur="500"/>
                                        <p:tgtEl>
                                          <p:spTgt spid="175106"/>
                                        </p:tgtEl>
                                      </p:cBhvr>
                                    </p:animEffect>
                                    <p:anim calcmode="lin" valueType="num">
                                      <p:cBhvr>
                                        <p:cTn id="8" dur="500" fill="hold"/>
                                        <p:tgtEl>
                                          <p:spTgt spid="175106"/>
                                        </p:tgtEl>
                                        <p:attrNameLst>
                                          <p:attrName>ppt_w</p:attrName>
                                        </p:attrNameLst>
                                      </p:cBhvr>
                                      <p:tavLst>
                                        <p:tav tm="0" fmla="#ppt_w*sin(2.5*pi*$)">
                                          <p:val>
                                            <p:fltVal val="0"/>
                                          </p:val>
                                        </p:tav>
                                        <p:tav tm="100000">
                                          <p:val>
                                            <p:fltVal val="1"/>
                                          </p:val>
                                        </p:tav>
                                      </p:tavLst>
                                    </p:anim>
                                    <p:anim calcmode="lin" valueType="num">
                                      <p:cBhvr>
                                        <p:cTn id="9" dur="500" fill="hold"/>
                                        <p:tgtEl>
                                          <p:spTgt spid="175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D9DFC4B4-177E-4E97-83E4-CF00510EFE93}" type="datetime1">
              <a:rPr lang="en-US"/>
              <a:pPr/>
              <a:t>5/15/2017</a:t>
            </a:fld>
            <a:endParaRPr lang="en-US"/>
          </a:p>
        </p:txBody>
      </p:sp>
      <p:sp>
        <p:nvSpPr>
          <p:cNvPr id="12" name="Rectangle 11"/>
          <p:cNvSpPr>
            <a:spLocks noGrp="1" noChangeArrowheads="1"/>
          </p:cNvSpPr>
          <p:nvPr>
            <p:ph type="sldNum" sz="quarter" idx="4"/>
          </p:nvPr>
        </p:nvSpPr>
        <p:spPr/>
        <p:txBody>
          <a:bodyPr/>
          <a:lstStyle/>
          <a:p>
            <a:fld id="{504E2257-27EF-4B78-9E99-5AA01307B79B}" type="slidenum">
              <a:rPr lang="en-US"/>
              <a:pPr/>
              <a:t>83</a:t>
            </a:fld>
            <a:endParaRPr lang="en-US"/>
          </a:p>
        </p:txBody>
      </p:sp>
      <p:pic>
        <p:nvPicPr>
          <p:cNvPr id="94218" name="Picture 10" descr="trf3ph"/>
          <p:cNvPicPr>
            <a:picLocks noChangeAspect="1" noChangeArrowheads="1"/>
          </p:cNvPicPr>
          <p:nvPr/>
        </p:nvPicPr>
        <p:blipFill>
          <a:blip r:embed="rId2">
            <a:lum bright="12000"/>
          </a:blip>
          <a:srcRect/>
          <a:stretch>
            <a:fillRect/>
          </a:stretch>
        </p:blipFill>
        <p:spPr bwMode="auto">
          <a:xfrm>
            <a:off x="3059113" y="0"/>
            <a:ext cx="2468562" cy="3933825"/>
          </a:xfrm>
          <a:prstGeom prst="rect">
            <a:avLst/>
          </a:prstGeom>
          <a:noFill/>
        </p:spPr>
      </p:pic>
      <p:grpSp>
        <p:nvGrpSpPr>
          <p:cNvPr id="94215" name="Group 7"/>
          <p:cNvGrpSpPr>
            <a:grpSpLocks/>
          </p:cNvGrpSpPr>
          <p:nvPr/>
        </p:nvGrpSpPr>
        <p:grpSpPr bwMode="auto">
          <a:xfrm>
            <a:off x="0" y="3789363"/>
            <a:ext cx="5795963" cy="3068637"/>
            <a:chOff x="2016" y="1776"/>
            <a:chExt cx="3744" cy="2544"/>
          </a:xfrm>
        </p:grpSpPr>
        <p:pic>
          <p:nvPicPr>
            <p:cNvPr id="94216" name="Picture 8" descr="Copy of grdtg1"/>
            <p:cNvPicPr>
              <a:picLocks noChangeAspect="1" noChangeArrowheads="1"/>
            </p:cNvPicPr>
            <p:nvPr/>
          </p:nvPicPr>
          <p:blipFill>
            <a:blip r:embed="rId3"/>
            <a:srcRect/>
            <a:stretch>
              <a:fillRect/>
            </a:stretch>
          </p:blipFill>
          <p:spPr bwMode="auto">
            <a:xfrm>
              <a:off x="3888" y="1776"/>
              <a:ext cx="1872" cy="2544"/>
            </a:xfrm>
            <a:prstGeom prst="rect">
              <a:avLst/>
            </a:prstGeom>
            <a:noFill/>
          </p:spPr>
        </p:pic>
        <p:pic>
          <p:nvPicPr>
            <p:cNvPr id="94217" name="Picture 9" descr="IMG_0421"/>
            <p:cNvPicPr>
              <a:picLocks noChangeAspect="1" noChangeArrowheads="1"/>
            </p:cNvPicPr>
            <p:nvPr/>
          </p:nvPicPr>
          <p:blipFill>
            <a:blip r:embed="rId4"/>
            <a:srcRect/>
            <a:stretch>
              <a:fillRect/>
            </a:stretch>
          </p:blipFill>
          <p:spPr bwMode="auto">
            <a:xfrm>
              <a:off x="2016" y="2112"/>
              <a:ext cx="1872" cy="2183"/>
            </a:xfrm>
            <a:prstGeom prst="rect">
              <a:avLst/>
            </a:prstGeom>
            <a:noFill/>
          </p:spPr>
        </p:pic>
      </p:grpSp>
      <p:pic>
        <p:nvPicPr>
          <p:cNvPr id="94212" name="Picture 4" descr="IMG_0437"/>
          <p:cNvPicPr>
            <a:picLocks noChangeAspect="1" noChangeArrowheads="1"/>
          </p:cNvPicPr>
          <p:nvPr/>
        </p:nvPicPr>
        <p:blipFill>
          <a:blip r:embed="rId5">
            <a:lum bright="30000" contrast="6000"/>
          </a:blip>
          <a:srcRect/>
          <a:stretch>
            <a:fillRect/>
          </a:stretch>
        </p:blipFill>
        <p:spPr bwMode="auto">
          <a:xfrm>
            <a:off x="0" y="0"/>
            <a:ext cx="3046413" cy="4635500"/>
          </a:xfrm>
          <a:prstGeom prst="rect">
            <a:avLst/>
          </a:prstGeom>
          <a:noFill/>
        </p:spPr>
      </p:pic>
      <p:pic>
        <p:nvPicPr>
          <p:cNvPr id="94213" name="Picture 5" descr="KIF_1664"/>
          <p:cNvPicPr>
            <a:picLocks noChangeAspect="1" noChangeArrowheads="1"/>
          </p:cNvPicPr>
          <p:nvPr/>
        </p:nvPicPr>
        <p:blipFill>
          <a:blip r:embed="rId6" cstate="print">
            <a:lum bright="24000"/>
          </a:blip>
          <a:srcRect/>
          <a:stretch>
            <a:fillRect/>
          </a:stretch>
        </p:blipFill>
        <p:spPr bwMode="auto">
          <a:xfrm>
            <a:off x="5580063" y="3751263"/>
            <a:ext cx="3563937" cy="3106737"/>
          </a:xfrm>
          <a:prstGeom prst="rect">
            <a:avLst/>
          </a:prstGeom>
          <a:noFill/>
        </p:spPr>
      </p:pic>
      <p:pic>
        <p:nvPicPr>
          <p:cNvPr id="94214" name="Picture 6" descr="KIF_1599"/>
          <p:cNvPicPr>
            <a:picLocks noChangeAspect="1" noChangeArrowheads="1"/>
          </p:cNvPicPr>
          <p:nvPr/>
        </p:nvPicPr>
        <p:blipFill>
          <a:blip r:embed="rId7" cstate="print">
            <a:lum bright="24000"/>
          </a:blip>
          <a:srcRect/>
          <a:stretch>
            <a:fillRect/>
          </a:stretch>
        </p:blipFill>
        <p:spPr bwMode="auto">
          <a:xfrm>
            <a:off x="5505450" y="0"/>
            <a:ext cx="3638550" cy="3789363"/>
          </a:xfrm>
          <a:prstGeom prst="rect">
            <a:avLst/>
          </a:prstGeom>
          <a:noFill/>
        </p:spPr>
      </p:pic>
      <p:sp>
        <p:nvSpPr>
          <p:cNvPr id="94220" name="WordArt 12"/>
          <p:cNvSpPr>
            <a:spLocks noChangeArrowheads="1" noChangeShapeType="1" noTextEdit="1"/>
          </p:cNvSpPr>
          <p:nvPr/>
        </p:nvSpPr>
        <p:spPr bwMode="auto">
          <a:xfrm>
            <a:off x="1476375" y="2636838"/>
            <a:ext cx="4833938" cy="1593850"/>
          </a:xfrm>
          <a:prstGeom prst="rect">
            <a:avLst/>
          </a:prstGeom>
        </p:spPr>
        <p:txBody>
          <a:bodyPr spcFirstLastPara="1" wrap="none" fromWordArt="1">
            <a:prstTxWarp prst="textArchUp">
              <a:avLst>
                <a:gd name="adj" fmla="val 108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id-ID" sz="3600" kern="10">
                <a:ln w="9525">
                  <a:round/>
                  <a:headEnd/>
                  <a:tailEnd/>
                </a:ln>
                <a:gradFill rotWithShape="0">
                  <a:gsLst>
                    <a:gs pos="0">
                      <a:srgbClr val="FFE701"/>
                    </a:gs>
                    <a:gs pos="100000">
                      <a:srgbClr val="FE3E02"/>
                    </a:gs>
                  </a:gsLst>
                  <a:lin ang="5400000" scaled="1"/>
                </a:gradFill>
                <a:latin typeface="Impact"/>
              </a:rPr>
              <a:t>METODE NEWTON RAPSHON</a:t>
            </a:r>
          </a:p>
        </p:txBody>
      </p:sp>
    </p:spTree>
    <p:extLst>
      <p:ext uri="{BB962C8B-B14F-4D97-AF65-F5344CB8AC3E}">
        <p14:creationId xmlns:p14="http://schemas.microsoft.com/office/powerpoint/2010/main" val="2042120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circle(out)">
                                      <p:cBhvr>
                                        <p:cTn id="7" dur="20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4213"/>
                                        </p:tgtEl>
                                        <p:attrNameLst>
                                          <p:attrName>style.visibility</p:attrName>
                                        </p:attrNameLst>
                                      </p:cBhvr>
                                      <p:to>
                                        <p:strVal val="visible"/>
                                      </p:to>
                                    </p:set>
                                    <p:animEffect transition="in" filter="wheel(4)">
                                      <p:cBhvr>
                                        <p:cTn id="12" dur="20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4215"/>
                                        </p:tgtEl>
                                        <p:attrNameLst>
                                          <p:attrName>style.visibility</p:attrName>
                                        </p:attrNameLst>
                                      </p:cBhvr>
                                      <p:to>
                                        <p:strVal val="visible"/>
                                      </p:to>
                                    </p:set>
                                    <p:animEffect transition="in" filter="dissolve">
                                      <p:cBhvr>
                                        <p:cTn id="17" dur="500"/>
                                        <p:tgtEl>
                                          <p:spTgt spid="942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94214"/>
                                        </p:tgtEl>
                                        <p:attrNameLst>
                                          <p:attrName>style.visibility</p:attrName>
                                        </p:attrNameLst>
                                      </p:cBhvr>
                                      <p:to>
                                        <p:strVal val="visible"/>
                                      </p:to>
                                    </p:set>
                                    <p:anim calcmode="lin" valueType="num">
                                      <p:cBhvr>
                                        <p:cTn id="22" dur="1000" fill="hold"/>
                                        <p:tgtEl>
                                          <p:spTgt spid="94214"/>
                                        </p:tgtEl>
                                        <p:attrNameLst>
                                          <p:attrName>ppt_w</p:attrName>
                                        </p:attrNameLst>
                                      </p:cBhvr>
                                      <p:tavLst>
                                        <p:tav tm="0">
                                          <p:val>
                                            <p:fltVal val="0"/>
                                          </p:val>
                                        </p:tav>
                                        <p:tav tm="100000">
                                          <p:val>
                                            <p:strVal val="#ppt_w"/>
                                          </p:val>
                                        </p:tav>
                                      </p:tavLst>
                                    </p:anim>
                                    <p:anim calcmode="lin" valueType="num">
                                      <p:cBhvr>
                                        <p:cTn id="23" dur="1000" fill="hold"/>
                                        <p:tgtEl>
                                          <p:spTgt spid="94214"/>
                                        </p:tgtEl>
                                        <p:attrNameLst>
                                          <p:attrName>ppt_h</p:attrName>
                                        </p:attrNameLst>
                                      </p:cBhvr>
                                      <p:tavLst>
                                        <p:tav tm="0">
                                          <p:val>
                                            <p:fltVal val="0"/>
                                          </p:val>
                                        </p:tav>
                                        <p:tav tm="100000">
                                          <p:val>
                                            <p:strVal val="#ppt_h"/>
                                          </p:val>
                                        </p:tav>
                                      </p:tavLst>
                                    </p:anim>
                                    <p:anim calcmode="lin" valueType="num">
                                      <p:cBhvr>
                                        <p:cTn id="24" dur="1000" fill="hold"/>
                                        <p:tgtEl>
                                          <p:spTgt spid="94214"/>
                                        </p:tgtEl>
                                        <p:attrNameLst>
                                          <p:attrName>style.rotation</p:attrName>
                                        </p:attrNameLst>
                                      </p:cBhvr>
                                      <p:tavLst>
                                        <p:tav tm="0">
                                          <p:val>
                                            <p:fltVal val="90"/>
                                          </p:val>
                                        </p:tav>
                                        <p:tav tm="100000">
                                          <p:val>
                                            <p:fltVal val="0"/>
                                          </p:val>
                                        </p:tav>
                                      </p:tavLst>
                                    </p:anim>
                                    <p:animEffect transition="in" filter="fade">
                                      <p:cBhvr>
                                        <p:cTn id="25" dur="1000"/>
                                        <p:tgtEl>
                                          <p:spTgt spid="9421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4218"/>
                                        </p:tgtEl>
                                        <p:attrNameLst>
                                          <p:attrName>style.visibility</p:attrName>
                                        </p:attrNameLst>
                                      </p:cBhvr>
                                      <p:to>
                                        <p:strVal val="visible"/>
                                      </p:to>
                                    </p:set>
                                    <p:animEffect transition="in" filter="randombar(horizontal)">
                                      <p:cBhvr>
                                        <p:cTn id="30" dur="500"/>
                                        <p:tgtEl>
                                          <p:spTgt spid="94218"/>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94220"/>
                                        </p:tgtEl>
                                        <p:attrNameLst>
                                          <p:attrName>style.visibility</p:attrName>
                                        </p:attrNameLst>
                                      </p:cBhvr>
                                      <p:to>
                                        <p:strVal val="visible"/>
                                      </p:to>
                                    </p:set>
                                    <p:anim to="" calcmode="lin" valueType="num">
                                      <p:cBhvr>
                                        <p:cTn id="35" dur="1" fill="hold"/>
                                        <p:tgtEl>
                                          <p:spTgt spid="942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a:spLocks noGrp="1" noChangeArrowheads="1"/>
          </p:cNvSpPr>
          <p:nvPr>
            <p:ph type="dt" sz="half" idx="2"/>
          </p:nvPr>
        </p:nvSpPr>
        <p:spPr/>
        <p:txBody>
          <a:bodyPr/>
          <a:lstStyle/>
          <a:p>
            <a:fld id="{A55A9A1A-886E-4FCD-B6CE-7B20C9A3F680}" type="datetime1">
              <a:rPr lang="en-US"/>
              <a:pPr/>
              <a:t>5/15/2017</a:t>
            </a:fld>
            <a:endParaRPr lang="en-US"/>
          </a:p>
        </p:txBody>
      </p:sp>
      <p:sp>
        <p:nvSpPr>
          <p:cNvPr id="19" name="Rectangle 11"/>
          <p:cNvSpPr>
            <a:spLocks noGrp="1" noChangeArrowheads="1"/>
          </p:cNvSpPr>
          <p:nvPr>
            <p:ph type="sldNum" sz="quarter" idx="4"/>
          </p:nvPr>
        </p:nvSpPr>
        <p:spPr/>
        <p:txBody>
          <a:bodyPr/>
          <a:lstStyle/>
          <a:p>
            <a:fld id="{78962EA3-C957-4508-91A6-683EE7F8799C}" type="slidenum">
              <a:rPr lang="en-US"/>
              <a:pPr/>
              <a:t>84</a:t>
            </a:fld>
            <a:endParaRPr lang="en-US"/>
          </a:p>
        </p:txBody>
      </p:sp>
      <p:sp>
        <p:nvSpPr>
          <p:cNvPr id="138250" name="Rectangle 10"/>
          <p:cNvSpPr>
            <a:spLocks noChangeArrowheads="1"/>
          </p:cNvSpPr>
          <p:nvPr/>
        </p:nvSpPr>
        <p:spPr bwMode="auto">
          <a:xfrm>
            <a:off x="107950" y="115888"/>
            <a:ext cx="3536950" cy="366712"/>
          </a:xfrm>
          <a:prstGeom prst="rect">
            <a:avLst/>
          </a:prstGeom>
          <a:noFill/>
          <a:ln w="9525">
            <a:noFill/>
            <a:miter lim="800000"/>
            <a:headEnd/>
            <a:tailEnd/>
          </a:ln>
          <a:effectLst/>
        </p:spPr>
        <p:txBody>
          <a:bodyPr wrap="none" anchor="ctr">
            <a:spAutoFit/>
          </a:bodyPr>
          <a:lstStyle/>
          <a:p>
            <a:pPr eaLnBrk="1" hangingPunct="1"/>
            <a:r>
              <a:rPr lang="en-US" b="1"/>
              <a:t>METODA NEWTON-RAPHSON</a:t>
            </a:r>
            <a:r>
              <a:rPr lang="en-US"/>
              <a:t> </a:t>
            </a:r>
          </a:p>
        </p:txBody>
      </p:sp>
      <p:sp>
        <p:nvSpPr>
          <p:cNvPr id="138251" name="Rectangle 11"/>
          <p:cNvSpPr>
            <a:spLocks noChangeArrowheads="1"/>
          </p:cNvSpPr>
          <p:nvPr/>
        </p:nvSpPr>
        <p:spPr bwMode="auto">
          <a:xfrm>
            <a:off x="323850" y="549275"/>
            <a:ext cx="8424863" cy="517525"/>
          </a:xfrm>
          <a:prstGeom prst="rect">
            <a:avLst/>
          </a:prstGeom>
          <a:noFill/>
          <a:ln w="9525">
            <a:noFill/>
            <a:miter lim="800000"/>
            <a:headEnd/>
            <a:tailEnd/>
          </a:ln>
          <a:effectLst/>
        </p:spPr>
        <p:txBody>
          <a:bodyPr anchor="ctr">
            <a:spAutoFit/>
          </a:bodyPr>
          <a:lstStyle/>
          <a:p>
            <a:pPr eaLnBrk="1" hangingPunct="1"/>
            <a:r>
              <a:rPr lang="en-US" sz="1400"/>
              <a:t>Bila dalam metoda Gauss-Seidel penyelesaian aliran beban dilakukan dengan menggunakan himpunan persamaan tegangan. </a:t>
            </a:r>
          </a:p>
        </p:txBody>
      </p:sp>
      <p:sp>
        <p:nvSpPr>
          <p:cNvPr id="138252" name="Rectangle 12"/>
          <p:cNvSpPr>
            <a:spLocks noChangeArrowheads="1"/>
          </p:cNvSpPr>
          <p:nvPr/>
        </p:nvSpPr>
        <p:spPr bwMode="auto">
          <a:xfrm>
            <a:off x="323850" y="1125538"/>
            <a:ext cx="8820150" cy="517525"/>
          </a:xfrm>
          <a:prstGeom prst="rect">
            <a:avLst/>
          </a:prstGeom>
          <a:noFill/>
          <a:ln w="9525">
            <a:noFill/>
            <a:miter lim="800000"/>
            <a:headEnd/>
            <a:tailEnd/>
          </a:ln>
          <a:effectLst/>
        </p:spPr>
        <p:txBody>
          <a:bodyPr anchor="ctr">
            <a:spAutoFit/>
          </a:bodyPr>
          <a:lstStyle/>
          <a:p>
            <a:pPr eaLnBrk="1" hangingPunct="1"/>
            <a:r>
              <a:rPr lang="en-US" sz="1400"/>
              <a:t>Dalam metoda Newton Raphson, dipergunakan himpunan persamaan non-linear untuk mengekspresikan daya aktif dan reaktif dalam bentuk tegangan. </a:t>
            </a:r>
          </a:p>
        </p:txBody>
      </p:sp>
      <p:sp>
        <p:nvSpPr>
          <p:cNvPr id="138253" name="Rectangle 13"/>
          <p:cNvSpPr>
            <a:spLocks noChangeArrowheads="1"/>
          </p:cNvSpPr>
          <p:nvPr/>
        </p:nvSpPr>
        <p:spPr bwMode="auto">
          <a:xfrm>
            <a:off x="323850" y="1700213"/>
            <a:ext cx="1508125" cy="366712"/>
          </a:xfrm>
          <a:prstGeom prst="rect">
            <a:avLst/>
          </a:prstGeom>
          <a:noFill/>
          <a:ln w="9525">
            <a:noFill/>
            <a:miter lim="800000"/>
            <a:headEnd/>
            <a:tailEnd/>
          </a:ln>
          <a:effectLst/>
        </p:spPr>
        <p:txBody>
          <a:bodyPr wrap="none" anchor="ctr">
            <a:spAutoFit/>
          </a:bodyPr>
          <a:lstStyle/>
          <a:p>
            <a:pPr eaLnBrk="1" hangingPunct="1"/>
            <a:r>
              <a:rPr lang="en-US" sz="1400"/>
              <a:t>Dari persamaan</a:t>
            </a:r>
            <a:r>
              <a:rPr lang="en-US"/>
              <a:t> </a:t>
            </a:r>
          </a:p>
        </p:txBody>
      </p:sp>
      <p:sp>
        <p:nvSpPr>
          <p:cNvPr id="138255" name="Rectangle 15"/>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38254" name="Object 14"/>
          <p:cNvGraphicFramePr>
            <a:graphicFrameLocks noChangeAspect="1"/>
          </p:cNvGraphicFramePr>
          <p:nvPr/>
        </p:nvGraphicFramePr>
        <p:xfrm>
          <a:off x="1042988" y="2133600"/>
          <a:ext cx="2016125" cy="504825"/>
        </p:xfrm>
        <a:graphic>
          <a:graphicData uri="http://schemas.openxmlformats.org/presentationml/2006/ole">
            <mc:AlternateContent xmlns:mc="http://schemas.openxmlformats.org/markup-compatibility/2006">
              <mc:Choice xmlns:v="urn:schemas-microsoft-com:vml" Requires="v">
                <p:oleObj spid="_x0000_s132102" name="Equation" r:id="rId3" imgW="914400" imgH="228600" progId="Equation.3">
                  <p:embed/>
                </p:oleObj>
              </mc:Choice>
              <mc:Fallback>
                <p:oleObj name="Equation" r:id="rId3" imgW="914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133600"/>
                        <a:ext cx="20161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56" name="Rectangle 16"/>
          <p:cNvSpPr>
            <a:spLocks noChangeArrowheads="1"/>
          </p:cNvSpPr>
          <p:nvPr/>
        </p:nvSpPr>
        <p:spPr bwMode="auto">
          <a:xfrm>
            <a:off x="358775" y="2708275"/>
            <a:ext cx="828675" cy="366713"/>
          </a:xfrm>
          <a:prstGeom prst="rect">
            <a:avLst/>
          </a:prstGeom>
          <a:noFill/>
          <a:ln w="9525">
            <a:noFill/>
            <a:miter lim="800000"/>
            <a:headEnd/>
            <a:tailEnd/>
          </a:ln>
          <a:effectLst/>
        </p:spPr>
        <p:txBody>
          <a:bodyPr wrap="none" anchor="ctr">
            <a:spAutoFit/>
          </a:bodyPr>
          <a:lstStyle/>
          <a:p>
            <a:pPr eaLnBrk="1" hangingPunct="1"/>
            <a:r>
              <a:rPr lang="en-US" sz="1400"/>
              <a:t>dimana</a:t>
            </a:r>
            <a:r>
              <a:rPr lang="en-US"/>
              <a:t> </a:t>
            </a:r>
          </a:p>
        </p:txBody>
      </p:sp>
      <p:sp>
        <p:nvSpPr>
          <p:cNvPr id="138258" name="Rectangle 18"/>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38257" name="Object 17"/>
          <p:cNvGraphicFramePr>
            <a:graphicFrameLocks noChangeAspect="1"/>
          </p:cNvGraphicFramePr>
          <p:nvPr/>
        </p:nvGraphicFramePr>
        <p:xfrm>
          <a:off x="1044575" y="3068638"/>
          <a:ext cx="1655763" cy="908050"/>
        </p:xfrm>
        <a:graphic>
          <a:graphicData uri="http://schemas.openxmlformats.org/presentationml/2006/ole">
            <mc:AlternateContent xmlns:mc="http://schemas.openxmlformats.org/markup-compatibility/2006">
              <mc:Choice xmlns:v="urn:schemas-microsoft-com:vml" Requires="v">
                <p:oleObj spid="_x0000_s132103" name="Equation" r:id="rId5" imgW="888614" imgH="482391" progId="Equation.3">
                  <p:embed/>
                </p:oleObj>
              </mc:Choice>
              <mc:Fallback>
                <p:oleObj name="Equation" r:id="rId5" imgW="888614"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3068638"/>
                        <a:ext cx="1655763"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59" name="Rectangle 19"/>
          <p:cNvSpPr>
            <a:spLocks noChangeArrowheads="1"/>
          </p:cNvSpPr>
          <p:nvPr/>
        </p:nvSpPr>
        <p:spPr bwMode="auto">
          <a:xfrm>
            <a:off x="395288" y="3933825"/>
            <a:ext cx="549275" cy="304800"/>
          </a:xfrm>
          <a:prstGeom prst="rect">
            <a:avLst/>
          </a:prstGeom>
          <a:noFill/>
          <a:ln w="9525">
            <a:noFill/>
            <a:miter lim="800000"/>
            <a:headEnd/>
            <a:tailEnd/>
          </a:ln>
          <a:effectLst/>
        </p:spPr>
        <p:txBody>
          <a:bodyPr wrap="none" anchor="ctr">
            <a:spAutoFit/>
          </a:bodyPr>
          <a:lstStyle/>
          <a:p>
            <a:pPr algn="just" eaLnBrk="1" hangingPunct="1"/>
            <a:r>
              <a:rPr lang="en-US" sz="1400"/>
              <a:t>Atau</a:t>
            </a:r>
          </a:p>
        </p:txBody>
      </p:sp>
      <p:sp>
        <p:nvSpPr>
          <p:cNvPr id="138261" name="Rectangle 21"/>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38260" name="Object 20"/>
          <p:cNvGraphicFramePr>
            <a:graphicFrameLocks noChangeAspect="1"/>
          </p:cNvGraphicFramePr>
          <p:nvPr/>
        </p:nvGraphicFramePr>
        <p:xfrm>
          <a:off x="971550" y="4292600"/>
          <a:ext cx="2089150" cy="508000"/>
        </p:xfrm>
        <a:graphic>
          <a:graphicData uri="http://schemas.openxmlformats.org/presentationml/2006/ole">
            <mc:AlternateContent xmlns:mc="http://schemas.openxmlformats.org/markup-compatibility/2006">
              <mc:Choice xmlns:v="urn:schemas-microsoft-com:vml" Requires="v">
                <p:oleObj spid="_x0000_s132104" name="Equation" r:id="rId7" imgW="1054100" imgH="254000" progId="Equation.3">
                  <p:embed/>
                </p:oleObj>
              </mc:Choice>
              <mc:Fallback>
                <p:oleObj name="Equation" r:id="rId7" imgW="10541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4292600"/>
                        <a:ext cx="208915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62" name="Rectangle 22"/>
          <p:cNvSpPr>
            <a:spLocks noChangeArrowheads="1"/>
          </p:cNvSpPr>
          <p:nvPr/>
        </p:nvSpPr>
        <p:spPr bwMode="auto">
          <a:xfrm>
            <a:off x="395288" y="4941888"/>
            <a:ext cx="3317875" cy="304800"/>
          </a:xfrm>
          <a:prstGeom prst="rect">
            <a:avLst/>
          </a:prstGeom>
          <a:noFill/>
          <a:ln w="9525">
            <a:noFill/>
            <a:miter lim="800000"/>
            <a:headEnd/>
            <a:tailEnd/>
          </a:ln>
          <a:effectLst/>
        </p:spPr>
        <p:txBody>
          <a:bodyPr wrap="none" anchor="ctr">
            <a:spAutoFit/>
          </a:bodyPr>
          <a:lstStyle/>
          <a:p>
            <a:pPr algn="just" eaLnBrk="1" hangingPunct="1"/>
            <a:r>
              <a:rPr lang="en-US" sz="1400"/>
              <a:t>Dalam bentuk lain, dapat pula dituliskan</a:t>
            </a:r>
          </a:p>
        </p:txBody>
      </p:sp>
      <p:sp>
        <p:nvSpPr>
          <p:cNvPr id="138264" name="Rectangle 24"/>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38263" name="Object 23"/>
          <p:cNvGraphicFramePr>
            <a:graphicFrameLocks noChangeAspect="1"/>
          </p:cNvGraphicFramePr>
          <p:nvPr/>
        </p:nvGraphicFramePr>
        <p:xfrm>
          <a:off x="971550" y="5153025"/>
          <a:ext cx="3240088" cy="939800"/>
        </p:xfrm>
        <a:graphic>
          <a:graphicData uri="http://schemas.openxmlformats.org/presentationml/2006/ole">
            <mc:AlternateContent xmlns:mc="http://schemas.openxmlformats.org/markup-compatibility/2006">
              <mc:Choice xmlns:v="urn:schemas-microsoft-com:vml" Requires="v">
                <p:oleObj spid="_x0000_s132105" name="Equation" r:id="rId9" imgW="1676400" imgH="482600" progId="Equation.3">
                  <p:embed/>
                </p:oleObj>
              </mc:Choice>
              <mc:Fallback>
                <p:oleObj name="Equation" r:id="rId9" imgW="1676400" imgH="482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5153025"/>
                        <a:ext cx="3240088"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0843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8250"/>
                                        </p:tgtEl>
                                        <p:attrNameLst>
                                          <p:attrName>style.visibility</p:attrName>
                                        </p:attrNameLst>
                                      </p:cBhvr>
                                      <p:to>
                                        <p:strVal val="visible"/>
                                      </p:to>
                                    </p:set>
                                    <p:anim calcmode="lin" valueType="num">
                                      <p:cBhvr>
                                        <p:cTn id="7" dur="500" decel="50000" fill="hold">
                                          <p:stCondLst>
                                            <p:cond delay="0"/>
                                          </p:stCondLst>
                                        </p:cTn>
                                        <p:tgtEl>
                                          <p:spTgt spid="1382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82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8250"/>
                                        </p:tgtEl>
                                        <p:attrNameLst>
                                          <p:attrName>ppt_w</p:attrName>
                                        </p:attrNameLst>
                                      </p:cBhvr>
                                      <p:tavLst>
                                        <p:tav tm="0">
                                          <p:val>
                                            <p:strVal val="#ppt_w*.05"/>
                                          </p:val>
                                        </p:tav>
                                        <p:tav tm="100000">
                                          <p:val>
                                            <p:strVal val="#ppt_w"/>
                                          </p:val>
                                        </p:tav>
                                      </p:tavLst>
                                    </p:anim>
                                    <p:anim calcmode="lin" valueType="num">
                                      <p:cBhvr>
                                        <p:cTn id="10" dur="1000" fill="hold"/>
                                        <p:tgtEl>
                                          <p:spTgt spid="1382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82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82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82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8250"/>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38251"/>
                                        </p:tgtEl>
                                        <p:attrNameLst>
                                          <p:attrName>style.visibility</p:attrName>
                                        </p:attrNameLst>
                                      </p:cBhvr>
                                      <p:to>
                                        <p:strVal val="visible"/>
                                      </p:to>
                                    </p:set>
                                    <p:anim calcmode="lin" valueType="num">
                                      <p:cBhvr>
                                        <p:cTn id="19" dur="500" fill="hold"/>
                                        <p:tgtEl>
                                          <p:spTgt spid="13825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8251"/>
                                        </p:tgtEl>
                                        <p:attrNameLst>
                                          <p:attrName>ppt_y</p:attrName>
                                        </p:attrNameLst>
                                      </p:cBhvr>
                                      <p:tavLst>
                                        <p:tav tm="0">
                                          <p:val>
                                            <p:strVal val="#ppt_y"/>
                                          </p:val>
                                        </p:tav>
                                        <p:tav tm="100000">
                                          <p:val>
                                            <p:strVal val="#ppt_y"/>
                                          </p:val>
                                        </p:tav>
                                      </p:tavLst>
                                    </p:anim>
                                    <p:anim calcmode="lin" valueType="num">
                                      <p:cBhvr>
                                        <p:cTn id="21" dur="500" fill="hold"/>
                                        <p:tgtEl>
                                          <p:spTgt spid="13825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825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8251"/>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38252"/>
                                        </p:tgtEl>
                                        <p:attrNameLst>
                                          <p:attrName>style.visibility</p:attrName>
                                        </p:attrNameLst>
                                      </p:cBhvr>
                                      <p:to>
                                        <p:strVal val="visible"/>
                                      </p:to>
                                    </p:set>
                                    <p:anim calcmode="lin" valueType="num">
                                      <p:cBhvr>
                                        <p:cTn id="28" dur="500" fill="hold"/>
                                        <p:tgtEl>
                                          <p:spTgt spid="13825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8252"/>
                                        </p:tgtEl>
                                        <p:attrNameLst>
                                          <p:attrName>ppt_y</p:attrName>
                                        </p:attrNameLst>
                                      </p:cBhvr>
                                      <p:tavLst>
                                        <p:tav tm="0">
                                          <p:val>
                                            <p:strVal val="#ppt_y"/>
                                          </p:val>
                                        </p:tav>
                                        <p:tav tm="100000">
                                          <p:val>
                                            <p:strVal val="#ppt_y"/>
                                          </p:val>
                                        </p:tav>
                                      </p:tavLst>
                                    </p:anim>
                                    <p:anim calcmode="lin" valueType="num">
                                      <p:cBhvr>
                                        <p:cTn id="30" dur="500" fill="hold"/>
                                        <p:tgtEl>
                                          <p:spTgt spid="13825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825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825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38253"/>
                                        </p:tgtEl>
                                        <p:attrNameLst>
                                          <p:attrName>style.visibility</p:attrName>
                                        </p:attrNameLst>
                                      </p:cBhvr>
                                      <p:to>
                                        <p:strVal val="visible"/>
                                      </p:to>
                                    </p:set>
                                    <p:animEffect transition="in" filter="strips(downLeft)">
                                      <p:cBhvr>
                                        <p:cTn id="37" dur="500"/>
                                        <p:tgtEl>
                                          <p:spTgt spid="138253"/>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38254"/>
                                        </p:tgtEl>
                                        <p:attrNameLst>
                                          <p:attrName>style.visibility</p:attrName>
                                        </p:attrNameLst>
                                      </p:cBhvr>
                                      <p:to>
                                        <p:strVal val="visible"/>
                                      </p:to>
                                    </p:set>
                                    <p:anim calcmode="lin" valueType="num">
                                      <p:cBhvr>
                                        <p:cTn id="42" dur="500" decel="50000" fill="hold">
                                          <p:stCondLst>
                                            <p:cond delay="0"/>
                                          </p:stCondLst>
                                        </p:cTn>
                                        <p:tgtEl>
                                          <p:spTgt spid="13825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3825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38254"/>
                                        </p:tgtEl>
                                        <p:attrNameLst>
                                          <p:attrName>ppt_w</p:attrName>
                                        </p:attrNameLst>
                                      </p:cBhvr>
                                      <p:tavLst>
                                        <p:tav tm="0">
                                          <p:val>
                                            <p:strVal val="#ppt_w*.05"/>
                                          </p:val>
                                        </p:tav>
                                        <p:tav tm="100000">
                                          <p:val>
                                            <p:strVal val="#ppt_w"/>
                                          </p:val>
                                        </p:tav>
                                      </p:tavLst>
                                    </p:anim>
                                    <p:anim calcmode="lin" valueType="num">
                                      <p:cBhvr>
                                        <p:cTn id="45" dur="1000" fill="hold"/>
                                        <p:tgtEl>
                                          <p:spTgt spid="13825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3825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3825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3825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3825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138256"/>
                                        </p:tgtEl>
                                        <p:attrNameLst>
                                          <p:attrName>style.visibility</p:attrName>
                                        </p:attrNameLst>
                                      </p:cBhvr>
                                      <p:to>
                                        <p:strVal val="visible"/>
                                      </p:to>
                                    </p:set>
                                    <p:animEffect transition="in" filter="strips(downLeft)">
                                      <p:cBhvr>
                                        <p:cTn id="54" dur="500"/>
                                        <p:tgtEl>
                                          <p:spTgt spid="138256"/>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138257"/>
                                        </p:tgtEl>
                                        <p:attrNameLst>
                                          <p:attrName>style.visibility</p:attrName>
                                        </p:attrNameLst>
                                      </p:cBhvr>
                                      <p:to>
                                        <p:strVal val="visible"/>
                                      </p:to>
                                    </p:set>
                                    <p:animEffect transition="in" filter="strips(downLeft)">
                                      <p:cBhvr>
                                        <p:cTn id="59" dur="500"/>
                                        <p:tgtEl>
                                          <p:spTgt spid="138257"/>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138259"/>
                                        </p:tgtEl>
                                        <p:attrNameLst>
                                          <p:attrName>style.visibility</p:attrName>
                                        </p:attrNameLst>
                                      </p:cBhvr>
                                      <p:to>
                                        <p:strVal val="visible"/>
                                      </p:to>
                                    </p:set>
                                    <p:anim calcmode="lin" valueType="num">
                                      <p:cBhvr>
                                        <p:cTn id="64" dur="500" decel="50000" fill="hold">
                                          <p:stCondLst>
                                            <p:cond delay="0"/>
                                          </p:stCondLst>
                                        </p:cTn>
                                        <p:tgtEl>
                                          <p:spTgt spid="138259"/>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38259"/>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38259"/>
                                        </p:tgtEl>
                                        <p:attrNameLst>
                                          <p:attrName>ppt_w</p:attrName>
                                        </p:attrNameLst>
                                      </p:cBhvr>
                                      <p:tavLst>
                                        <p:tav tm="0">
                                          <p:val>
                                            <p:strVal val="#ppt_w*.05"/>
                                          </p:val>
                                        </p:tav>
                                        <p:tav tm="100000">
                                          <p:val>
                                            <p:strVal val="#ppt_w"/>
                                          </p:val>
                                        </p:tav>
                                      </p:tavLst>
                                    </p:anim>
                                    <p:anim calcmode="lin" valueType="num">
                                      <p:cBhvr>
                                        <p:cTn id="67" dur="1000" fill="hold"/>
                                        <p:tgtEl>
                                          <p:spTgt spid="138259"/>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38259"/>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38259"/>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38259"/>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38259"/>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138260"/>
                                        </p:tgtEl>
                                        <p:attrNameLst>
                                          <p:attrName>style.visibility</p:attrName>
                                        </p:attrNameLst>
                                      </p:cBhvr>
                                      <p:to>
                                        <p:strVal val="visible"/>
                                      </p:to>
                                    </p:set>
                                    <p:animEffect transition="in" filter="strips(downLeft)">
                                      <p:cBhvr>
                                        <p:cTn id="76" dur="500"/>
                                        <p:tgtEl>
                                          <p:spTgt spid="138260"/>
                                        </p:tgtEl>
                                      </p:cBhvr>
                                    </p:animEffect>
                                  </p:childTnLst>
                                </p:cTn>
                              </p:par>
                            </p:childTnLst>
                          </p:cTn>
                        </p:par>
                      </p:childTnLst>
                    </p:cTn>
                  </p:par>
                  <p:par>
                    <p:cTn id="77" fill="hold">
                      <p:stCondLst>
                        <p:cond delay="indefinite"/>
                      </p:stCondLst>
                      <p:childTnLst>
                        <p:par>
                          <p:cTn id="78" fill="hold">
                            <p:stCondLst>
                              <p:cond delay="0"/>
                            </p:stCondLst>
                            <p:childTnLst>
                              <p:par>
                                <p:cTn id="79" presetID="41" presetClass="entr" presetSubtype="0" fill="hold" grpId="0" nodeType="clickEffect">
                                  <p:stCondLst>
                                    <p:cond delay="0"/>
                                  </p:stCondLst>
                                  <p:iterate type="lt">
                                    <p:tmPct val="10000"/>
                                  </p:iterate>
                                  <p:childTnLst>
                                    <p:set>
                                      <p:cBhvr>
                                        <p:cTn id="80" dur="1" fill="hold">
                                          <p:stCondLst>
                                            <p:cond delay="0"/>
                                          </p:stCondLst>
                                        </p:cTn>
                                        <p:tgtEl>
                                          <p:spTgt spid="138262"/>
                                        </p:tgtEl>
                                        <p:attrNameLst>
                                          <p:attrName>style.visibility</p:attrName>
                                        </p:attrNameLst>
                                      </p:cBhvr>
                                      <p:to>
                                        <p:strVal val="visible"/>
                                      </p:to>
                                    </p:set>
                                    <p:anim calcmode="lin" valueType="num">
                                      <p:cBhvr>
                                        <p:cTn id="81" dur="500" fill="hold"/>
                                        <p:tgtEl>
                                          <p:spTgt spid="13826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38262"/>
                                        </p:tgtEl>
                                        <p:attrNameLst>
                                          <p:attrName>ppt_y</p:attrName>
                                        </p:attrNameLst>
                                      </p:cBhvr>
                                      <p:tavLst>
                                        <p:tav tm="0">
                                          <p:val>
                                            <p:strVal val="#ppt_y"/>
                                          </p:val>
                                        </p:tav>
                                        <p:tav tm="100000">
                                          <p:val>
                                            <p:strVal val="#ppt_y"/>
                                          </p:val>
                                        </p:tav>
                                      </p:tavLst>
                                    </p:anim>
                                    <p:anim calcmode="lin" valueType="num">
                                      <p:cBhvr>
                                        <p:cTn id="83" dur="500" fill="hold"/>
                                        <p:tgtEl>
                                          <p:spTgt spid="13826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3826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38262"/>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138263"/>
                                        </p:tgtEl>
                                        <p:attrNameLst>
                                          <p:attrName>style.visibility</p:attrName>
                                        </p:attrNameLst>
                                      </p:cBhvr>
                                      <p:to>
                                        <p:strVal val="visible"/>
                                      </p:to>
                                    </p:set>
                                    <p:animEffect transition="in" filter="strips(downLeft)">
                                      <p:cBhvr>
                                        <p:cTn id="90" dur="500"/>
                                        <p:tgtEl>
                                          <p:spTgt spid="138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0" grpId="0"/>
      <p:bldP spid="138251" grpId="0"/>
      <p:bldP spid="138252" grpId="0"/>
      <p:bldP spid="138253" grpId="0"/>
      <p:bldP spid="138256" grpId="0"/>
      <p:bldP spid="138259" grpId="0"/>
      <p:bldP spid="13826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p:cNvSpPr>
            <a:spLocks noGrp="1" noChangeArrowheads="1"/>
          </p:cNvSpPr>
          <p:nvPr>
            <p:ph type="dt" sz="half" idx="2"/>
          </p:nvPr>
        </p:nvSpPr>
        <p:spPr/>
        <p:txBody>
          <a:bodyPr/>
          <a:lstStyle/>
          <a:p>
            <a:fld id="{8CC1C751-5C40-4CB3-9C66-515DE88FF619}" type="datetime1">
              <a:rPr lang="en-US"/>
              <a:pPr/>
              <a:t>5/15/2017</a:t>
            </a:fld>
            <a:endParaRPr lang="en-US"/>
          </a:p>
        </p:txBody>
      </p:sp>
      <p:sp>
        <p:nvSpPr>
          <p:cNvPr id="21" name="Rectangle 11"/>
          <p:cNvSpPr>
            <a:spLocks noGrp="1" noChangeArrowheads="1"/>
          </p:cNvSpPr>
          <p:nvPr>
            <p:ph type="sldNum" sz="quarter" idx="4"/>
          </p:nvPr>
        </p:nvSpPr>
        <p:spPr/>
        <p:txBody>
          <a:bodyPr/>
          <a:lstStyle/>
          <a:p>
            <a:fld id="{F914C399-14ED-44AE-BA48-0A2EFD5F929A}" type="slidenum">
              <a:rPr lang="en-US"/>
              <a:pPr/>
              <a:t>85</a:t>
            </a:fld>
            <a:endParaRPr lang="en-US"/>
          </a:p>
        </p:txBody>
      </p:sp>
      <p:sp>
        <p:nvSpPr>
          <p:cNvPr id="146434" name="Rectangle 2"/>
          <p:cNvSpPr>
            <a:spLocks noChangeArrowheads="1"/>
          </p:cNvSpPr>
          <p:nvPr/>
        </p:nvSpPr>
        <p:spPr bwMode="auto">
          <a:xfrm>
            <a:off x="323850" y="260350"/>
            <a:ext cx="1646238" cy="366713"/>
          </a:xfrm>
          <a:prstGeom prst="rect">
            <a:avLst/>
          </a:prstGeom>
          <a:noFill/>
          <a:ln w="9525">
            <a:noFill/>
            <a:miter lim="800000"/>
            <a:headEnd/>
            <a:tailEnd/>
          </a:ln>
          <a:effectLst/>
        </p:spPr>
        <p:txBody>
          <a:bodyPr wrap="none" anchor="ctr">
            <a:spAutoFit/>
          </a:bodyPr>
          <a:lstStyle/>
          <a:p>
            <a:pPr eaLnBrk="1" hangingPunct="1"/>
            <a:r>
              <a:rPr lang="en-US" sz="1400"/>
              <a:t>Mengingat bahwa</a:t>
            </a:r>
            <a:r>
              <a:rPr lang="en-US"/>
              <a:t> </a:t>
            </a:r>
          </a:p>
        </p:txBody>
      </p:sp>
      <p:sp>
        <p:nvSpPr>
          <p:cNvPr id="146436" name="Rectangle 4"/>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6435" name="Object 3"/>
          <p:cNvGraphicFramePr>
            <a:graphicFrameLocks noChangeAspect="1"/>
          </p:cNvGraphicFramePr>
          <p:nvPr/>
        </p:nvGraphicFramePr>
        <p:xfrm>
          <a:off x="971550" y="692150"/>
          <a:ext cx="2268538" cy="506413"/>
        </p:xfrm>
        <a:graphic>
          <a:graphicData uri="http://schemas.openxmlformats.org/presentationml/2006/ole">
            <mc:AlternateContent xmlns:mc="http://schemas.openxmlformats.org/markup-compatibility/2006">
              <mc:Choice xmlns:v="urn:schemas-microsoft-com:vml" Requires="v">
                <p:oleObj spid="_x0000_s133128" name="Equation" r:id="rId3" imgW="1066800" imgH="241300" progId="Equation.3">
                  <p:embed/>
                </p:oleObj>
              </mc:Choice>
              <mc:Fallback>
                <p:oleObj name="Equation" r:id="rId3" imgW="10668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692150"/>
                        <a:ext cx="2268538"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6437" name="Rectangle 5"/>
          <p:cNvSpPr>
            <a:spLocks noChangeArrowheads="1"/>
          </p:cNvSpPr>
          <p:nvPr/>
        </p:nvSpPr>
        <p:spPr bwMode="auto">
          <a:xfrm>
            <a:off x="3492500" y="765175"/>
            <a:ext cx="528638" cy="304800"/>
          </a:xfrm>
          <a:prstGeom prst="rect">
            <a:avLst/>
          </a:prstGeom>
          <a:noFill/>
          <a:ln w="9525">
            <a:noFill/>
            <a:miter lim="800000"/>
            <a:headEnd/>
            <a:tailEnd/>
          </a:ln>
          <a:effectLst/>
        </p:spPr>
        <p:txBody>
          <a:bodyPr wrap="none" anchor="ctr">
            <a:spAutoFit/>
          </a:bodyPr>
          <a:lstStyle/>
          <a:p>
            <a:pPr eaLnBrk="1" hangingPunct="1"/>
            <a:r>
              <a:rPr lang="en-US" sz="1400"/>
              <a:t>dan </a:t>
            </a:r>
          </a:p>
        </p:txBody>
      </p:sp>
      <p:sp>
        <p:nvSpPr>
          <p:cNvPr id="146439"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6438" name="Object 6"/>
          <p:cNvGraphicFramePr>
            <a:graphicFrameLocks noChangeAspect="1"/>
          </p:cNvGraphicFramePr>
          <p:nvPr/>
        </p:nvGraphicFramePr>
        <p:xfrm>
          <a:off x="4140200" y="692150"/>
          <a:ext cx="1835150" cy="515938"/>
        </p:xfrm>
        <a:graphic>
          <a:graphicData uri="http://schemas.openxmlformats.org/presentationml/2006/ole">
            <mc:AlternateContent xmlns:mc="http://schemas.openxmlformats.org/markup-compatibility/2006">
              <mc:Choice xmlns:v="urn:schemas-microsoft-com:vml" Requires="v">
                <p:oleObj spid="_x0000_s133129" name="Equation" r:id="rId5" imgW="850531" imgH="241195" progId="Equation.3">
                  <p:embed/>
                </p:oleObj>
              </mc:Choice>
              <mc:Fallback>
                <p:oleObj name="Equation" r:id="rId5" imgW="850531"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692150"/>
                        <a:ext cx="1835150"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6440" name="Rectangle 8"/>
          <p:cNvSpPr>
            <a:spLocks noChangeArrowheads="1"/>
          </p:cNvSpPr>
          <p:nvPr/>
        </p:nvSpPr>
        <p:spPr bwMode="auto">
          <a:xfrm>
            <a:off x="323850" y="1333500"/>
            <a:ext cx="1616075" cy="366713"/>
          </a:xfrm>
          <a:prstGeom prst="rect">
            <a:avLst/>
          </a:prstGeom>
          <a:noFill/>
          <a:ln w="9525">
            <a:noFill/>
            <a:miter lim="800000"/>
            <a:headEnd/>
            <a:tailEnd/>
          </a:ln>
          <a:effectLst/>
        </p:spPr>
        <p:txBody>
          <a:bodyPr wrap="none" anchor="ctr">
            <a:spAutoFit/>
          </a:bodyPr>
          <a:lstStyle/>
          <a:p>
            <a:pPr eaLnBrk="1" hangingPunct="1"/>
            <a:r>
              <a:rPr lang="en-US" sz="1400"/>
              <a:t>maka persamaan</a:t>
            </a:r>
            <a:r>
              <a:rPr lang="en-US"/>
              <a:t> </a:t>
            </a:r>
          </a:p>
        </p:txBody>
      </p:sp>
      <p:sp>
        <p:nvSpPr>
          <p:cNvPr id="146442" name="Rectangle 10"/>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6443" name="Object 11"/>
          <p:cNvGraphicFramePr>
            <a:graphicFrameLocks noChangeAspect="1"/>
          </p:cNvGraphicFramePr>
          <p:nvPr/>
        </p:nvGraphicFramePr>
        <p:xfrm>
          <a:off x="1044575" y="1700213"/>
          <a:ext cx="3240088" cy="939800"/>
        </p:xfrm>
        <a:graphic>
          <a:graphicData uri="http://schemas.openxmlformats.org/presentationml/2006/ole">
            <mc:AlternateContent xmlns:mc="http://schemas.openxmlformats.org/markup-compatibility/2006">
              <mc:Choice xmlns:v="urn:schemas-microsoft-com:vml" Requires="v">
                <p:oleObj spid="_x0000_s133130" name="Equation" r:id="rId7" imgW="1676400" imgH="482600" progId="Equation.3">
                  <p:embed/>
                </p:oleObj>
              </mc:Choice>
              <mc:Fallback>
                <p:oleObj name="Equation" r:id="rId7" imgW="16764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575" y="1700213"/>
                        <a:ext cx="3240088"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6444" name="Rectangle 12"/>
          <p:cNvSpPr>
            <a:spLocks noChangeArrowheads="1"/>
          </p:cNvSpPr>
          <p:nvPr/>
        </p:nvSpPr>
        <p:spPr bwMode="auto">
          <a:xfrm>
            <a:off x="323850" y="2774950"/>
            <a:ext cx="1863725" cy="366713"/>
          </a:xfrm>
          <a:prstGeom prst="rect">
            <a:avLst/>
          </a:prstGeom>
          <a:noFill/>
          <a:ln w="9525">
            <a:noFill/>
            <a:miter lim="800000"/>
            <a:headEnd/>
            <a:tailEnd/>
          </a:ln>
          <a:effectLst/>
        </p:spPr>
        <p:txBody>
          <a:bodyPr wrap="none" anchor="ctr">
            <a:spAutoFit/>
          </a:bodyPr>
          <a:lstStyle/>
          <a:p>
            <a:pPr eaLnBrk="1" hangingPunct="1"/>
            <a:r>
              <a:rPr lang="en-US" sz="1400"/>
              <a:t>dapat ditulis menjadi</a:t>
            </a:r>
            <a:r>
              <a:rPr lang="en-US"/>
              <a:t> </a:t>
            </a:r>
          </a:p>
        </p:txBody>
      </p:sp>
      <p:sp>
        <p:nvSpPr>
          <p:cNvPr id="146446" name="Rectangle 14"/>
          <p:cNvSpPr>
            <a:spLocks noChangeArrowheads="1"/>
          </p:cNvSpPr>
          <p:nvPr/>
        </p:nvSpPr>
        <p:spPr bwMode="auto">
          <a:xfrm>
            <a:off x="0" y="30861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6445" name="Object 13"/>
          <p:cNvGraphicFramePr>
            <a:graphicFrameLocks noChangeAspect="1"/>
          </p:cNvGraphicFramePr>
          <p:nvPr/>
        </p:nvGraphicFramePr>
        <p:xfrm>
          <a:off x="1079500" y="2852738"/>
          <a:ext cx="4787900" cy="1231900"/>
        </p:xfrm>
        <a:graphic>
          <a:graphicData uri="http://schemas.openxmlformats.org/presentationml/2006/ole">
            <mc:AlternateContent xmlns:mc="http://schemas.openxmlformats.org/markup-compatibility/2006">
              <mc:Choice xmlns:v="urn:schemas-microsoft-com:vml" Requires="v">
                <p:oleObj spid="_x0000_s133131" name="Equation" r:id="rId9" imgW="2946400" imgH="685800" progId="Equation.3">
                  <p:embed/>
                </p:oleObj>
              </mc:Choice>
              <mc:Fallback>
                <p:oleObj name="Equation" r:id="rId9" imgW="2946400" imgH="685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0" y="2852738"/>
                        <a:ext cx="4787900"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6447" name="Rectangle 15"/>
          <p:cNvSpPr>
            <a:spLocks noChangeArrowheads="1"/>
          </p:cNvSpPr>
          <p:nvPr/>
        </p:nvSpPr>
        <p:spPr bwMode="auto">
          <a:xfrm>
            <a:off x="341313" y="4203700"/>
            <a:ext cx="4735512" cy="304800"/>
          </a:xfrm>
          <a:prstGeom prst="rect">
            <a:avLst/>
          </a:prstGeom>
          <a:noFill/>
          <a:ln w="9525">
            <a:noFill/>
            <a:miter lim="800000"/>
            <a:headEnd/>
            <a:tailEnd/>
          </a:ln>
          <a:effectLst/>
        </p:spPr>
        <p:txBody>
          <a:bodyPr wrap="none" anchor="ctr">
            <a:spAutoFit/>
          </a:bodyPr>
          <a:lstStyle/>
          <a:p>
            <a:pPr algn="just" eaLnBrk="1" hangingPunct="1"/>
            <a:r>
              <a:rPr lang="es-ES_tradnl" sz="1400"/>
              <a:t>Bilamana bagian real dipisahkan dengan imajiner, didapat</a:t>
            </a:r>
          </a:p>
        </p:txBody>
      </p:sp>
      <p:sp>
        <p:nvSpPr>
          <p:cNvPr id="146449" name="Rectangle 17"/>
          <p:cNvSpPr>
            <a:spLocks noChangeArrowheads="1"/>
          </p:cNvSpPr>
          <p:nvPr/>
        </p:nvSpPr>
        <p:spPr bwMode="auto">
          <a:xfrm>
            <a:off x="0" y="31575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6448" name="Object 16"/>
          <p:cNvGraphicFramePr>
            <a:graphicFrameLocks noChangeAspect="1"/>
          </p:cNvGraphicFramePr>
          <p:nvPr/>
        </p:nvGraphicFramePr>
        <p:xfrm>
          <a:off x="1042988" y="4446588"/>
          <a:ext cx="5040312" cy="998537"/>
        </p:xfrm>
        <a:graphic>
          <a:graphicData uri="http://schemas.openxmlformats.org/presentationml/2006/ole">
            <mc:AlternateContent xmlns:mc="http://schemas.openxmlformats.org/markup-compatibility/2006">
              <mc:Choice xmlns:v="urn:schemas-microsoft-com:vml" Requires="v">
                <p:oleObj spid="_x0000_s133132" name="Equation" r:id="rId11" imgW="3162300" imgH="546100" progId="Equation.3">
                  <p:embed/>
                </p:oleObj>
              </mc:Choice>
              <mc:Fallback>
                <p:oleObj name="Equation" r:id="rId11" imgW="3162300" imgH="546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4446588"/>
                        <a:ext cx="5040312"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6451" name="Rectangle 19"/>
          <p:cNvSpPr>
            <a:spLocks noChangeArrowheads="1"/>
          </p:cNvSpPr>
          <p:nvPr/>
        </p:nvSpPr>
        <p:spPr bwMode="auto">
          <a:xfrm>
            <a:off x="0" y="31575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6450" name="Object 18"/>
          <p:cNvGraphicFramePr>
            <a:graphicFrameLocks noChangeAspect="1"/>
          </p:cNvGraphicFramePr>
          <p:nvPr/>
        </p:nvGraphicFramePr>
        <p:xfrm>
          <a:off x="1042988" y="5356225"/>
          <a:ext cx="4897437" cy="952500"/>
        </p:xfrm>
        <a:graphic>
          <a:graphicData uri="http://schemas.openxmlformats.org/presentationml/2006/ole">
            <mc:AlternateContent xmlns:mc="http://schemas.openxmlformats.org/markup-compatibility/2006">
              <mc:Choice xmlns:v="urn:schemas-microsoft-com:vml" Requires="v">
                <p:oleObj spid="_x0000_s133133" name="Equation" r:id="rId13" imgW="3213100" imgH="546100" progId="Equation.3">
                  <p:embed/>
                </p:oleObj>
              </mc:Choice>
              <mc:Fallback>
                <p:oleObj name="Equation" r:id="rId13" imgW="3213100" imgH="546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2988" y="5356225"/>
                        <a:ext cx="4897437"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136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p:cTn id="7" dur="500" decel="50000" fill="hold">
                                          <p:stCondLst>
                                            <p:cond delay="0"/>
                                          </p:stCondLst>
                                        </p:cTn>
                                        <p:tgtEl>
                                          <p:spTgt spid="1464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64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6434"/>
                                        </p:tgtEl>
                                        <p:attrNameLst>
                                          <p:attrName>ppt_w</p:attrName>
                                        </p:attrNameLst>
                                      </p:cBhvr>
                                      <p:tavLst>
                                        <p:tav tm="0">
                                          <p:val>
                                            <p:strVal val="#ppt_w*.05"/>
                                          </p:val>
                                        </p:tav>
                                        <p:tav tm="100000">
                                          <p:val>
                                            <p:strVal val="#ppt_w"/>
                                          </p:val>
                                        </p:tav>
                                      </p:tavLst>
                                    </p:anim>
                                    <p:anim calcmode="lin" valueType="num">
                                      <p:cBhvr>
                                        <p:cTn id="10" dur="1000" fill="hold"/>
                                        <p:tgtEl>
                                          <p:spTgt spid="1464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64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64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64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643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46435"/>
                                        </p:tgtEl>
                                        <p:attrNameLst>
                                          <p:attrName>style.visibility</p:attrName>
                                        </p:attrNameLst>
                                      </p:cBhvr>
                                      <p:to>
                                        <p:strVal val="visible"/>
                                      </p:to>
                                    </p:set>
                                    <p:animEffect transition="in" filter="strips(downLeft)">
                                      <p:cBhvr>
                                        <p:cTn id="19" dur="500"/>
                                        <p:tgtEl>
                                          <p:spTgt spid="146435"/>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46437"/>
                                        </p:tgtEl>
                                        <p:attrNameLst>
                                          <p:attrName>style.visibility</p:attrName>
                                        </p:attrNameLst>
                                      </p:cBhvr>
                                      <p:to>
                                        <p:strVal val="visible"/>
                                      </p:to>
                                    </p:set>
                                    <p:anim calcmode="lin" valueType="num">
                                      <p:cBhvr>
                                        <p:cTn id="24" dur="3000" fill="hold"/>
                                        <p:tgtEl>
                                          <p:spTgt spid="146437"/>
                                        </p:tgtEl>
                                        <p:attrNameLst>
                                          <p:attrName>ppt_x</p:attrName>
                                        </p:attrNameLst>
                                      </p:cBhvr>
                                      <p:tavLst>
                                        <p:tav tm="0">
                                          <p:val>
                                            <p:strVal val="#ppt_x"/>
                                          </p:val>
                                        </p:tav>
                                        <p:tav tm="50000">
                                          <p:val>
                                            <p:strVal val="#ppt_x+.1"/>
                                          </p:val>
                                        </p:tav>
                                        <p:tav tm="100000">
                                          <p:val>
                                            <p:strVal val="#ppt_x"/>
                                          </p:val>
                                        </p:tav>
                                      </p:tavLst>
                                    </p:anim>
                                    <p:anim calcmode="lin" valueType="num">
                                      <p:cBhvr>
                                        <p:cTn id="25" dur="3000" fill="hold"/>
                                        <p:tgtEl>
                                          <p:spTgt spid="146437"/>
                                        </p:tgtEl>
                                        <p:attrNameLst>
                                          <p:attrName>ppt_y</p:attrName>
                                        </p:attrNameLst>
                                      </p:cBhvr>
                                      <p:tavLst>
                                        <p:tav tm="0">
                                          <p:val>
                                            <p:strVal val="#ppt_y"/>
                                          </p:val>
                                        </p:tav>
                                        <p:tav tm="100000">
                                          <p:val>
                                            <p:strVal val="#ppt_y"/>
                                          </p:val>
                                        </p:tav>
                                      </p:tavLst>
                                    </p:anim>
                                    <p:anim calcmode="lin" valueType="num">
                                      <p:cBhvr>
                                        <p:cTn id="26" dur="3000" fill="hold"/>
                                        <p:tgtEl>
                                          <p:spTgt spid="146437"/>
                                        </p:tgtEl>
                                        <p:attrNameLst>
                                          <p:attrName>ppt_h</p:attrName>
                                        </p:attrNameLst>
                                      </p:cBhvr>
                                      <p:tavLst>
                                        <p:tav tm="0">
                                          <p:val>
                                            <p:strVal val="#ppt_h/10"/>
                                          </p:val>
                                        </p:tav>
                                        <p:tav tm="50000">
                                          <p:val>
                                            <p:strVal val="#ppt_h+.01"/>
                                          </p:val>
                                        </p:tav>
                                        <p:tav tm="100000">
                                          <p:val>
                                            <p:strVal val="#ppt_h"/>
                                          </p:val>
                                        </p:tav>
                                      </p:tavLst>
                                    </p:anim>
                                    <p:anim calcmode="lin" valueType="num">
                                      <p:cBhvr>
                                        <p:cTn id="27" dur="3000" fill="hold"/>
                                        <p:tgtEl>
                                          <p:spTgt spid="14643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3000" tmFilter="0,0; .5, 1; 1, 1"/>
                                        <p:tgtEl>
                                          <p:spTgt spid="14643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46438"/>
                                        </p:tgtEl>
                                        <p:attrNameLst>
                                          <p:attrName>style.visibility</p:attrName>
                                        </p:attrNameLst>
                                      </p:cBhvr>
                                      <p:to>
                                        <p:strVal val="visible"/>
                                      </p:to>
                                    </p:set>
                                    <p:animEffect transition="in" filter="strips(downLeft)">
                                      <p:cBhvr>
                                        <p:cTn id="33" dur="500"/>
                                        <p:tgtEl>
                                          <p:spTgt spid="14643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46440"/>
                                        </p:tgtEl>
                                        <p:attrNameLst>
                                          <p:attrName>style.visibility</p:attrName>
                                        </p:attrNameLst>
                                      </p:cBhvr>
                                      <p:to>
                                        <p:strVal val="visible"/>
                                      </p:to>
                                    </p:set>
                                    <p:animEffect transition="in" filter="strips(downLeft)">
                                      <p:cBhvr>
                                        <p:cTn id="38" dur="500"/>
                                        <p:tgtEl>
                                          <p:spTgt spid="146440"/>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46443"/>
                                        </p:tgtEl>
                                        <p:attrNameLst>
                                          <p:attrName>style.visibility</p:attrName>
                                        </p:attrNameLst>
                                      </p:cBhvr>
                                      <p:to>
                                        <p:strVal val="visible"/>
                                      </p:to>
                                    </p:set>
                                    <p:animEffect transition="in" filter="strips(downLeft)">
                                      <p:cBhvr>
                                        <p:cTn id="43" dur="500"/>
                                        <p:tgtEl>
                                          <p:spTgt spid="146443"/>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46444"/>
                                        </p:tgtEl>
                                        <p:attrNameLst>
                                          <p:attrName>style.visibility</p:attrName>
                                        </p:attrNameLst>
                                      </p:cBhvr>
                                      <p:to>
                                        <p:strVal val="visible"/>
                                      </p:to>
                                    </p:set>
                                    <p:animEffect transition="in" filter="strips(downLeft)">
                                      <p:cBhvr>
                                        <p:cTn id="48" dur="500"/>
                                        <p:tgtEl>
                                          <p:spTgt spid="146444"/>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146445"/>
                                        </p:tgtEl>
                                        <p:attrNameLst>
                                          <p:attrName>style.visibility</p:attrName>
                                        </p:attrNameLst>
                                      </p:cBhvr>
                                      <p:to>
                                        <p:strVal val="visible"/>
                                      </p:to>
                                    </p:set>
                                    <p:animEffect transition="in" filter="strips(downLeft)">
                                      <p:cBhvr>
                                        <p:cTn id="53" dur="500"/>
                                        <p:tgtEl>
                                          <p:spTgt spid="146445"/>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46447"/>
                                        </p:tgtEl>
                                        <p:attrNameLst>
                                          <p:attrName>style.visibility</p:attrName>
                                        </p:attrNameLst>
                                      </p:cBhvr>
                                      <p:to>
                                        <p:strVal val="visible"/>
                                      </p:to>
                                    </p:set>
                                    <p:animEffect transition="in" filter="strips(downLeft)">
                                      <p:cBhvr>
                                        <p:cTn id="58" dur="500"/>
                                        <p:tgtEl>
                                          <p:spTgt spid="146447"/>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146448"/>
                                        </p:tgtEl>
                                        <p:attrNameLst>
                                          <p:attrName>style.visibility</p:attrName>
                                        </p:attrNameLst>
                                      </p:cBhvr>
                                      <p:to>
                                        <p:strVal val="visible"/>
                                      </p:to>
                                    </p:set>
                                    <p:animEffect transition="in" filter="strips(downLeft)">
                                      <p:cBhvr>
                                        <p:cTn id="63" dur="500"/>
                                        <p:tgtEl>
                                          <p:spTgt spid="146448"/>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146450"/>
                                        </p:tgtEl>
                                        <p:attrNameLst>
                                          <p:attrName>style.visibility</p:attrName>
                                        </p:attrNameLst>
                                      </p:cBhvr>
                                      <p:to>
                                        <p:strVal val="visible"/>
                                      </p:to>
                                    </p:set>
                                    <p:animEffect transition="in" filter="strips(downLeft)">
                                      <p:cBhvr>
                                        <p:cTn id="68"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7" grpId="0"/>
      <p:bldP spid="146440" grpId="0"/>
      <p:bldP spid="146444" grpId="0"/>
      <p:bldP spid="14644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D51BF5B2-3671-4997-8F1B-A90799472479}" type="datetime1">
              <a:rPr lang="en-US"/>
              <a:pPr/>
              <a:t>5/15/2017</a:t>
            </a:fld>
            <a:endParaRPr lang="en-US"/>
          </a:p>
        </p:txBody>
      </p:sp>
      <p:sp>
        <p:nvSpPr>
          <p:cNvPr id="12" name="Rectangle 11"/>
          <p:cNvSpPr>
            <a:spLocks noGrp="1" noChangeArrowheads="1"/>
          </p:cNvSpPr>
          <p:nvPr>
            <p:ph type="sldNum" sz="quarter" idx="4"/>
          </p:nvPr>
        </p:nvSpPr>
        <p:spPr/>
        <p:txBody>
          <a:bodyPr/>
          <a:lstStyle/>
          <a:p>
            <a:fld id="{186CE3B2-8E49-4524-B27E-6BD528CB6369}" type="slidenum">
              <a:rPr lang="en-US"/>
              <a:pPr/>
              <a:t>86</a:t>
            </a:fld>
            <a:endParaRPr lang="en-US"/>
          </a:p>
        </p:txBody>
      </p:sp>
      <p:sp>
        <p:nvSpPr>
          <p:cNvPr id="145410" name="Rectangle 2"/>
          <p:cNvSpPr>
            <a:spLocks noChangeArrowheads="1"/>
          </p:cNvSpPr>
          <p:nvPr/>
        </p:nvSpPr>
        <p:spPr bwMode="auto">
          <a:xfrm>
            <a:off x="250825" y="366713"/>
            <a:ext cx="8353425" cy="304800"/>
          </a:xfrm>
          <a:prstGeom prst="rect">
            <a:avLst/>
          </a:prstGeom>
          <a:noFill/>
          <a:ln w="9525">
            <a:noFill/>
            <a:miter lim="800000"/>
            <a:headEnd/>
            <a:tailEnd/>
          </a:ln>
          <a:effectLst/>
        </p:spPr>
        <p:txBody>
          <a:bodyPr anchor="ctr">
            <a:spAutoFit/>
          </a:bodyPr>
          <a:lstStyle/>
          <a:p>
            <a:pPr eaLnBrk="1" hangingPunct="1"/>
            <a:r>
              <a:rPr lang="en-US" sz="1400"/>
              <a:t>Formulasi ini akan menghasilkan 2(n-1) persamaan yang harus diselesaikan </a:t>
            </a:r>
          </a:p>
        </p:txBody>
      </p:sp>
      <p:sp>
        <p:nvSpPr>
          <p:cNvPr id="145411" name="Rectangle 3"/>
          <p:cNvSpPr>
            <a:spLocks noChangeArrowheads="1"/>
          </p:cNvSpPr>
          <p:nvPr/>
        </p:nvSpPr>
        <p:spPr bwMode="auto">
          <a:xfrm>
            <a:off x="250825" y="620713"/>
            <a:ext cx="8497888" cy="728662"/>
          </a:xfrm>
          <a:prstGeom prst="rect">
            <a:avLst/>
          </a:prstGeom>
          <a:noFill/>
          <a:ln w="9525">
            <a:noFill/>
            <a:miter lim="800000"/>
            <a:headEnd/>
            <a:tailEnd/>
          </a:ln>
          <a:effectLst/>
        </p:spPr>
        <p:txBody>
          <a:bodyPr anchor="ctr">
            <a:spAutoFit/>
          </a:bodyPr>
          <a:lstStyle/>
          <a:p>
            <a:pPr eaLnBrk="1" hangingPunct="1"/>
            <a:r>
              <a:rPr lang="en-US" sz="1400"/>
              <a:t>Metoda Newton Raphson membutuhkan himpunan persamaan linear yang menggambarkan hubungan antara perubahan daya aktif dan reaktif terhadap komponen-komponen tegangan bus, yang dapat dinyatakan sebagai berikut </a:t>
            </a:r>
          </a:p>
        </p:txBody>
      </p:sp>
      <p:sp>
        <p:nvSpPr>
          <p:cNvPr id="145415" name="Rectangle 7"/>
          <p:cNvSpPr>
            <a:spLocks noChangeArrowheads="1"/>
          </p:cNvSpPr>
          <p:nvPr/>
        </p:nvSpPr>
        <p:spPr bwMode="auto">
          <a:xfrm>
            <a:off x="0" y="28432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5414" name="Object 6"/>
          <p:cNvGraphicFramePr>
            <a:graphicFrameLocks noChangeAspect="1"/>
          </p:cNvGraphicFramePr>
          <p:nvPr/>
        </p:nvGraphicFramePr>
        <p:xfrm>
          <a:off x="1116013" y="1628775"/>
          <a:ext cx="4859337" cy="1933575"/>
        </p:xfrm>
        <a:graphic>
          <a:graphicData uri="http://schemas.openxmlformats.org/presentationml/2006/ole">
            <mc:AlternateContent xmlns:mc="http://schemas.openxmlformats.org/markup-compatibility/2006">
              <mc:Choice xmlns:v="urn:schemas-microsoft-com:vml" Requires="v">
                <p:oleObj spid="_x0000_s134149" name="Equation" r:id="rId3" imgW="3213100" imgH="1168400" progId="Equation.3">
                  <p:embed/>
                </p:oleObj>
              </mc:Choice>
              <mc:Fallback>
                <p:oleObj name="Equation" r:id="rId3" imgW="3213100" imgH="1168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628775"/>
                        <a:ext cx="4859337" cy="193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7" name="Rectangle 9"/>
          <p:cNvSpPr>
            <a:spLocks noChangeArrowheads="1"/>
          </p:cNvSpPr>
          <p:nvPr/>
        </p:nvSpPr>
        <p:spPr bwMode="auto">
          <a:xfrm>
            <a:off x="0" y="28432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5416" name="Object 8"/>
          <p:cNvGraphicFramePr>
            <a:graphicFrameLocks noChangeAspect="1"/>
          </p:cNvGraphicFramePr>
          <p:nvPr/>
        </p:nvGraphicFramePr>
        <p:xfrm>
          <a:off x="1116013" y="3563938"/>
          <a:ext cx="4824412" cy="1952625"/>
        </p:xfrm>
        <a:graphic>
          <a:graphicData uri="http://schemas.openxmlformats.org/presentationml/2006/ole">
            <mc:AlternateContent xmlns:mc="http://schemas.openxmlformats.org/markup-compatibility/2006">
              <mc:Choice xmlns:v="urn:schemas-microsoft-com:vml" Requires="v">
                <p:oleObj spid="_x0000_s134150" name="Equation" r:id="rId5" imgW="3340100" imgH="1168400" progId="Equation.3">
                  <p:embed/>
                </p:oleObj>
              </mc:Choice>
              <mc:Fallback>
                <p:oleObj name="Equation" r:id="rId5" imgW="3340100" imgH="116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3563938"/>
                        <a:ext cx="4824412" cy="195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9" name="Rectangle 11"/>
          <p:cNvSpPr>
            <a:spLocks noChangeArrowheads="1"/>
          </p:cNvSpPr>
          <p:nvPr/>
        </p:nvSpPr>
        <p:spPr bwMode="auto">
          <a:xfrm>
            <a:off x="0" y="22717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5418" name="Object 10"/>
          <p:cNvGraphicFramePr>
            <a:graphicFrameLocks noChangeAspect="1"/>
          </p:cNvGraphicFramePr>
          <p:nvPr/>
        </p:nvGraphicFramePr>
        <p:xfrm>
          <a:off x="1079500" y="1571625"/>
          <a:ext cx="5292725" cy="3944938"/>
        </p:xfrm>
        <a:graphic>
          <a:graphicData uri="http://schemas.openxmlformats.org/presentationml/2006/ole">
            <mc:AlternateContent xmlns:mc="http://schemas.openxmlformats.org/markup-compatibility/2006">
              <mc:Choice xmlns:v="urn:schemas-microsoft-com:vml" Requires="v">
                <p:oleObj spid="_x0000_s134151" name="Equation" r:id="rId7" imgW="3390900" imgH="2311400" progId="Equation.3">
                  <p:embed/>
                </p:oleObj>
              </mc:Choice>
              <mc:Fallback>
                <p:oleObj name="Equation" r:id="rId7" imgW="3390900" imgH="2311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0" y="1571625"/>
                        <a:ext cx="5292725" cy="394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4505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strips(downLeft)">
                                      <p:cBhvr>
                                        <p:cTn id="7" dur="500"/>
                                        <p:tgtEl>
                                          <p:spTgt spid="1454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5411"/>
                                        </p:tgtEl>
                                        <p:attrNameLst>
                                          <p:attrName>style.visibility</p:attrName>
                                        </p:attrNameLst>
                                      </p:cBhvr>
                                      <p:to>
                                        <p:strVal val="visible"/>
                                      </p:to>
                                    </p:set>
                                    <p:anim calcmode="lin" valueType="num">
                                      <p:cBhvr>
                                        <p:cTn id="12" dur="500" fill="hold"/>
                                        <p:tgtEl>
                                          <p:spTgt spid="1454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5411"/>
                                        </p:tgtEl>
                                        <p:attrNameLst>
                                          <p:attrName>ppt_y</p:attrName>
                                        </p:attrNameLst>
                                      </p:cBhvr>
                                      <p:tavLst>
                                        <p:tav tm="0">
                                          <p:val>
                                            <p:strVal val="#ppt_y"/>
                                          </p:val>
                                        </p:tav>
                                        <p:tav tm="100000">
                                          <p:val>
                                            <p:strVal val="#ppt_y"/>
                                          </p:val>
                                        </p:tav>
                                      </p:tavLst>
                                    </p:anim>
                                    <p:anim calcmode="lin" valueType="num">
                                      <p:cBhvr>
                                        <p:cTn id="14" dur="500" fill="hold"/>
                                        <p:tgtEl>
                                          <p:spTgt spid="1454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54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54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45414"/>
                                        </p:tgtEl>
                                        <p:attrNameLst>
                                          <p:attrName>style.visibility</p:attrName>
                                        </p:attrNameLst>
                                      </p:cBhvr>
                                      <p:to>
                                        <p:strVal val="visible"/>
                                      </p:to>
                                    </p:set>
                                    <p:anim calcmode="lin" valueType="num">
                                      <p:cBhvr>
                                        <p:cTn id="21" dur="1000" fill="hold"/>
                                        <p:tgtEl>
                                          <p:spTgt spid="145414"/>
                                        </p:tgtEl>
                                        <p:attrNameLst>
                                          <p:attrName>ppt_w</p:attrName>
                                        </p:attrNameLst>
                                      </p:cBhvr>
                                      <p:tavLst>
                                        <p:tav tm="0">
                                          <p:val>
                                            <p:fltVal val="0"/>
                                          </p:val>
                                        </p:tav>
                                        <p:tav tm="100000">
                                          <p:val>
                                            <p:strVal val="#ppt_w"/>
                                          </p:val>
                                        </p:tav>
                                      </p:tavLst>
                                    </p:anim>
                                    <p:anim calcmode="lin" valueType="num">
                                      <p:cBhvr>
                                        <p:cTn id="22" dur="1000" fill="hold"/>
                                        <p:tgtEl>
                                          <p:spTgt spid="145414"/>
                                        </p:tgtEl>
                                        <p:attrNameLst>
                                          <p:attrName>ppt_h</p:attrName>
                                        </p:attrNameLst>
                                      </p:cBhvr>
                                      <p:tavLst>
                                        <p:tav tm="0">
                                          <p:val>
                                            <p:fltVal val="0"/>
                                          </p:val>
                                        </p:tav>
                                        <p:tav tm="100000">
                                          <p:val>
                                            <p:strVal val="#ppt_h"/>
                                          </p:val>
                                        </p:tav>
                                      </p:tavLst>
                                    </p:anim>
                                    <p:anim calcmode="lin" valueType="num">
                                      <p:cBhvr>
                                        <p:cTn id="23" dur="1000" fill="hold"/>
                                        <p:tgtEl>
                                          <p:spTgt spid="145414"/>
                                        </p:tgtEl>
                                        <p:attrNameLst>
                                          <p:attrName>style.rotation</p:attrName>
                                        </p:attrNameLst>
                                      </p:cBhvr>
                                      <p:tavLst>
                                        <p:tav tm="0">
                                          <p:val>
                                            <p:fltVal val="90"/>
                                          </p:val>
                                        </p:tav>
                                        <p:tav tm="100000">
                                          <p:val>
                                            <p:fltVal val="0"/>
                                          </p:val>
                                        </p:tav>
                                      </p:tavLst>
                                    </p:anim>
                                    <p:animEffect transition="in" filter="fade">
                                      <p:cBhvr>
                                        <p:cTn id="24" dur="1000"/>
                                        <p:tgtEl>
                                          <p:spTgt spid="145414"/>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45416"/>
                                        </p:tgtEl>
                                        <p:attrNameLst>
                                          <p:attrName>style.visibility</p:attrName>
                                        </p:attrNameLst>
                                      </p:cBhvr>
                                      <p:to>
                                        <p:strVal val="visible"/>
                                      </p:to>
                                    </p:set>
                                    <p:anim to="" calcmode="lin" valueType="num">
                                      <p:cBhvr>
                                        <p:cTn id="29" dur="1" fill="hold"/>
                                        <p:tgtEl>
                                          <p:spTgt spid="145416"/>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iterate type="lt">
                                    <p:tmPct val="0"/>
                                  </p:iterate>
                                  <p:childTnLst>
                                    <p:anim calcmode="lin" valueType="num">
                                      <p:cBhvr additive="base">
                                        <p:cTn id="33" dur="5000"/>
                                        <p:tgtEl>
                                          <p:spTgt spid="145414"/>
                                        </p:tgtEl>
                                        <p:attrNameLst>
                                          <p:attrName>ppt_x</p:attrName>
                                        </p:attrNameLst>
                                      </p:cBhvr>
                                      <p:tavLst>
                                        <p:tav tm="0">
                                          <p:val>
                                            <p:strVal val="ppt_x"/>
                                          </p:val>
                                        </p:tav>
                                        <p:tav tm="100000">
                                          <p:val>
                                            <p:strVal val="ppt_x"/>
                                          </p:val>
                                        </p:tav>
                                      </p:tavLst>
                                    </p:anim>
                                    <p:anim calcmode="lin" valueType="num">
                                      <p:cBhvr additive="base">
                                        <p:cTn id="34" dur="5000"/>
                                        <p:tgtEl>
                                          <p:spTgt spid="145414"/>
                                        </p:tgtEl>
                                        <p:attrNameLst>
                                          <p:attrName>ppt_y</p:attrName>
                                        </p:attrNameLst>
                                      </p:cBhvr>
                                      <p:tavLst>
                                        <p:tav tm="0">
                                          <p:val>
                                            <p:strVal val="ppt_y"/>
                                          </p:val>
                                        </p:tav>
                                        <p:tav tm="100000">
                                          <p:val>
                                            <p:strVal val="1+ppt_h/2"/>
                                          </p:val>
                                        </p:tav>
                                      </p:tavLst>
                                    </p:anim>
                                    <p:set>
                                      <p:cBhvr>
                                        <p:cTn id="35" dur="1" fill="hold">
                                          <p:stCondLst>
                                            <p:cond delay="4999"/>
                                          </p:stCondLst>
                                        </p:cTn>
                                        <p:tgtEl>
                                          <p:spTgt spid="1454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1" fill="hold" nodeType="clickEffect">
                                  <p:stCondLst>
                                    <p:cond delay="0"/>
                                  </p:stCondLst>
                                  <p:childTnLst>
                                    <p:anim calcmode="lin" valueType="num">
                                      <p:cBhvr additive="base">
                                        <p:cTn id="39" dur="5000"/>
                                        <p:tgtEl>
                                          <p:spTgt spid="145416"/>
                                        </p:tgtEl>
                                        <p:attrNameLst>
                                          <p:attrName>ppt_x</p:attrName>
                                        </p:attrNameLst>
                                      </p:cBhvr>
                                      <p:tavLst>
                                        <p:tav tm="0">
                                          <p:val>
                                            <p:strVal val="ppt_x"/>
                                          </p:val>
                                        </p:tav>
                                        <p:tav tm="100000">
                                          <p:val>
                                            <p:strVal val="ppt_x"/>
                                          </p:val>
                                        </p:tav>
                                      </p:tavLst>
                                    </p:anim>
                                    <p:anim calcmode="lin" valueType="num">
                                      <p:cBhvr additive="base">
                                        <p:cTn id="40" dur="5000"/>
                                        <p:tgtEl>
                                          <p:spTgt spid="145416"/>
                                        </p:tgtEl>
                                        <p:attrNameLst>
                                          <p:attrName>ppt_y</p:attrName>
                                        </p:attrNameLst>
                                      </p:cBhvr>
                                      <p:tavLst>
                                        <p:tav tm="0">
                                          <p:val>
                                            <p:strVal val="ppt_y"/>
                                          </p:val>
                                        </p:tav>
                                        <p:tav tm="100000">
                                          <p:val>
                                            <p:strVal val="0-ppt_h/2"/>
                                          </p:val>
                                        </p:tav>
                                      </p:tavLst>
                                    </p:anim>
                                    <p:set>
                                      <p:cBhvr>
                                        <p:cTn id="41" dur="1" fill="hold">
                                          <p:stCondLst>
                                            <p:cond delay="4999"/>
                                          </p:stCondLst>
                                        </p:cTn>
                                        <p:tgtEl>
                                          <p:spTgt spid="14541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nodeType="clickEffect">
                                  <p:stCondLst>
                                    <p:cond delay="0"/>
                                  </p:stCondLst>
                                  <p:childTnLst>
                                    <p:set>
                                      <p:cBhvr>
                                        <p:cTn id="45" dur="1" fill="hold">
                                          <p:stCondLst>
                                            <p:cond delay="0"/>
                                          </p:stCondLst>
                                        </p:cTn>
                                        <p:tgtEl>
                                          <p:spTgt spid="145418"/>
                                        </p:tgtEl>
                                        <p:attrNameLst>
                                          <p:attrName>style.visibility</p:attrName>
                                        </p:attrNameLst>
                                      </p:cBhvr>
                                      <p:to>
                                        <p:strVal val="visible"/>
                                      </p:to>
                                    </p:set>
                                    <p:animEffect transition="in" filter="wedge">
                                      <p:cBhvr>
                                        <p:cTn id="46" dur="2000"/>
                                        <p:tgtEl>
                                          <p:spTgt spid="145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Grp="1" noChangeArrowheads="1"/>
          </p:cNvSpPr>
          <p:nvPr>
            <p:ph type="dt" sz="half" idx="2"/>
          </p:nvPr>
        </p:nvSpPr>
        <p:spPr/>
        <p:txBody>
          <a:bodyPr/>
          <a:lstStyle/>
          <a:p>
            <a:fld id="{5A9316E6-FF17-4153-A59C-B5538DE31B85}" type="datetime1">
              <a:rPr lang="en-US"/>
              <a:pPr/>
              <a:t>5/15/2017</a:t>
            </a:fld>
            <a:endParaRPr lang="en-US"/>
          </a:p>
        </p:txBody>
      </p:sp>
      <p:sp>
        <p:nvSpPr>
          <p:cNvPr id="14" name="Rectangle 11"/>
          <p:cNvSpPr>
            <a:spLocks noGrp="1" noChangeArrowheads="1"/>
          </p:cNvSpPr>
          <p:nvPr>
            <p:ph type="sldNum" sz="quarter" idx="4"/>
          </p:nvPr>
        </p:nvSpPr>
        <p:spPr/>
        <p:txBody>
          <a:bodyPr/>
          <a:lstStyle/>
          <a:p>
            <a:fld id="{FBEF7BD7-6608-401C-83F2-E29F58A67549}" type="slidenum">
              <a:rPr lang="en-US"/>
              <a:pPr/>
              <a:t>87</a:t>
            </a:fld>
            <a:endParaRPr lang="en-US"/>
          </a:p>
        </p:txBody>
      </p:sp>
      <p:sp>
        <p:nvSpPr>
          <p:cNvPr id="144386" name="Rectangle 2"/>
          <p:cNvSpPr>
            <a:spLocks noChangeArrowheads="1"/>
          </p:cNvSpPr>
          <p:nvPr/>
        </p:nvSpPr>
        <p:spPr bwMode="auto">
          <a:xfrm>
            <a:off x="323850" y="260350"/>
            <a:ext cx="3070225" cy="304800"/>
          </a:xfrm>
          <a:prstGeom prst="rect">
            <a:avLst/>
          </a:prstGeom>
          <a:noFill/>
          <a:ln w="9525">
            <a:noFill/>
            <a:miter lim="800000"/>
            <a:headEnd/>
            <a:tailEnd/>
          </a:ln>
          <a:effectLst/>
        </p:spPr>
        <p:txBody>
          <a:bodyPr wrap="none" anchor="ctr">
            <a:spAutoFit/>
          </a:bodyPr>
          <a:lstStyle/>
          <a:p>
            <a:pPr eaLnBrk="1" hangingPunct="1"/>
            <a:r>
              <a:rPr lang="en-US" sz="1400"/>
              <a:t>Dalam bentuk yang lebih sederhana </a:t>
            </a:r>
          </a:p>
        </p:txBody>
      </p:sp>
      <p:sp>
        <p:nvSpPr>
          <p:cNvPr id="144388" name="Rectangle 4"/>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4387" name="Object 3"/>
          <p:cNvGraphicFramePr>
            <a:graphicFrameLocks noChangeAspect="1"/>
          </p:cNvGraphicFramePr>
          <p:nvPr/>
        </p:nvGraphicFramePr>
        <p:xfrm>
          <a:off x="971550" y="692150"/>
          <a:ext cx="2411413" cy="1247775"/>
        </p:xfrm>
        <a:graphic>
          <a:graphicData uri="http://schemas.openxmlformats.org/presentationml/2006/ole">
            <mc:AlternateContent xmlns:mc="http://schemas.openxmlformats.org/markup-compatibility/2006">
              <mc:Choice xmlns:v="urn:schemas-microsoft-com:vml" Requires="v">
                <p:oleObj spid="_x0000_s135172" name="Equation" r:id="rId3" imgW="1384300" imgH="711200" progId="Equation.3">
                  <p:embed/>
                </p:oleObj>
              </mc:Choice>
              <mc:Fallback>
                <p:oleObj name="Equation" r:id="rId3" imgW="13843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692150"/>
                        <a:ext cx="2411413"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389" name="Rectangle 5"/>
          <p:cNvSpPr>
            <a:spLocks noChangeArrowheads="1"/>
          </p:cNvSpPr>
          <p:nvPr/>
        </p:nvSpPr>
        <p:spPr bwMode="auto">
          <a:xfrm>
            <a:off x="323850" y="1971675"/>
            <a:ext cx="8569325" cy="304800"/>
          </a:xfrm>
          <a:prstGeom prst="rect">
            <a:avLst/>
          </a:prstGeom>
          <a:noFill/>
          <a:ln w="9525">
            <a:noFill/>
            <a:miter lim="800000"/>
            <a:headEnd/>
            <a:tailEnd/>
          </a:ln>
          <a:effectLst/>
        </p:spPr>
        <p:txBody>
          <a:bodyPr anchor="ctr">
            <a:spAutoFit/>
          </a:bodyPr>
          <a:lstStyle/>
          <a:p>
            <a:pPr eaLnBrk="1" hangingPunct="1"/>
            <a:r>
              <a:rPr lang="en-US" sz="1400"/>
              <a:t>Dimana koefisien matriks adalah Jacobian dan bus ke n adalah bus pena</a:t>
            </a:r>
            <a:r>
              <a:rPr lang="id-ID" sz="1400"/>
              <a:t>dah</a:t>
            </a:r>
            <a:endParaRPr lang="en-US" sz="1400"/>
          </a:p>
        </p:txBody>
      </p:sp>
      <p:sp>
        <p:nvSpPr>
          <p:cNvPr id="144391" name="Rectangle 7"/>
          <p:cNvSpPr>
            <a:spLocks noChangeArrowheads="1"/>
          </p:cNvSpPr>
          <p:nvPr/>
        </p:nvSpPr>
        <p:spPr bwMode="auto">
          <a:xfrm>
            <a:off x="323850" y="2260600"/>
            <a:ext cx="8569325" cy="304800"/>
          </a:xfrm>
          <a:prstGeom prst="rect">
            <a:avLst/>
          </a:prstGeom>
          <a:noFill/>
          <a:ln w="9525">
            <a:noFill/>
            <a:miter lim="800000"/>
            <a:headEnd/>
            <a:tailEnd/>
          </a:ln>
          <a:effectLst/>
        </p:spPr>
        <p:txBody>
          <a:bodyPr anchor="ctr">
            <a:spAutoFit/>
          </a:bodyPr>
          <a:lstStyle/>
          <a:p>
            <a:pPr eaLnBrk="1" hangingPunct="1"/>
            <a:r>
              <a:rPr lang="en-US" sz="1400"/>
              <a:t>Persamaan-persamaan untuk menentukan elemen Jacobian dapat diturunkan dari persamaan daya bus. </a:t>
            </a:r>
          </a:p>
        </p:txBody>
      </p:sp>
      <p:sp>
        <p:nvSpPr>
          <p:cNvPr id="144392" name="Rectangle 8"/>
          <p:cNvSpPr>
            <a:spLocks noChangeArrowheads="1"/>
          </p:cNvSpPr>
          <p:nvPr/>
        </p:nvSpPr>
        <p:spPr bwMode="auto">
          <a:xfrm>
            <a:off x="323850" y="2781300"/>
            <a:ext cx="8569325" cy="304800"/>
          </a:xfrm>
          <a:prstGeom prst="rect">
            <a:avLst/>
          </a:prstGeom>
          <a:noFill/>
          <a:ln w="9525">
            <a:noFill/>
            <a:miter lim="800000"/>
            <a:headEnd/>
            <a:tailEnd/>
          </a:ln>
          <a:effectLst/>
        </p:spPr>
        <p:txBody>
          <a:bodyPr anchor="ctr">
            <a:spAutoFit/>
          </a:bodyPr>
          <a:lstStyle/>
          <a:p>
            <a:pPr eaLnBrk="1" hangingPunct="1"/>
            <a:r>
              <a:rPr lang="en-US" sz="1400"/>
              <a:t>Daya nyata dari persamaan </a:t>
            </a:r>
          </a:p>
        </p:txBody>
      </p:sp>
      <p:sp>
        <p:nvSpPr>
          <p:cNvPr id="144394" name="Rectangle 10"/>
          <p:cNvSpPr>
            <a:spLocks noChangeArrowheads="1"/>
          </p:cNvSpPr>
          <p:nvPr/>
        </p:nvSpPr>
        <p:spPr bwMode="auto">
          <a:xfrm>
            <a:off x="0" y="30337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4393" name="Object 9"/>
          <p:cNvGraphicFramePr>
            <a:graphicFrameLocks noChangeAspect="1"/>
          </p:cNvGraphicFramePr>
          <p:nvPr/>
        </p:nvGraphicFramePr>
        <p:xfrm>
          <a:off x="936625" y="3282950"/>
          <a:ext cx="4859338" cy="1441450"/>
        </p:xfrm>
        <a:graphic>
          <a:graphicData uri="http://schemas.openxmlformats.org/presentationml/2006/ole">
            <mc:AlternateContent xmlns:mc="http://schemas.openxmlformats.org/markup-compatibility/2006">
              <mc:Choice xmlns:v="urn:schemas-microsoft-com:vml" Requires="v">
                <p:oleObj spid="_x0000_s135173" name="Equation" r:id="rId5" imgW="3073400" imgH="787400" progId="Equation.3">
                  <p:embed/>
                </p:oleObj>
              </mc:Choice>
              <mc:Fallback>
                <p:oleObj name="Equation" r:id="rId5" imgW="3073400" imgH="787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25" y="3282950"/>
                        <a:ext cx="4859338" cy="144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395" name="Rectangle 11"/>
          <p:cNvSpPr>
            <a:spLocks noChangeArrowheads="1"/>
          </p:cNvSpPr>
          <p:nvPr/>
        </p:nvSpPr>
        <p:spPr bwMode="auto">
          <a:xfrm>
            <a:off x="611188" y="4708525"/>
            <a:ext cx="2276475" cy="304800"/>
          </a:xfrm>
          <a:prstGeom prst="rect">
            <a:avLst/>
          </a:prstGeom>
          <a:noFill/>
          <a:ln w="9525">
            <a:noFill/>
            <a:miter lim="800000"/>
            <a:headEnd/>
            <a:tailEnd/>
          </a:ln>
          <a:effectLst/>
        </p:spPr>
        <p:txBody>
          <a:bodyPr wrap="none" anchor="ctr">
            <a:spAutoFit/>
          </a:bodyPr>
          <a:lstStyle/>
          <a:p>
            <a:pPr algn="just" eaLnBrk="1" hangingPunct="1"/>
            <a:r>
              <a:rPr lang="en-US" sz="1400"/>
              <a:t>               p = 1,2, ……, n-1</a:t>
            </a:r>
          </a:p>
        </p:txBody>
      </p:sp>
      <p:sp>
        <p:nvSpPr>
          <p:cNvPr id="144396" name="Rectangle 12"/>
          <p:cNvSpPr>
            <a:spLocks noChangeArrowheads="1"/>
          </p:cNvSpPr>
          <p:nvPr/>
        </p:nvSpPr>
        <p:spPr bwMode="auto">
          <a:xfrm>
            <a:off x="395288" y="5257800"/>
            <a:ext cx="8353425" cy="517525"/>
          </a:xfrm>
          <a:prstGeom prst="rect">
            <a:avLst/>
          </a:prstGeom>
          <a:noFill/>
          <a:ln w="9525">
            <a:noFill/>
            <a:miter lim="800000"/>
            <a:headEnd/>
            <a:tailEnd/>
          </a:ln>
          <a:effectLst/>
        </p:spPr>
        <p:txBody>
          <a:bodyPr anchor="ctr">
            <a:spAutoFit/>
          </a:bodyPr>
          <a:lstStyle/>
          <a:p>
            <a:pPr eaLnBrk="1" hangingPunct="1"/>
            <a:r>
              <a:rPr lang="en-US" sz="1400"/>
              <a:t>Diferensiasi persamaan </a:t>
            </a:r>
            <a:r>
              <a:rPr lang="id-ID" sz="1400"/>
              <a:t>diatas</a:t>
            </a:r>
            <a:r>
              <a:rPr lang="en-US" sz="1400"/>
              <a:t> terhadap e</a:t>
            </a:r>
            <a:r>
              <a:rPr lang="en-US" sz="1400" baseline="-25000"/>
              <a:t>q</a:t>
            </a:r>
            <a:r>
              <a:rPr lang="en-US" sz="1400"/>
              <a:t> akan diperoleh elemen-elemen luar diagonal dari submatriks J</a:t>
            </a:r>
            <a:r>
              <a:rPr lang="en-US" sz="1400" baseline="-25000"/>
              <a:t>1</a:t>
            </a:r>
            <a:r>
              <a:rPr lang="en-US" sz="1400"/>
              <a:t>, sebagai berikut </a:t>
            </a:r>
          </a:p>
        </p:txBody>
      </p:sp>
    </p:spTree>
    <p:extLst>
      <p:ext uri="{BB962C8B-B14F-4D97-AF65-F5344CB8AC3E}">
        <p14:creationId xmlns:p14="http://schemas.microsoft.com/office/powerpoint/2010/main" val="2482056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strips(downLeft)">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44387"/>
                                        </p:tgtEl>
                                        <p:attrNameLst>
                                          <p:attrName>style.visibility</p:attrName>
                                        </p:attrNameLst>
                                      </p:cBhvr>
                                      <p:to>
                                        <p:strVal val="visible"/>
                                      </p:to>
                                    </p:set>
                                    <p:animEffect transition="in" filter="wheel(4)">
                                      <p:cBhvr>
                                        <p:cTn id="12" dur="2000"/>
                                        <p:tgtEl>
                                          <p:spTgt spid="14438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4389"/>
                                        </p:tgtEl>
                                        <p:attrNameLst>
                                          <p:attrName>style.visibility</p:attrName>
                                        </p:attrNameLst>
                                      </p:cBhvr>
                                      <p:to>
                                        <p:strVal val="visible"/>
                                      </p:to>
                                    </p:set>
                                    <p:animEffect transition="in" filter="strips(downLeft)">
                                      <p:cBhvr>
                                        <p:cTn id="17" dur="500"/>
                                        <p:tgtEl>
                                          <p:spTgt spid="14438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4391"/>
                                        </p:tgtEl>
                                        <p:attrNameLst>
                                          <p:attrName>style.visibility</p:attrName>
                                        </p:attrNameLst>
                                      </p:cBhvr>
                                      <p:to>
                                        <p:strVal val="visible"/>
                                      </p:to>
                                    </p:set>
                                    <p:animEffect transition="in" filter="strips(downLeft)">
                                      <p:cBhvr>
                                        <p:cTn id="22" dur="500"/>
                                        <p:tgtEl>
                                          <p:spTgt spid="144391"/>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44392"/>
                                        </p:tgtEl>
                                        <p:attrNameLst>
                                          <p:attrName>style.visibility</p:attrName>
                                        </p:attrNameLst>
                                      </p:cBhvr>
                                      <p:to>
                                        <p:strVal val="visible"/>
                                      </p:to>
                                    </p:set>
                                    <p:anim calcmode="lin" valueType="num">
                                      <p:cBhvr>
                                        <p:cTn id="27" dur="500" fill="hold"/>
                                        <p:tgtEl>
                                          <p:spTgt spid="14439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4392"/>
                                        </p:tgtEl>
                                        <p:attrNameLst>
                                          <p:attrName>ppt_y</p:attrName>
                                        </p:attrNameLst>
                                      </p:cBhvr>
                                      <p:tavLst>
                                        <p:tav tm="0">
                                          <p:val>
                                            <p:strVal val="#ppt_y"/>
                                          </p:val>
                                        </p:tav>
                                        <p:tav tm="100000">
                                          <p:val>
                                            <p:strVal val="#ppt_y"/>
                                          </p:val>
                                        </p:tav>
                                      </p:tavLst>
                                    </p:anim>
                                    <p:anim calcmode="lin" valueType="num">
                                      <p:cBhvr>
                                        <p:cTn id="29" dur="500" fill="hold"/>
                                        <p:tgtEl>
                                          <p:spTgt spid="14439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439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439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44393"/>
                                        </p:tgtEl>
                                        <p:attrNameLst>
                                          <p:attrName>style.visibility</p:attrName>
                                        </p:attrNameLst>
                                      </p:cBhvr>
                                      <p:to>
                                        <p:strVal val="visible"/>
                                      </p:to>
                                    </p:set>
                                    <p:animEffect transition="in" filter="strips(downLeft)">
                                      <p:cBhvr>
                                        <p:cTn id="36" dur="500"/>
                                        <p:tgtEl>
                                          <p:spTgt spid="144393"/>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44395"/>
                                        </p:tgtEl>
                                        <p:attrNameLst>
                                          <p:attrName>style.visibility</p:attrName>
                                        </p:attrNameLst>
                                      </p:cBhvr>
                                      <p:to>
                                        <p:strVal val="visible"/>
                                      </p:to>
                                    </p:set>
                                    <p:anim calcmode="lin" valueType="num">
                                      <p:cBhvr>
                                        <p:cTn id="41" dur="500" fill="hold"/>
                                        <p:tgtEl>
                                          <p:spTgt spid="144395"/>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44395"/>
                                        </p:tgtEl>
                                        <p:attrNameLst>
                                          <p:attrName>ppt_y</p:attrName>
                                        </p:attrNameLst>
                                      </p:cBhvr>
                                      <p:tavLst>
                                        <p:tav tm="0">
                                          <p:val>
                                            <p:strVal val="#ppt_y"/>
                                          </p:val>
                                        </p:tav>
                                        <p:tav tm="100000">
                                          <p:val>
                                            <p:strVal val="#ppt_y"/>
                                          </p:val>
                                        </p:tav>
                                      </p:tavLst>
                                    </p:anim>
                                    <p:anim calcmode="lin" valueType="num">
                                      <p:cBhvr>
                                        <p:cTn id="43" dur="500" fill="hold"/>
                                        <p:tgtEl>
                                          <p:spTgt spid="144395"/>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4439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44395"/>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44396"/>
                                        </p:tgtEl>
                                        <p:attrNameLst>
                                          <p:attrName>style.visibility</p:attrName>
                                        </p:attrNameLst>
                                      </p:cBhvr>
                                      <p:to>
                                        <p:strVal val="visible"/>
                                      </p:to>
                                    </p:set>
                                    <p:anim calcmode="lin" valueType="num">
                                      <p:cBhvr>
                                        <p:cTn id="50" dur="500" fill="hold"/>
                                        <p:tgtEl>
                                          <p:spTgt spid="14439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44396"/>
                                        </p:tgtEl>
                                        <p:attrNameLst>
                                          <p:attrName>ppt_y</p:attrName>
                                        </p:attrNameLst>
                                      </p:cBhvr>
                                      <p:tavLst>
                                        <p:tav tm="0">
                                          <p:val>
                                            <p:strVal val="#ppt_y"/>
                                          </p:val>
                                        </p:tav>
                                        <p:tav tm="100000">
                                          <p:val>
                                            <p:strVal val="#ppt_y"/>
                                          </p:val>
                                        </p:tav>
                                      </p:tavLst>
                                    </p:anim>
                                    <p:anim calcmode="lin" valueType="num">
                                      <p:cBhvr>
                                        <p:cTn id="52" dur="500" fill="hold"/>
                                        <p:tgtEl>
                                          <p:spTgt spid="14439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4439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44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9" grpId="0"/>
      <p:bldP spid="144391" grpId="0"/>
      <p:bldP spid="144392" grpId="0"/>
      <p:bldP spid="144395" grpId="0"/>
      <p:bldP spid="14439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p:txBody>
          <a:bodyPr/>
          <a:lstStyle/>
          <a:p>
            <a:fld id="{BBE36144-7A8D-4C79-B959-BDACD5EAB4FF}" type="datetime1">
              <a:rPr lang="en-US"/>
              <a:pPr/>
              <a:t>5/15/2017</a:t>
            </a:fld>
            <a:endParaRPr lang="en-US"/>
          </a:p>
        </p:txBody>
      </p:sp>
      <p:sp>
        <p:nvSpPr>
          <p:cNvPr id="15" name="Rectangle 11"/>
          <p:cNvSpPr>
            <a:spLocks noGrp="1" noChangeArrowheads="1"/>
          </p:cNvSpPr>
          <p:nvPr>
            <p:ph type="sldNum" sz="quarter" idx="4"/>
          </p:nvPr>
        </p:nvSpPr>
        <p:spPr/>
        <p:txBody>
          <a:bodyPr/>
          <a:lstStyle/>
          <a:p>
            <a:fld id="{33483857-39E0-4B08-99A8-507FA89CB533}" type="slidenum">
              <a:rPr lang="en-US"/>
              <a:pPr/>
              <a:t>88</a:t>
            </a:fld>
            <a:endParaRPr lang="en-US"/>
          </a:p>
        </p:txBody>
      </p:sp>
      <p:graphicFrame>
        <p:nvGraphicFramePr>
          <p:cNvPr id="143362" name="Object 2"/>
          <p:cNvGraphicFramePr>
            <a:graphicFrameLocks noChangeAspect="1"/>
          </p:cNvGraphicFramePr>
          <p:nvPr/>
        </p:nvGraphicFramePr>
        <p:xfrm>
          <a:off x="971550" y="260350"/>
          <a:ext cx="2268538" cy="1250950"/>
        </p:xfrm>
        <a:graphic>
          <a:graphicData uri="http://schemas.openxmlformats.org/presentationml/2006/ole">
            <mc:AlternateContent xmlns:mc="http://schemas.openxmlformats.org/markup-compatibility/2006">
              <mc:Choice xmlns:v="urn:schemas-microsoft-com:vml" Requires="v">
                <p:oleObj spid="_x0000_s136198" name="Equation" r:id="rId3" imgW="1295400" imgH="711200" progId="Equation.3">
                  <p:embed/>
                </p:oleObj>
              </mc:Choice>
              <mc:Fallback>
                <p:oleObj name="Equation" r:id="rId3" imgW="12954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60350"/>
                        <a:ext cx="2268538" cy="12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4" name="Rectangle 4"/>
          <p:cNvSpPr>
            <a:spLocks noChangeArrowheads="1"/>
          </p:cNvSpPr>
          <p:nvPr/>
        </p:nvSpPr>
        <p:spPr bwMode="auto">
          <a:xfrm>
            <a:off x="323850" y="1628775"/>
            <a:ext cx="3543300" cy="304800"/>
          </a:xfrm>
          <a:prstGeom prst="rect">
            <a:avLst/>
          </a:prstGeom>
          <a:noFill/>
          <a:ln w="9525">
            <a:noFill/>
            <a:miter lim="800000"/>
            <a:headEnd/>
            <a:tailEnd/>
          </a:ln>
          <a:effectLst/>
        </p:spPr>
        <p:txBody>
          <a:bodyPr wrap="none" anchor="ctr">
            <a:spAutoFit/>
          </a:bodyPr>
          <a:lstStyle/>
          <a:p>
            <a:pPr algn="just" eaLnBrk="1" hangingPunct="1"/>
            <a:r>
              <a:rPr lang="en-US" sz="1400"/>
              <a:t>Sedangkan untuk elemen diagonal didapat</a:t>
            </a:r>
          </a:p>
        </p:txBody>
      </p:sp>
      <p:sp>
        <p:nvSpPr>
          <p:cNvPr id="14336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sp>
        <p:nvSpPr>
          <p:cNvPr id="143368" name="Rectangle 8"/>
          <p:cNvSpPr>
            <a:spLocks noChangeArrowheads="1"/>
          </p:cNvSpPr>
          <p:nvPr/>
        </p:nvSpPr>
        <p:spPr bwMode="auto">
          <a:xfrm>
            <a:off x="0" y="31480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3367" name="Object 7"/>
          <p:cNvGraphicFramePr>
            <a:graphicFrameLocks noChangeAspect="1"/>
          </p:cNvGraphicFramePr>
          <p:nvPr/>
        </p:nvGraphicFramePr>
        <p:xfrm>
          <a:off x="1008063" y="2060575"/>
          <a:ext cx="5076825" cy="1039813"/>
        </p:xfrm>
        <a:graphic>
          <a:graphicData uri="http://schemas.openxmlformats.org/presentationml/2006/ole">
            <mc:AlternateContent xmlns:mc="http://schemas.openxmlformats.org/markup-compatibility/2006">
              <mc:Choice xmlns:v="urn:schemas-microsoft-com:vml" Requires="v">
                <p:oleObj spid="_x0000_s136199" name="Equation" r:id="rId5" imgW="3149600" imgH="558800" progId="Equation.3">
                  <p:embed/>
                </p:oleObj>
              </mc:Choice>
              <mc:Fallback>
                <p:oleObj name="Equation" r:id="rId5" imgW="3149600" imgH="558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063" y="2060575"/>
                        <a:ext cx="5076825" cy="103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9" name="Rectangle 9"/>
          <p:cNvSpPr>
            <a:spLocks noChangeArrowheads="1"/>
          </p:cNvSpPr>
          <p:nvPr/>
        </p:nvSpPr>
        <p:spPr bwMode="auto">
          <a:xfrm>
            <a:off x="323850" y="3195638"/>
            <a:ext cx="3241675" cy="304800"/>
          </a:xfrm>
          <a:prstGeom prst="rect">
            <a:avLst/>
          </a:prstGeom>
          <a:noFill/>
          <a:ln w="9525">
            <a:noFill/>
            <a:miter lim="800000"/>
            <a:headEnd/>
            <a:tailEnd/>
          </a:ln>
          <a:effectLst/>
        </p:spPr>
        <p:txBody>
          <a:bodyPr wrap="none" anchor="ctr">
            <a:spAutoFit/>
          </a:bodyPr>
          <a:lstStyle/>
          <a:p>
            <a:pPr algn="just" eaLnBrk="1" hangingPunct="1"/>
            <a:r>
              <a:rPr lang="en-US" sz="1400"/>
              <a:t>Persamaan arus untuk bus p, I</a:t>
            </a:r>
            <a:r>
              <a:rPr lang="en-US" sz="1400" baseline="-25000"/>
              <a:t>p</a:t>
            </a:r>
            <a:r>
              <a:rPr lang="en-US" sz="1400"/>
              <a:t> adalah</a:t>
            </a:r>
          </a:p>
        </p:txBody>
      </p:sp>
      <p:sp>
        <p:nvSpPr>
          <p:cNvPr id="143371" name="Rectangle 11"/>
          <p:cNvSpPr>
            <a:spLocks noChangeArrowheads="1"/>
          </p:cNvSpPr>
          <p:nvPr/>
        </p:nvSpPr>
        <p:spPr bwMode="auto">
          <a:xfrm>
            <a:off x="0" y="31575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3370" name="Object 10"/>
          <p:cNvGraphicFramePr>
            <a:graphicFrameLocks noChangeAspect="1"/>
          </p:cNvGraphicFramePr>
          <p:nvPr/>
        </p:nvGraphicFramePr>
        <p:xfrm>
          <a:off x="971550" y="3425825"/>
          <a:ext cx="7956550" cy="1082675"/>
        </p:xfrm>
        <a:graphic>
          <a:graphicData uri="http://schemas.openxmlformats.org/presentationml/2006/ole">
            <mc:AlternateContent xmlns:mc="http://schemas.openxmlformats.org/markup-compatibility/2006">
              <mc:Choice xmlns:v="urn:schemas-microsoft-com:vml" Requires="v">
                <p:oleObj spid="_x0000_s136200" name="Equation" r:id="rId7" imgW="3987800" imgH="546100" progId="Equation.3">
                  <p:embed/>
                </p:oleObj>
              </mc:Choice>
              <mc:Fallback>
                <p:oleObj name="Equation" r:id="rId7" imgW="3987800" imgH="546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3425825"/>
                        <a:ext cx="795655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72" name="Rectangle 12"/>
          <p:cNvSpPr>
            <a:spLocks noChangeArrowheads="1"/>
          </p:cNvSpPr>
          <p:nvPr/>
        </p:nvSpPr>
        <p:spPr bwMode="auto">
          <a:xfrm>
            <a:off x="323850" y="4575175"/>
            <a:ext cx="6413500" cy="366713"/>
          </a:xfrm>
          <a:prstGeom prst="rect">
            <a:avLst/>
          </a:prstGeom>
          <a:noFill/>
          <a:ln w="9525">
            <a:noFill/>
            <a:miter lim="800000"/>
            <a:headEnd/>
            <a:tailEnd/>
          </a:ln>
          <a:effectLst/>
        </p:spPr>
        <p:txBody>
          <a:bodyPr wrap="none" anchor="ctr">
            <a:spAutoFit/>
          </a:bodyPr>
          <a:lstStyle/>
          <a:p>
            <a:pPr eaLnBrk="1" hangingPunct="1"/>
            <a:r>
              <a:rPr lang="en-US" sz="1400"/>
              <a:t>yang dapat dipisah dalam dua bagian, yaitu bagian real dan imajiner berikut ini</a:t>
            </a:r>
            <a:r>
              <a:rPr lang="en-US"/>
              <a:t> </a:t>
            </a:r>
          </a:p>
        </p:txBody>
      </p:sp>
      <p:sp>
        <p:nvSpPr>
          <p:cNvPr id="143374" name="Rectangle 14"/>
          <p:cNvSpPr>
            <a:spLocks noChangeArrowheads="1"/>
          </p:cNvSpPr>
          <p:nvPr/>
        </p:nvSpPr>
        <p:spPr bwMode="auto">
          <a:xfrm>
            <a:off x="0" y="31575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3373" name="Object 13"/>
          <p:cNvGraphicFramePr>
            <a:graphicFrameLocks noChangeAspect="1"/>
          </p:cNvGraphicFramePr>
          <p:nvPr/>
        </p:nvGraphicFramePr>
        <p:xfrm>
          <a:off x="971550" y="5018088"/>
          <a:ext cx="5040313" cy="1074737"/>
        </p:xfrm>
        <a:graphic>
          <a:graphicData uri="http://schemas.openxmlformats.org/presentationml/2006/ole">
            <mc:AlternateContent xmlns:mc="http://schemas.openxmlformats.org/markup-compatibility/2006">
              <mc:Choice xmlns:v="urn:schemas-microsoft-com:vml" Requires="v">
                <p:oleObj spid="_x0000_s136201" name="Equation" r:id="rId9" imgW="2540000" imgH="546100" progId="Equation.3">
                  <p:embed/>
                </p:oleObj>
              </mc:Choice>
              <mc:Fallback>
                <p:oleObj name="Equation" r:id="rId9" imgW="2540000" imgH="546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5018088"/>
                        <a:ext cx="5040313" cy="107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7779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strips(downLeft)">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3364"/>
                                        </p:tgtEl>
                                        <p:attrNameLst>
                                          <p:attrName>style.visibility</p:attrName>
                                        </p:attrNameLst>
                                      </p:cBhvr>
                                      <p:to>
                                        <p:strVal val="visible"/>
                                      </p:to>
                                    </p:set>
                                    <p:animEffect transition="in" filter="strips(downLeft)">
                                      <p:cBhvr>
                                        <p:cTn id="12" dur="500"/>
                                        <p:tgtEl>
                                          <p:spTgt spid="14336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43367"/>
                                        </p:tgtEl>
                                        <p:attrNameLst>
                                          <p:attrName>style.visibility</p:attrName>
                                        </p:attrNameLst>
                                      </p:cBhvr>
                                      <p:to>
                                        <p:strVal val="visible"/>
                                      </p:to>
                                    </p:set>
                                    <p:animEffect transition="in" filter="strips(downLeft)">
                                      <p:cBhvr>
                                        <p:cTn id="17" dur="500"/>
                                        <p:tgtEl>
                                          <p:spTgt spid="14336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3369"/>
                                        </p:tgtEl>
                                        <p:attrNameLst>
                                          <p:attrName>style.visibility</p:attrName>
                                        </p:attrNameLst>
                                      </p:cBhvr>
                                      <p:to>
                                        <p:strVal val="visible"/>
                                      </p:to>
                                    </p:set>
                                    <p:animEffect transition="in" filter="strips(downLeft)">
                                      <p:cBhvr>
                                        <p:cTn id="22" dur="500"/>
                                        <p:tgtEl>
                                          <p:spTgt spid="143369"/>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43370"/>
                                        </p:tgtEl>
                                        <p:attrNameLst>
                                          <p:attrName>style.visibility</p:attrName>
                                        </p:attrNameLst>
                                      </p:cBhvr>
                                      <p:to>
                                        <p:strVal val="visible"/>
                                      </p:to>
                                    </p:set>
                                    <p:anim calcmode="lin" valueType="num">
                                      <p:cBhvr>
                                        <p:cTn id="27" dur="500" decel="50000" fill="hold">
                                          <p:stCondLst>
                                            <p:cond delay="0"/>
                                          </p:stCondLst>
                                        </p:cTn>
                                        <p:tgtEl>
                                          <p:spTgt spid="14337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337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3370"/>
                                        </p:tgtEl>
                                        <p:attrNameLst>
                                          <p:attrName>ppt_w</p:attrName>
                                        </p:attrNameLst>
                                      </p:cBhvr>
                                      <p:tavLst>
                                        <p:tav tm="0">
                                          <p:val>
                                            <p:strVal val="#ppt_w*.05"/>
                                          </p:val>
                                        </p:tav>
                                        <p:tav tm="100000">
                                          <p:val>
                                            <p:strVal val="#ppt_w"/>
                                          </p:val>
                                        </p:tav>
                                      </p:tavLst>
                                    </p:anim>
                                    <p:anim calcmode="lin" valueType="num">
                                      <p:cBhvr>
                                        <p:cTn id="30" dur="1000" fill="hold"/>
                                        <p:tgtEl>
                                          <p:spTgt spid="14337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337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337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337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337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43372"/>
                                        </p:tgtEl>
                                        <p:attrNameLst>
                                          <p:attrName>style.visibility</p:attrName>
                                        </p:attrNameLst>
                                      </p:cBhvr>
                                      <p:to>
                                        <p:strVal val="visible"/>
                                      </p:to>
                                    </p:set>
                                    <p:animEffect transition="in" filter="strips(downLeft)">
                                      <p:cBhvr>
                                        <p:cTn id="39" dur="500"/>
                                        <p:tgtEl>
                                          <p:spTgt spid="14337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43373"/>
                                        </p:tgtEl>
                                        <p:attrNameLst>
                                          <p:attrName>style.visibility</p:attrName>
                                        </p:attrNameLst>
                                      </p:cBhvr>
                                      <p:to>
                                        <p:strVal val="visible"/>
                                      </p:to>
                                    </p:set>
                                    <p:animEffect transition="in" filter="strips(downLeft)">
                                      <p:cBhvr>
                                        <p:cTn id="44" dur="500"/>
                                        <p:tgtEl>
                                          <p:spTgt spid="14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9" grpId="0"/>
      <p:bldP spid="14337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Grp="1" noChangeArrowheads="1"/>
          </p:cNvSpPr>
          <p:nvPr>
            <p:ph type="dt" sz="half" idx="2"/>
          </p:nvPr>
        </p:nvSpPr>
        <p:spPr/>
        <p:txBody>
          <a:bodyPr/>
          <a:lstStyle/>
          <a:p>
            <a:fld id="{265D42CB-892F-4646-A798-1FB8AA48CABF}" type="datetime1">
              <a:rPr lang="en-US"/>
              <a:pPr/>
              <a:t>5/15/2017</a:t>
            </a:fld>
            <a:endParaRPr lang="en-US"/>
          </a:p>
        </p:txBody>
      </p:sp>
      <p:sp>
        <p:nvSpPr>
          <p:cNvPr id="14" name="Rectangle 11"/>
          <p:cNvSpPr>
            <a:spLocks noGrp="1" noChangeArrowheads="1"/>
          </p:cNvSpPr>
          <p:nvPr>
            <p:ph type="sldNum" sz="quarter" idx="4"/>
          </p:nvPr>
        </p:nvSpPr>
        <p:spPr/>
        <p:txBody>
          <a:bodyPr/>
          <a:lstStyle/>
          <a:p>
            <a:fld id="{8245D208-8702-4157-BAD9-368E08CBB2DA}" type="slidenum">
              <a:rPr lang="en-US"/>
              <a:pPr/>
              <a:t>89</a:t>
            </a:fld>
            <a:endParaRPr lang="en-US"/>
          </a:p>
        </p:txBody>
      </p:sp>
      <p:sp>
        <p:nvSpPr>
          <p:cNvPr id="142339" name="Rectangle 3"/>
          <p:cNvSpPr>
            <a:spLocks noChangeArrowheads="1"/>
          </p:cNvSpPr>
          <p:nvPr/>
        </p:nvSpPr>
        <p:spPr bwMode="auto">
          <a:xfrm>
            <a:off x="0" y="31575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2338" name="Object 2"/>
          <p:cNvGraphicFramePr>
            <a:graphicFrameLocks noChangeAspect="1"/>
          </p:cNvGraphicFramePr>
          <p:nvPr/>
        </p:nvGraphicFramePr>
        <p:xfrm>
          <a:off x="720725" y="188913"/>
          <a:ext cx="4572000" cy="973137"/>
        </p:xfrm>
        <a:graphic>
          <a:graphicData uri="http://schemas.openxmlformats.org/presentationml/2006/ole">
            <mc:AlternateContent xmlns:mc="http://schemas.openxmlformats.org/markup-compatibility/2006">
              <mc:Choice xmlns:v="urn:schemas-microsoft-com:vml" Requires="v">
                <p:oleObj spid="_x0000_s137222" name="Equation" r:id="rId3" imgW="2552700" imgH="546100" progId="Equation.3">
                  <p:embed/>
                </p:oleObj>
              </mc:Choice>
              <mc:Fallback>
                <p:oleObj name="Equation" r:id="rId3" imgW="25527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188913"/>
                        <a:ext cx="4572000" cy="973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40" name="Rectangle 4"/>
          <p:cNvSpPr>
            <a:spLocks noChangeArrowheads="1"/>
          </p:cNvSpPr>
          <p:nvPr/>
        </p:nvSpPr>
        <p:spPr bwMode="auto">
          <a:xfrm>
            <a:off x="179388" y="1179513"/>
            <a:ext cx="7073900" cy="304800"/>
          </a:xfrm>
          <a:prstGeom prst="rect">
            <a:avLst/>
          </a:prstGeom>
          <a:noFill/>
          <a:ln w="9525">
            <a:noFill/>
            <a:miter lim="800000"/>
            <a:headEnd/>
            <a:tailEnd/>
          </a:ln>
          <a:effectLst/>
        </p:spPr>
        <p:txBody>
          <a:bodyPr wrap="none" anchor="ctr">
            <a:spAutoFit/>
          </a:bodyPr>
          <a:lstStyle/>
          <a:p>
            <a:pPr algn="just" eaLnBrk="1" hangingPunct="1"/>
            <a:r>
              <a:rPr lang="en-US" sz="1400"/>
              <a:t>Oleh karena itu ekspresi elemen diagonal submatriks J</a:t>
            </a:r>
            <a:r>
              <a:rPr lang="en-US" sz="1400" baseline="-25000"/>
              <a:t>1</a:t>
            </a:r>
            <a:r>
              <a:rPr lang="en-US" sz="1400"/>
              <a:t> dapat disederhanakan menjadi:</a:t>
            </a:r>
          </a:p>
        </p:txBody>
      </p:sp>
      <p:sp>
        <p:nvSpPr>
          <p:cNvPr id="142342" name="Rectangle 6"/>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2341" name="Object 5"/>
          <p:cNvGraphicFramePr>
            <a:graphicFrameLocks noChangeAspect="1"/>
          </p:cNvGraphicFramePr>
          <p:nvPr/>
        </p:nvGraphicFramePr>
        <p:xfrm>
          <a:off x="684213" y="1573213"/>
          <a:ext cx="3132137" cy="919162"/>
        </p:xfrm>
        <a:graphic>
          <a:graphicData uri="http://schemas.openxmlformats.org/presentationml/2006/ole">
            <mc:AlternateContent xmlns:mc="http://schemas.openxmlformats.org/markup-compatibility/2006">
              <mc:Choice xmlns:v="urn:schemas-microsoft-com:vml" Requires="v">
                <p:oleObj spid="_x0000_s137223" name="Equation" r:id="rId5" imgW="1587500" imgH="469900" progId="Equation.3">
                  <p:embed/>
                </p:oleObj>
              </mc:Choice>
              <mc:Fallback>
                <p:oleObj name="Equation" r:id="rId5" imgW="15875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1573213"/>
                        <a:ext cx="3132137"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43" name="Rectangle 7"/>
          <p:cNvSpPr>
            <a:spLocks noChangeArrowheads="1"/>
          </p:cNvSpPr>
          <p:nvPr/>
        </p:nvSpPr>
        <p:spPr bwMode="auto">
          <a:xfrm>
            <a:off x="179388" y="2701925"/>
            <a:ext cx="1508125" cy="366713"/>
          </a:xfrm>
          <a:prstGeom prst="rect">
            <a:avLst/>
          </a:prstGeom>
          <a:noFill/>
          <a:ln w="9525">
            <a:noFill/>
            <a:miter lim="800000"/>
            <a:headEnd/>
            <a:tailEnd/>
          </a:ln>
          <a:effectLst/>
        </p:spPr>
        <p:txBody>
          <a:bodyPr wrap="none" anchor="ctr">
            <a:spAutoFit/>
          </a:bodyPr>
          <a:lstStyle/>
          <a:p>
            <a:pPr eaLnBrk="1" hangingPunct="1"/>
            <a:r>
              <a:rPr lang="es-ES_tradnl" sz="1400"/>
              <a:t>Dari persamaan</a:t>
            </a:r>
            <a:r>
              <a:rPr lang="es-ES_tradnl"/>
              <a:t> </a:t>
            </a:r>
          </a:p>
        </p:txBody>
      </p:sp>
      <p:graphicFrame>
        <p:nvGraphicFramePr>
          <p:cNvPr id="142344" name="Object 8"/>
          <p:cNvGraphicFramePr>
            <a:graphicFrameLocks noChangeAspect="1"/>
          </p:cNvGraphicFramePr>
          <p:nvPr/>
        </p:nvGraphicFramePr>
        <p:xfrm>
          <a:off x="2305050" y="2708275"/>
          <a:ext cx="4859338" cy="1441450"/>
        </p:xfrm>
        <a:graphic>
          <a:graphicData uri="http://schemas.openxmlformats.org/presentationml/2006/ole">
            <mc:AlternateContent xmlns:mc="http://schemas.openxmlformats.org/markup-compatibility/2006">
              <mc:Choice xmlns:v="urn:schemas-microsoft-com:vml" Requires="v">
                <p:oleObj spid="_x0000_s137224" name="Equation" r:id="rId7" imgW="3073400" imgH="787400" progId="Equation.3">
                  <p:embed/>
                </p:oleObj>
              </mc:Choice>
              <mc:Fallback>
                <p:oleObj name="Equation" r:id="rId7" imgW="3073400" imgH="787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5050" y="2708275"/>
                        <a:ext cx="4859338" cy="144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45" name="Rectangle 9"/>
          <p:cNvSpPr>
            <a:spLocks noChangeArrowheads="1"/>
          </p:cNvSpPr>
          <p:nvPr/>
        </p:nvSpPr>
        <p:spPr bwMode="auto">
          <a:xfrm>
            <a:off x="166688" y="4276725"/>
            <a:ext cx="4189412" cy="304800"/>
          </a:xfrm>
          <a:prstGeom prst="rect">
            <a:avLst/>
          </a:prstGeom>
          <a:noFill/>
          <a:ln w="9525">
            <a:noFill/>
            <a:miter lim="800000"/>
            <a:headEnd/>
            <a:tailEnd/>
          </a:ln>
          <a:effectLst/>
        </p:spPr>
        <p:txBody>
          <a:bodyPr wrap="none" anchor="ctr">
            <a:spAutoFit/>
          </a:bodyPr>
          <a:lstStyle/>
          <a:p>
            <a:pPr eaLnBrk="1" hangingPunct="1"/>
            <a:r>
              <a:rPr lang="es-ES_tradnl" sz="1400"/>
              <a:t>elemen-elemen luar diagonal submatriks J</a:t>
            </a:r>
            <a:r>
              <a:rPr lang="es-ES_tradnl" sz="1400" baseline="-25000"/>
              <a:t>2 </a:t>
            </a:r>
            <a:r>
              <a:rPr lang="es-ES_tradnl" sz="1400"/>
              <a:t>adalah</a:t>
            </a:r>
            <a:r>
              <a:rPr lang="en-US" sz="1400"/>
              <a:t> </a:t>
            </a:r>
          </a:p>
        </p:txBody>
      </p:sp>
      <p:sp>
        <p:nvSpPr>
          <p:cNvPr id="142347" name="Rectangle 11"/>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2346" name="Object 10"/>
          <p:cNvGraphicFramePr>
            <a:graphicFrameLocks noChangeAspect="1"/>
          </p:cNvGraphicFramePr>
          <p:nvPr/>
        </p:nvGraphicFramePr>
        <p:xfrm>
          <a:off x="684213" y="4581525"/>
          <a:ext cx="2771775" cy="1528763"/>
        </p:xfrm>
        <a:graphic>
          <a:graphicData uri="http://schemas.openxmlformats.org/presentationml/2006/ole">
            <mc:AlternateContent xmlns:mc="http://schemas.openxmlformats.org/markup-compatibility/2006">
              <mc:Choice xmlns:v="urn:schemas-microsoft-com:vml" Requires="v">
                <p:oleObj spid="_x0000_s137225" name="Equation" r:id="rId9" imgW="1295400" imgH="711200" progId="Equation.3">
                  <p:embed/>
                </p:oleObj>
              </mc:Choice>
              <mc:Fallback>
                <p:oleObj name="Equation" r:id="rId9" imgW="1295400" imgH="71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4581525"/>
                        <a:ext cx="2771775" cy="152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71029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strips(downLeft)">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42340">
                                            <p:txEl>
                                              <p:pRg st="0" end="0"/>
                                            </p:txEl>
                                          </p:spTgt>
                                        </p:tgtEl>
                                        <p:attrNameLst>
                                          <p:attrName>style.visibility</p:attrName>
                                        </p:attrNameLst>
                                      </p:cBhvr>
                                      <p:to>
                                        <p:strVal val="visible"/>
                                      </p:to>
                                    </p:set>
                                    <p:animEffect transition="in" filter="strips(downLeft)">
                                      <p:cBhvr>
                                        <p:cTn id="12" dur="500"/>
                                        <p:tgtEl>
                                          <p:spTgt spid="1423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42341"/>
                                        </p:tgtEl>
                                        <p:attrNameLst>
                                          <p:attrName>style.visibility</p:attrName>
                                        </p:attrNameLst>
                                      </p:cBhvr>
                                      <p:to>
                                        <p:strVal val="visible"/>
                                      </p:to>
                                    </p:set>
                                    <p:animEffect transition="in" filter="strips(downLeft)">
                                      <p:cBhvr>
                                        <p:cTn id="17" dur="500"/>
                                        <p:tgtEl>
                                          <p:spTgt spid="14234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2343"/>
                                        </p:tgtEl>
                                        <p:attrNameLst>
                                          <p:attrName>style.visibility</p:attrName>
                                        </p:attrNameLst>
                                      </p:cBhvr>
                                      <p:to>
                                        <p:strVal val="visible"/>
                                      </p:to>
                                    </p:set>
                                    <p:animEffect transition="in" filter="strips(downLeft)">
                                      <p:cBhvr>
                                        <p:cTn id="22" dur="500"/>
                                        <p:tgtEl>
                                          <p:spTgt spid="14234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42344"/>
                                        </p:tgtEl>
                                        <p:attrNameLst>
                                          <p:attrName>style.visibility</p:attrName>
                                        </p:attrNameLst>
                                      </p:cBhvr>
                                      <p:to>
                                        <p:strVal val="visible"/>
                                      </p:to>
                                    </p:set>
                                    <p:animEffect transition="in" filter="strips(downLeft)">
                                      <p:cBhvr>
                                        <p:cTn id="27" dur="500"/>
                                        <p:tgtEl>
                                          <p:spTgt spid="14234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2345"/>
                                        </p:tgtEl>
                                        <p:attrNameLst>
                                          <p:attrName>style.visibility</p:attrName>
                                        </p:attrNameLst>
                                      </p:cBhvr>
                                      <p:to>
                                        <p:strVal val="visible"/>
                                      </p:to>
                                    </p:set>
                                    <p:animEffect transition="in" filter="strips(downLeft)">
                                      <p:cBhvr>
                                        <p:cTn id="32" dur="500"/>
                                        <p:tgtEl>
                                          <p:spTgt spid="14234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42346"/>
                                        </p:tgtEl>
                                        <p:attrNameLst>
                                          <p:attrName>style.visibility</p:attrName>
                                        </p:attrNameLst>
                                      </p:cBhvr>
                                      <p:to>
                                        <p:strVal val="visible"/>
                                      </p:to>
                                    </p:set>
                                    <p:animEffect transition="in" filter="strips(downLeft)">
                                      <p:cBhvr>
                                        <p:cTn id="37" dur="500"/>
                                        <p:tgtEl>
                                          <p:spTgt spid="142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p:bldP spid="1423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51F1FDCD-4BF5-4988-970F-4F6CFF3F0FAE}" type="slidenum">
              <a:rPr lang="en-US" altLang="en-US"/>
              <a:pPr/>
              <a:t>9</a:t>
            </a:fld>
            <a:endParaRPr lang="en-US" altLang="en-US"/>
          </a:p>
        </p:txBody>
      </p:sp>
      <p:sp>
        <p:nvSpPr>
          <p:cNvPr id="70663" name="Rectangle 7"/>
          <p:cNvSpPr>
            <a:spLocks noChangeArrowheads="1"/>
          </p:cNvSpPr>
          <p:nvPr/>
        </p:nvSpPr>
        <p:spPr bwMode="auto">
          <a:xfrm>
            <a:off x="457200" y="212725"/>
            <a:ext cx="8382000" cy="6446838"/>
          </a:xfrm>
          <a:prstGeom prst="rect">
            <a:avLst/>
          </a:prstGeom>
          <a:noFill/>
          <a:ln w="9525" algn="ctr">
            <a:noFill/>
            <a:miter lim="800000"/>
            <a:headEnd/>
            <a:tailEnd/>
          </a:ln>
          <a:effectLst/>
        </p:spPr>
        <p:txBody>
          <a:bodyPr lIns="0" tIns="0" rIns="0" bIns="0" anchor="ctr">
            <a:spAutoFit/>
          </a:bodyPr>
          <a:lstStyle/>
          <a:p>
            <a:pPr marL="342900" indent="-342900" algn="just" eaLnBrk="0" hangingPunct="0">
              <a:tabLst>
                <a:tab pos="457200" algn="l"/>
              </a:tabLst>
            </a:pPr>
            <a:r>
              <a:rPr lang="en-US" b="1">
                <a:latin typeface="Garamond" pitchFamily="18" charset="0"/>
              </a:rPr>
              <a:t>STRUKTUR PEMROGRAMAN</a:t>
            </a:r>
            <a:endParaRPr lang="en-US">
              <a:latin typeface="Garamond" pitchFamily="18" charset="0"/>
            </a:endParaRPr>
          </a:p>
          <a:p>
            <a:pPr marL="342900" indent="-342900" algn="just" eaLnBrk="0" hangingPunct="0">
              <a:tabLst>
                <a:tab pos="457200" algn="l"/>
              </a:tabLst>
            </a:pPr>
            <a:r>
              <a:rPr lang="en-US" sz="1600">
                <a:latin typeface="Garamond" pitchFamily="18" charset="0"/>
              </a:rPr>
              <a:t>DESAIN PEMROGRAMAN TERSTRUKTUR MULANYA ADALAH  MENGURANGI KEBINGUNGAN AKIBAT PENGGUNAAN CABANG ATAU INSTRUKSI PENCABANGAN </a:t>
            </a:r>
            <a:r>
              <a:rPr lang="en-US" sz="1600" b="1">
                <a:latin typeface="Garamond" pitchFamily="18" charset="0"/>
              </a:rPr>
              <a:t>GOTO.</a:t>
            </a:r>
            <a:r>
              <a:rPr lang="en-US" sz="1600">
                <a:latin typeface="Garamond" pitchFamily="18" charset="0"/>
              </a:rPr>
              <a:t> </a:t>
            </a:r>
          </a:p>
          <a:p>
            <a:pPr marL="342900" indent="-342900" algn="just" eaLnBrk="0" hangingPunct="0">
              <a:tabLst>
                <a:tab pos="457200" algn="l"/>
              </a:tabLst>
            </a:pPr>
            <a:r>
              <a:rPr lang="en-US" sz="1600">
                <a:latin typeface="Garamond" pitchFamily="18" charset="0"/>
              </a:rPr>
              <a:t>TIDAK ADA SEBUAH PERJANJIANPUN YANG MENYATAKAN BAHWA PROGRAM HARUS BEBAS DARI INSTRUKSI PENCABANGAN</a:t>
            </a:r>
          </a:p>
          <a:p>
            <a:pPr marL="342900" indent="-342900" algn="just" eaLnBrk="0" hangingPunct="0">
              <a:tabLst>
                <a:tab pos="457200" algn="l"/>
              </a:tabLst>
            </a:pPr>
            <a:r>
              <a:rPr lang="en-US" sz="1600">
                <a:latin typeface="Garamond" pitchFamily="18" charset="0"/>
              </a:rPr>
              <a:t>PEMROGRAMMAN TERSTRUKTUR YANG MENGANGGAP BAHWA INSTRUKSI PENCABANGAN TIDAK BOLEH DIGUNAKAN SAMA SEKALI. </a:t>
            </a:r>
          </a:p>
          <a:p>
            <a:pPr marL="342900" indent="-342900" algn="just" eaLnBrk="0" hangingPunct="0">
              <a:tabLst>
                <a:tab pos="457200" algn="l"/>
              </a:tabLst>
            </a:pPr>
            <a:r>
              <a:rPr lang="en-US" sz="1600">
                <a:latin typeface="Garamond" pitchFamily="18" charset="0"/>
              </a:rPr>
              <a:t>PEMROGRAMMAN TANPA MENGGUNAKAN INSTRUKSI GOTO DISEBUT </a:t>
            </a:r>
            <a:r>
              <a:rPr lang="en-US" sz="1600" b="1">
                <a:latin typeface="Garamond" pitchFamily="18" charset="0"/>
              </a:rPr>
              <a:t>GOTOLESS PROGRAMMING.</a:t>
            </a:r>
            <a:endParaRPr lang="en-US" sz="1600">
              <a:latin typeface="Garamond" pitchFamily="18" charset="0"/>
            </a:endParaRPr>
          </a:p>
          <a:p>
            <a:pPr marL="342900" indent="-342900" algn="just" eaLnBrk="0" hangingPunct="0">
              <a:tabLst>
                <a:tab pos="457200" algn="l"/>
              </a:tabLst>
            </a:pPr>
            <a:endParaRPr lang="en-US" sz="1600">
              <a:latin typeface="Garamond" pitchFamily="18" charset="0"/>
            </a:endParaRPr>
          </a:p>
          <a:p>
            <a:pPr marL="342900" indent="-342900" algn="just" eaLnBrk="0" hangingPunct="0">
              <a:tabLst>
                <a:tab pos="457200" algn="l"/>
              </a:tabLst>
            </a:pPr>
            <a:r>
              <a:rPr lang="en-US">
                <a:latin typeface="Garamond" pitchFamily="18" charset="0"/>
              </a:rPr>
              <a:t>TIGA POLA LOGIKA PEMROGRAMMAN TERSTRUKTUR</a:t>
            </a:r>
            <a:r>
              <a:rPr lang="en-US" sz="1600">
                <a:latin typeface="Garamond" pitchFamily="18" charset="0"/>
              </a:rPr>
              <a:t> </a:t>
            </a:r>
          </a:p>
          <a:p>
            <a:pPr marL="342900" indent="-342900" algn="just" eaLnBrk="0" hangingPunct="0">
              <a:buFontTx/>
              <a:buAutoNum type="arabicPeriod"/>
              <a:tabLst>
                <a:tab pos="457200" algn="l"/>
              </a:tabLst>
            </a:pPr>
            <a:r>
              <a:rPr lang="en-US" sz="1600">
                <a:latin typeface="Garamond" pitchFamily="18" charset="0"/>
              </a:rPr>
              <a:t>STRUKTUR SEQUENCE</a:t>
            </a:r>
          </a:p>
          <a:p>
            <a:pPr marL="342900" indent="-342900" algn="just" eaLnBrk="0" hangingPunct="0">
              <a:buFontTx/>
              <a:buAutoNum type="arabicPeriod"/>
              <a:tabLst>
                <a:tab pos="457200" algn="l"/>
              </a:tabLst>
            </a:pPr>
            <a:r>
              <a:rPr lang="en-US" sz="1600">
                <a:latin typeface="Garamond" pitchFamily="18" charset="0"/>
              </a:rPr>
              <a:t>STRUKTUR LOOP</a:t>
            </a:r>
          </a:p>
          <a:p>
            <a:pPr marL="342900" indent="-342900" algn="just" eaLnBrk="0" hangingPunct="0">
              <a:buFontTx/>
              <a:buAutoNum type="arabicPeriod"/>
              <a:tabLst>
                <a:tab pos="457200" algn="l"/>
              </a:tabLst>
            </a:pPr>
            <a:r>
              <a:rPr lang="en-US" sz="1600">
                <a:latin typeface="Garamond" pitchFamily="18" charset="0"/>
              </a:rPr>
              <a:t>STRUKTUR SELECTION</a:t>
            </a:r>
          </a:p>
          <a:p>
            <a:pPr marL="342900" indent="-342900" algn="just" eaLnBrk="0" hangingPunct="0">
              <a:tabLst>
                <a:tab pos="457200" algn="l"/>
              </a:tabLst>
            </a:pPr>
            <a:endParaRPr lang="en-US" sz="1600">
              <a:latin typeface="Garamond" pitchFamily="18" charset="0"/>
            </a:endParaRPr>
          </a:p>
          <a:p>
            <a:pPr marL="342900" indent="-342900" algn="just" eaLnBrk="0" hangingPunct="0">
              <a:tabLst>
                <a:tab pos="457200" algn="l"/>
              </a:tabLst>
            </a:pPr>
            <a:r>
              <a:rPr lang="en-US" b="1">
                <a:latin typeface="Garamond" pitchFamily="18" charset="0"/>
              </a:rPr>
              <a:t>STRUKTUR SEQUENCE</a:t>
            </a:r>
            <a:endParaRPr lang="en-US">
              <a:latin typeface="Garamond" pitchFamily="18" charset="0"/>
            </a:endParaRPr>
          </a:p>
          <a:p>
            <a:pPr marL="342900" indent="-342900" algn="just" eaLnBrk="0" hangingPunct="0">
              <a:tabLst>
                <a:tab pos="457200" algn="l"/>
              </a:tabLst>
            </a:pPr>
            <a:r>
              <a:rPr lang="en-US" sz="1600">
                <a:latin typeface="Garamond" pitchFamily="18" charset="0"/>
              </a:rPr>
              <a:t>PADA SS ATAU BERURUT, INSTRUKSI DIEKSEKUSI SESUAI DENGAN URUTAN DARI INSTRUKSI SBB:</a:t>
            </a:r>
          </a:p>
          <a:p>
            <a:pPr marL="342900" indent="-342900" algn="just" eaLnBrk="0" hangingPunct="0">
              <a:tabLst>
                <a:tab pos="457200" algn="l"/>
              </a:tabLst>
            </a:pPr>
            <a:r>
              <a:rPr lang="en-US" sz="1600">
                <a:latin typeface="Garamond" pitchFamily="18" charset="0"/>
              </a:rPr>
              <a:t>SIMBOL EMPAT PERSEGI PADA SS MENYATAKAN:</a:t>
            </a:r>
          </a:p>
          <a:p>
            <a:pPr marL="342900" indent="-342900" algn="just" eaLnBrk="0" hangingPunct="0">
              <a:buFontTx/>
              <a:buAutoNum type="arabicPeriod"/>
              <a:tabLst>
                <a:tab pos="457200" algn="l"/>
              </a:tabLst>
            </a:pPr>
            <a:r>
              <a:rPr lang="en-US" sz="1600">
                <a:latin typeface="Garamond" pitchFamily="18" charset="0"/>
              </a:rPr>
              <a:t>OPERASI INPUT / OUTPUT</a:t>
            </a:r>
          </a:p>
          <a:p>
            <a:pPr marL="342900" indent="-342900" algn="just" eaLnBrk="0" hangingPunct="0">
              <a:buFontTx/>
              <a:buAutoNum type="arabicPeriod"/>
              <a:tabLst>
                <a:tab pos="457200" algn="l"/>
              </a:tabLst>
            </a:pPr>
            <a:r>
              <a:rPr lang="en-US" sz="1600">
                <a:latin typeface="Garamond" pitchFamily="18" charset="0"/>
              </a:rPr>
              <a:t>OPERASI ARITMATIK</a:t>
            </a:r>
          </a:p>
          <a:p>
            <a:pPr marL="342900" indent="-342900" algn="just" eaLnBrk="0" hangingPunct="0">
              <a:buFontTx/>
              <a:buAutoNum type="arabicPeriod"/>
              <a:tabLst>
                <a:tab pos="457200" algn="l"/>
              </a:tabLst>
            </a:pPr>
            <a:r>
              <a:rPr lang="en-US" sz="1600">
                <a:latin typeface="Garamond" pitchFamily="18" charset="0"/>
              </a:rPr>
              <a:t>OPERASI YANG MENCAKUP PEMINDAHAN DATA PADA MEMORI KOMPUTER</a:t>
            </a:r>
          </a:p>
          <a:p>
            <a:pPr marL="342900" indent="-342900" algn="just" eaLnBrk="0" hangingPunct="0">
              <a:tabLst>
                <a:tab pos="457200" algn="l"/>
              </a:tabLst>
            </a:pPr>
            <a:endParaRPr lang="en-US" sz="1600">
              <a:latin typeface="Garamond" pitchFamily="18" charset="0"/>
            </a:endParaRPr>
          </a:p>
          <a:p>
            <a:pPr marL="342900" indent="-342900" algn="just" eaLnBrk="0" hangingPunct="0">
              <a:tabLst>
                <a:tab pos="457200" algn="l"/>
              </a:tabLst>
            </a:pPr>
            <a:r>
              <a:rPr lang="en-US" sz="1600">
                <a:latin typeface="Garamond" pitchFamily="18" charset="0"/>
              </a:rPr>
              <a:t>SIMBOL YANG TIDAK DAPAT DINYATAKAN DALAM STRUKTUR BERURUT ADALAH SIMBOL KEPUTUSAN.</a:t>
            </a:r>
          </a:p>
        </p:txBody>
      </p:sp>
      <p:sp>
        <p:nvSpPr>
          <p:cNvPr id="70664" name="AutoShape 8"/>
          <p:cNvSpPr>
            <a:spLocks noChangeArrowheads="1"/>
          </p:cNvSpPr>
          <p:nvPr/>
        </p:nvSpPr>
        <p:spPr bwMode="auto">
          <a:xfrm>
            <a:off x="2590800" y="1219200"/>
            <a:ext cx="1317625" cy="742950"/>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endParaRPr lang="en-US" sz="1600">
              <a:latin typeface="Garamond" pitchFamily="18" charset="0"/>
            </a:endParaRPr>
          </a:p>
          <a:p>
            <a:pPr algn="ctr" eaLnBrk="0" hangingPunct="0"/>
            <a:r>
              <a:rPr lang="en-US" sz="1600">
                <a:solidFill>
                  <a:schemeClr val="folHlink"/>
                </a:solidFill>
                <a:latin typeface="Garamond" pitchFamily="18" charset="0"/>
              </a:rPr>
              <a:t>INSTRUKSI 1</a:t>
            </a:r>
          </a:p>
          <a:p>
            <a:pPr algn="ctr" eaLnBrk="0" hangingPunct="0"/>
            <a:endParaRPr lang="en-US" sz="1600">
              <a:latin typeface="Garamond" pitchFamily="18" charset="0"/>
            </a:endParaRPr>
          </a:p>
        </p:txBody>
      </p:sp>
      <p:sp>
        <p:nvSpPr>
          <p:cNvPr id="70669" name="AutoShape 13"/>
          <p:cNvSpPr>
            <a:spLocks noChangeArrowheads="1"/>
          </p:cNvSpPr>
          <p:nvPr/>
        </p:nvSpPr>
        <p:spPr bwMode="auto">
          <a:xfrm>
            <a:off x="5562600" y="777875"/>
            <a:ext cx="1219200" cy="746125"/>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sz="1600">
                <a:latin typeface="Garamond" pitchFamily="18" charset="0"/>
              </a:rPr>
              <a:t>GROSS ←</a:t>
            </a:r>
          </a:p>
          <a:p>
            <a:pPr algn="ctr" eaLnBrk="0" hangingPunct="0"/>
            <a:r>
              <a:rPr lang="en-US" sz="1600">
                <a:latin typeface="Garamond" pitchFamily="18" charset="0"/>
              </a:rPr>
              <a:t>HOUR *</a:t>
            </a:r>
          </a:p>
          <a:p>
            <a:pPr algn="ctr" eaLnBrk="0" hangingPunct="0"/>
            <a:r>
              <a:rPr lang="en-US" sz="1600">
                <a:latin typeface="Garamond" pitchFamily="18" charset="0"/>
              </a:rPr>
              <a:t>RATE</a:t>
            </a:r>
          </a:p>
        </p:txBody>
      </p:sp>
      <p:sp>
        <p:nvSpPr>
          <p:cNvPr id="70670" name="AutoShape 14"/>
          <p:cNvSpPr>
            <a:spLocks noChangeArrowheads="1"/>
          </p:cNvSpPr>
          <p:nvPr/>
        </p:nvSpPr>
        <p:spPr bwMode="auto">
          <a:xfrm>
            <a:off x="5562600" y="4114800"/>
            <a:ext cx="1411288" cy="833438"/>
          </a:xfrm>
          <a:prstGeom prst="flowChartInputOutput">
            <a:avLst/>
          </a:prstGeom>
          <a:solidFill>
            <a:schemeClr val="accent1"/>
          </a:solidFill>
          <a:ln w="9525" algn="ctr">
            <a:solidFill>
              <a:schemeClr val="tx1"/>
            </a:solidFill>
            <a:miter lim="800000"/>
            <a:headEnd/>
            <a:tailEnd/>
          </a:ln>
          <a:effectLst/>
        </p:spPr>
        <p:txBody>
          <a:bodyPr wrap="none" lIns="0" tIns="0" rIns="0" bIns="0" anchor="ctr">
            <a:spAutoFit/>
          </a:bodyPr>
          <a:lstStyle/>
          <a:p>
            <a:pPr algn="ctr" eaLnBrk="0" hangingPunct="0"/>
            <a:r>
              <a:rPr lang="en-US">
                <a:latin typeface="Garamond" pitchFamily="18" charset="0"/>
              </a:rPr>
              <a:t>PRINT</a:t>
            </a:r>
          </a:p>
          <a:p>
            <a:pPr algn="ctr" eaLnBrk="0" hangingPunct="0"/>
            <a:r>
              <a:rPr lang="en-US">
                <a:latin typeface="Garamond" pitchFamily="18" charset="0"/>
              </a:rPr>
              <a:t>DETAIL</a:t>
            </a:r>
          </a:p>
          <a:p>
            <a:pPr algn="ctr" eaLnBrk="0" hangingPunct="0"/>
            <a:r>
              <a:rPr lang="en-US">
                <a:latin typeface="Garamond" pitchFamily="18" charset="0"/>
              </a:rPr>
              <a:t>LINE</a:t>
            </a:r>
          </a:p>
        </p:txBody>
      </p:sp>
      <p:sp>
        <p:nvSpPr>
          <p:cNvPr id="70671" name="AutoShape 15"/>
          <p:cNvSpPr>
            <a:spLocks noChangeArrowheads="1"/>
          </p:cNvSpPr>
          <p:nvPr/>
        </p:nvSpPr>
        <p:spPr bwMode="auto">
          <a:xfrm>
            <a:off x="3200400" y="3124200"/>
            <a:ext cx="76200" cy="304800"/>
          </a:xfrm>
          <a:prstGeom prst="downArrow">
            <a:avLst>
              <a:gd name="adj1" fmla="val 50000"/>
              <a:gd name="adj2" fmla="val 100000"/>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sp>
        <p:nvSpPr>
          <p:cNvPr id="70672" name="AutoShape 16"/>
          <p:cNvSpPr>
            <a:spLocks noChangeArrowheads="1"/>
          </p:cNvSpPr>
          <p:nvPr/>
        </p:nvSpPr>
        <p:spPr bwMode="auto">
          <a:xfrm>
            <a:off x="3200400" y="1981200"/>
            <a:ext cx="76200" cy="304800"/>
          </a:xfrm>
          <a:prstGeom prst="downArrow">
            <a:avLst>
              <a:gd name="adj1" fmla="val 50000"/>
              <a:gd name="adj2" fmla="val 100000"/>
            </a:avLst>
          </a:prstGeom>
          <a:solidFill>
            <a:schemeClr val="accent1"/>
          </a:solidFill>
          <a:ln w="9525" algn="ctr">
            <a:solidFill>
              <a:schemeClr val="tx1"/>
            </a:solidFill>
            <a:miter lim="800000"/>
            <a:headEnd/>
            <a:tailEnd/>
          </a:ln>
          <a:effectLst/>
        </p:spPr>
        <p:txBody>
          <a:bodyPr wrap="none" lIns="0" tIns="0" rIns="0" bIns="0" anchor="ctr">
            <a:spAutoFit/>
          </a:bodyPr>
          <a:lstStyle/>
          <a:p>
            <a:endParaRPr lang="id-ID"/>
          </a:p>
        </p:txBody>
      </p:sp>
      <p:sp>
        <p:nvSpPr>
          <p:cNvPr id="70673" name="AutoShape 17"/>
          <p:cNvSpPr>
            <a:spLocks noChangeArrowheads="1"/>
          </p:cNvSpPr>
          <p:nvPr/>
        </p:nvSpPr>
        <p:spPr bwMode="auto">
          <a:xfrm>
            <a:off x="6172200" y="1524000"/>
            <a:ext cx="76200" cy="381000"/>
          </a:xfrm>
          <a:prstGeom prst="downArrow">
            <a:avLst>
              <a:gd name="adj1" fmla="val 50000"/>
              <a:gd name="adj2" fmla="val 125000"/>
            </a:avLst>
          </a:prstGeom>
          <a:solidFill>
            <a:schemeClr val="accent1"/>
          </a:solidFill>
          <a:ln w="9525" algn="ctr">
            <a:solidFill>
              <a:schemeClr val="tx1"/>
            </a:solidFill>
            <a:miter lim="800000"/>
            <a:headEnd/>
            <a:tailEnd/>
          </a:ln>
          <a:effectLst/>
        </p:spPr>
        <p:txBody>
          <a:bodyPr lIns="0" tIns="0" rIns="0" bIns="0" anchor="ctr">
            <a:spAutoFit/>
          </a:bodyPr>
          <a:lstStyle/>
          <a:p>
            <a:endParaRPr lang="id-ID"/>
          </a:p>
        </p:txBody>
      </p:sp>
      <p:sp>
        <p:nvSpPr>
          <p:cNvPr id="70674" name="AutoShape 18"/>
          <p:cNvSpPr>
            <a:spLocks noChangeArrowheads="1"/>
          </p:cNvSpPr>
          <p:nvPr/>
        </p:nvSpPr>
        <p:spPr bwMode="auto">
          <a:xfrm>
            <a:off x="6172200" y="2667000"/>
            <a:ext cx="152400" cy="381000"/>
          </a:xfrm>
          <a:prstGeom prst="downArrow">
            <a:avLst>
              <a:gd name="adj1" fmla="val 50000"/>
              <a:gd name="adj2" fmla="val 62500"/>
            </a:avLst>
          </a:prstGeom>
          <a:solidFill>
            <a:schemeClr val="accent1"/>
          </a:solidFill>
          <a:ln w="9525" algn="ctr">
            <a:solidFill>
              <a:schemeClr val="tx1"/>
            </a:solidFill>
            <a:miter lim="800000"/>
            <a:headEnd/>
            <a:tailEnd/>
          </a:ln>
          <a:effectLst/>
        </p:spPr>
        <p:txBody>
          <a:bodyPr lIns="0" tIns="0" rIns="0" bIns="0" anchor="ctr">
            <a:spAutoFit/>
          </a:bodyPr>
          <a:lstStyle/>
          <a:p>
            <a:endParaRPr lang="id-ID"/>
          </a:p>
        </p:txBody>
      </p:sp>
      <p:sp>
        <p:nvSpPr>
          <p:cNvPr id="70675" name="AutoShape 19"/>
          <p:cNvSpPr>
            <a:spLocks noChangeArrowheads="1"/>
          </p:cNvSpPr>
          <p:nvPr/>
        </p:nvSpPr>
        <p:spPr bwMode="auto">
          <a:xfrm>
            <a:off x="6248400" y="3810000"/>
            <a:ext cx="76200" cy="304800"/>
          </a:xfrm>
          <a:prstGeom prst="downArrow">
            <a:avLst>
              <a:gd name="adj1" fmla="val 50000"/>
              <a:gd name="adj2" fmla="val 100000"/>
            </a:avLst>
          </a:prstGeom>
          <a:solidFill>
            <a:schemeClr val="accent1"/>
          </a:solidFill>
          <a:ln w="9525" algn="ctr">
            <a:solidFill>
              <a:schemeClr val="tx1"/>
            </a:solidFill>
            <a:miter lim="800000"/>
            <a:headEnd/>
            <a:tailEnd/>
          </a:ln>
          <a:effectLst/>
        </p:spPr>
        <p:txBody>
          <a:bodyPr lIns="0" tIns="0" rIns="0" bIns="0" anchor="ctr">
            <a:spAutoFit/>
          </a:bodyPr>
          <a:lstStyle/>
          <a:p>
            <a:endParaRPr lang="id-ID"/>
          </a:p>
        </p:txBody>
      </p:sp>
      <p:sp>
        <p:nvSpPr>
          <p:cNvPr id="70676" name="AutoShape 20"/>
          <p:cNvSpPr>
            <a:spLocks noChangeArrowheads="1"/>
          </p:cNvSpPr>
          <p:nvPr/>
        </p:nvSpPr>
        <p:spPr bwMode="auto">
          <a:xfrm>
            <a:off x="2590800" y="2362200"/>
            <a:ext cx="1317625" cy="742950"/>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endParaRPr lang="en-US" sz="1600">
              <a:latin typeface="Garamond" pitchFamily="18" charset="0"/>
            </a:endParaRPr>
          </a:p>
          <a:p>
            <a:pPr algn="ctr" eaLnBrk="0" hangingPunct="0"/>
            <a:r>
              <a:rPr lang="en-US" sz="1600">
                <a:solidFill>
                  <a:schemeClr val="folHlink"/>
                </a:solidFill>
                <a:latin typeface="Garamond" pitchFamily="18" charset="0"/>
              </a:rPr>
              <a:t>INSTRUKSI 1</a:t>
            </a:r>
          </a:p>
          <a:p>
            <a:pPr algn="ctr" eaLnBrk="0" hangingPunct="0"/>
            <a:endParaRPr lang="en-US" sz="1600">
              <a:latin typeface="Garamond" pitchFamily="18" charset="0"/>
            </a:endParaRPr>
          </a:p>
        </p:txBody>
      </p:sp>
      <p:sp>
        <p:nvSpPr>
          <p:cNvPr id="70677" name="AutoShape 21"/>
          <p:cNvSpPr>
            <a:spLocks noChangeArrowheads="1"/>
          </p:cNvSpPr>
          <p:nvPr/>
        </p:nvSpPr>
        <p:spPr bwMode="auto">
          <a:xfrm>
            <a:off x="2590800" y="3429000"/>
            <a:ext cx="1317625" cy="742950"/>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endParaRPr lang="en-US" sz="1600">
              <a:latin typeface="Garamond" pitchFamily="18" charset="0"/>
            </a:endParaRPr>
          </a:p>
          <a:p>
            <a:pPr algn="ctr" eaLnBrk="0" hangingPunct="0"/>
            <a:r>
              <a:rPr lang="en-US" sz="1600">
                <a:solidFill>
                  <a:schemeClr val="folHlink"/>
                </a:solidFill>
                <a:latin typeface="Garamond" pitchFamily="18" charset="0"/>
              </a:rPr>
              <a:t>INSTRUKSI 1</a:t>
            </a:r>
          </a:p>
          <a:p>
            <a:pPr algn="ctr" eaLnBrk="0" hangingPunct="0"/>
            <a:endParaRPr lang="en-US" sz="1600">
              <a:latin typeface="Garamond" pitchFamily="18" charset="0"/>
            </a:endParaRPr>
          </a:p>
        </p:txBody>
      </p:sp>
      <p:sp>
        <p:nvSpPr>
          <p:cNvPr id="70678" name="AutoShape 22"/>
          <p:cNvSpPr>
            <a:spLocks noChangeArrowheads="1"/>
          </p:cNvSpPr>
          <p:nvPr/>
        </p:nvSpPr>
        <p:spPr bwMode="auto">
          <a:xfrm>
            <a:off x="5638800" y="1905000"/>
            <a:ext cx="1219200" cy="742950"/>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sz="1600">
                <a:latin typeface="Garamond" pitchFamily="18" charset="0"/>
              </a:rPr>
              <a:t>OUTEMPL ←</a:t>
            </a:r>
          </a:p>
          <a:p>
            <a:pPr algn="ctr" eaLnBrk="0" hangingPunct="0"/>
            <a:r>
              <a:rPr lang="en-US" sz="1600">
                <a:latin typeface="Garamond" pitchFamily="18" charset="0"/>
              </a:rPr>
              <a:t>INTEMPL</a:t>
            </a:r>
          </a:p>
        </p:txBody>
      </p:sp>
      <p:sp>
        <p:nvSpPr>
          <p:cNvPr id="70679" name="AutoShape 23"/>
          <p:cNvSpPr>
            <a:spLocks noChangeArrowheads="1"/>
          </p:cNvSpPr>
          <p:nvPr/>
        </p:nvSpPr>
        <p:spPr bwMode="auto">
          <a:xfrm>
            <a:off x="5715000" y="3048000"/>
            <a:ext cx="1219200" cy="746125"/>
          </a:xfrm>
          <a:prstGeom prst="flowChartProcess">
            <a:avLst/>
          </a:prstGeom>
          <a:solidFill>
            <a:schemeClr val="accent1"/>
          </a:solidFill>
          <a:ln w="9525" algn="ctr">
            <a:solidFill>
              <a:schemeClr val="tx1"/>
            </a:solidFill>
            <a:miter lim="800000"/>
            <a:headEnd/>
            <a:tailEnd/>
          </a:ln>
          <a:effectLst/>
        </p:spPr>
        <p:txBody>
          <a:bodyPr lIns="0" tIns="0" rIns="0" bIns="0" anchor="ctr">
            <a:spAutoFit/>
          </a:bodyPr>
          <a:lstStyle/>
          <a:p>
            <a:pPr algn="ctr" eaLnBrk="0" hangingPunct="0"/>
            <a:r>
              <a:rPr lang="en-US" sz="1600">
                <a:latin typeface="Garamond" pitchFamily="18" charset="0"/>
              </a:rPr>
              <a:t>TOTAL ←</a:t>
            </a:r>
          </a:p>
          <a:p>
            <a:pPr algn="ctr" eaLnBrk="0" hangingPunct="0"/>
            <a:r>
              <a:rPr lang="en-US" sz="1600">
                <a:latin typeface="Garamond" pitchFamily="18" charset="0"/>
              </a:rPr>
              <a:t>TOTAL *</a:t>
            </a:r>
          </a:p>
          <a:p>
            <a:pPr algn="ctr" eaLnBrk="0" hangingPunct="0"/>
            <a:r>
              <a:rPr lang="en-US" sz="1600">
                <a:latin typeface="Garamond" pitchFamily="18" charset="0"/>
              </a:rPr>
              <a:t>GROSS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70663">
                                            <p:txEl>
                                              <p:pRg st="0" end="0"/>
                                            </p:txEl>
                                          </p:spTgt>
                                        </p:tgtEl>
                                        <p:attrNameLst>
                                          <p:attrName>style.visibility</p:attrName>
                                        </p:attrNameLst>
                                      </p:cBhvr>
                                      <p:to>
                                        <p:strVal val="visible"/>
                                      </p:to>
                                    </p:set>
                                    <p:anim calcmode="lin" valueType="num">
                                      <p:cBhvr additive="base">
                                        <p:cTn id="7" dur="500" fill="hold"/>
                                        <p:tgtEl>
                                          <p:spTgt spid="706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70663">
                                            <p:txEl>
                                              <p:pRg st="1" end="1"/>
                                            </p:txEl>
                                          </p:spTgt>
                                        </p:tgtEl>
                                        <p:attrNameLst>
                                          <p:attrName>style.visibility</p:attrName>
                                        </p:attrNameLst>
                                      </p:cBhvr>
                                      <p:to>
                                        <p:strVal val="visible"/>
                                      </p:to>
                                    </p:set>
                                    <p:anim calcmode="lin" valueType="num">
                                      <p:cBhvr additive="base">
                                        <p:cTn id="13" dur="500" fill="hold"/>
                                        <p:tgtEl>
                                          <p:spTgt spid="706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70663">
                                            <p:txEl>
                                              <p:pRg st="2" end="2"/>
                                            </p:txEl>
                                          </p:spTgt>
                                        </p:tgtEl>
                                        <p:attrNameLst>
                                          <p:attrName>style.visibility</p:attrName>
                                        </p:attrNameLst>
                                      </p:cBhvr>
                                      <p:to>
                                        <p:strVal val="visible"/>
                                      </p:to>
                                    </p:set>
                                    <p:anim calcmode="lin" valueType="num">
                                      <p:cBhvr additive="base">
                                        <p:cTn id="19" dur="500" fill="hold"/>
                                        <p:tgtEl>
                                          <p:spTgt spid="706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70663">
                                            <p:txEl>
                                              <p:pRg st="3" end="3"/>
                                            </p:txEl>
                                          </p:spTgt>
                                        </p:tgtEl>
                                        <p:attrNameLst>
                                          <p:attrName>style.visibility</p:attrName>
                                        </p:attrNameLst>
                                      </p:cBhvr>
                                      <p:to>
                                        <p:strVal val="visible"/>
                                      </p:to>
                                    </p:set>
                                    <p:anim calcmode="lin" valueType="num">
                                      <p:cBhvr additive="base">
                                        <p:cTn id="25" dur="500" fill="hold"/>
                                        <p:tgtEl>
                                          <p:spTgt spid="706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10000"/>
                                  </p:iterate>
                                  <p:childTnLst>
                                    <p:set>
                                      <p:cBhvr>
                                        <p:cTn id="30" dur="1" fill="hold">
                                          <p:stCondLst>
                                            <p:cond delay="0"/>
                                          </p:stCondLst>
                                        </p:cTn>
                                        <p:tgtEl>
                                          <p:spTgt spid="70663">
                                            <p:txEl>
                                              <p:pRg st="4" end="4"/>
                                            </p:txEl>
                                          </p:spTgt>
                                        </p:tgtEl>
                                        <p:attrNameLst>
                                          <p:attrName>style.visibility</p:attrName>
                                        </p:attrNameLst>
                                      </p:cBhvr>
                                      <p:to>
                                        <p:strVal val="visible"/>
                                      </p:to>
                                    </p:set>
                                    <p:anim calcmode="lin" valueType="num">
                                      <p:cBhvr additive="base">
                                        <p:cTn id="31" dur="500" fill="hold"/>
                                        <p:tgtEl>
                                          <p:spTgt spid="706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6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0663">
                                            <p:txEl>
                                              <p:pRg st="6" end="6"/>
                                            </p:txEl>
                                          </p:spTgt>
                                        </p:tgtEl>
                                        <p:attrNameLst>
                                          <p:attrName>style.visibility</p:attrName>
                                        </p:attrNameLst>
                                      </p:cBhvr>
                                      <p:to>
                                        <p:strVal val="visible"/>
                                      </p:to>
                                    </p:set>
                                    <p:animEffect transition="in" filter="box(in)">
                                      <p:cBhvr>
                                        <p:cTn id="37" dur="3000"/>
                                        <p:tgtEl>
                                          <p:spTgt spid="706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iterate type="lt">
                                    <p:tmPct val="10000"/>
                                  </p:iterate>
                                  <p:childTnLst>
                                    <p:set>
                                      <p:cBhvr>
                                        <p:cTn id="41" dur="1" fill="hold">
                                          <p:stCondLst>
                                            <p:cond delay="0"/>
                                          </p:stCondLst>
                                        </p:cTn>
                                        <p:tgtEl>
                                          <p:spTgt spid="70663">
                                            <p:txEl>
                                              <p:pRg st="7" end="7"/>
                                            </p:txEl>
                                          </p:spTgt>
                                        </p:tgtEl>
                                        <p:attrNameLst>
                                          <p:attrName>style.visibility</p:attrName>
                                        </p:attrNameLst>
                                      </p:cBhvr>
                                      <p:to>
                                        <p:strVal val="visible"/>
                                      </p:to>
                                    </p:set>
                                    <p:anim calcmode="lin" valueType="num">
                                      <p:cBhvr additive="base">
                                        <p:cTn id="42" dur="500" fill="hold"/>
                                        <p:tgtEl>
                                          <p:spTgt spid="7066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06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iterate type="lt">
                                    <p:tmPct val="10000"/>
                                  </p:iterate>
                                  <p:childTnLst>
                                    <p:set>
                                      <p:cBhvr>
                                        <p:cTn id="47" dur="1" fill="hold">
                                          <p:stCondLst>
                                            <p:cond delay="0"/>
                                          </p:stCondLst>
                                        </p:cTn>
                                        <p:tgtEl>
                                          <p:spTgt spid="70663">
                                            <p:txEl>
                                              <p:pRg st="8" end="8"/>
                                            </p:txEl>
                                          </p:spTgt>
                                        </p:tgtEl>
                                        <p:attrNameLst>
                                          <p:attrName>style.visibility</p:attrName>
                                        </p:attrNameLst>
                                      </p:cBhvr>
                                      <p:to>
                                        <p:strVal val="visible"/>
                                      </p:to>
                                    </p:set>
                                    <p:anim calcmode="lin" valueType="num">
                                      <p:cBhvr additive="base">
                                        <p:cTn id="48" dur="500" fill="hold"/>
                                        <p:tgtEl>
                                          <p:spTgt spid="70663">
                                            <p:txEl>
                                              <p:pRg st="8" end="8"/>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706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3" fill="hold" nodeType="clickEffect">
                                  <p:stCondLst>
                                    <p:cond delay="0"/>
                                  </p:stCondLst>
                                  <p:iterate type="lt">
                                    <p:tmPct val="10000"/>
                                  </p:iterate>
                                  <p:childTnLst>
                                    <p:set>
                                      <p:cBhvr>
                                        <p:cTn id="53" dur="1" fill="hold">
                                          <p:stCondLst>
                                            <p:cond delay="0"/>
                                          </p:stCondLst>
                                        </p:cTn>
                                        <p:tgtEl>
                                          <p:spTgt spid="70663">
                                            <p:txEl>
                                              <p:pRg st="9" end="9"/>
                                            </p:txEl>
                                          </p:spTgt>
                                        </p:tgtEl>
                                        <p:attrNameLst>
                                          <p:attrName>style.visibility</p:attrName>
                                        </p:attrNameLst>
                                      </p:cBhvr>
                                      <p:to>
                                        <p:strVal val="visible"/>
                                      </p:to>
                                    </p:set>
                                    <p:anim calcmode="lin" valueType="num">
                                      <p:cBhvr additive="base">
                                        <p:cTn id="54" dur="500" fill="hold"/>
                                        <p:tgtEl>
                                          <p:spTgt spid="70663">
                                            <p:txEl>
                                              <p:pRg st="9" end="9"/>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7066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nodeType="clickEffect">
                                  <p:stCondLst>
                                    <p:cond delay="0"/>
                                  </p:stCondLst>
                                  <p:childTnLst>
                                    <p:set>
                                      <p:cBhvr>
                                        <p:cTn id="59" dur="1" fill="hold">
                                          <p:stCondLst>
                                            <p:cond delay="0"/>
                                          </p:stCondLst>
                                        </p:cTn>
                                        <p:tgtEl>
                                          <p:spTgt spid="70663">
                                            <p:txEl>
                                              <p:pRg st="11" end="11"/>
                                            </p:txEl>
                                          </p:spTgt>
                                        </p:tgtEl>
                                        <p:attrNameLst>
                                          <p:attrName>style.visibility</p:attrName>
                                        </p:attrNameLst>
                                      </p:cBhvr>
                                      <p:to>
                                        <p:strVal val="visible"/>
                                      </p:to>
                                    </p:set>
                                    <p:animEffect transition="in" filter="wheel(4)">
                                      <p:cBhvr>
                                        <p:cTn id="60" dur="2000"/>
                                        <p:tgtEl>
                                          <p:spTgt spid="70663">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6" fill="hold" nodeType="clickEffect">
                                  <p:stCondLst>
                                    <p:cond delay="0"/>
                                  </p:stCondLst>
                                  <p:childTnLst>
                                    <p:set>
                                      <p:cBhvr>
                                        <p:cTn id="64" dur="1" fill="hold">
                                          <p:stCondLst>
                                            <p:cond delay="0"/>
                                          </p:stCondLst>
                                        </p:cTn>
                                        <p:tgtEl>
                                          <p:spTgt spid="70663">
                                            <p:txEl>
                                              <p:pRg st="12" end="12"/>
                                            </p:txEl>
                                          </p:spTgt>
                                        </p:tgtEl>
                                        <p:attrNameLst>
                                          <p:attrName>style.visibility</p:attrName>
                                        </p:attrNameLst>
                                      </p:cBhvr>
                                      <p:to>
                                        <p:strVal val="visible"/>
                                      </p:to>
                                    </p:set>
                                    <p:animEffect transition="in" filter="barn(inHorizontal)">
                                      <p:cBhvr>
                                        <p:cTn id="65" dur="3000"/>
                                        <p:tgtEl>
                                          <p:spTgt spid="70663">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iterate type="lt">
                                    <p:tmPct val="10000"/>
                                  </p:iterate>
                                  <p:childTnLst>
                                    <p:set>
                                      <p:cBhvr>
                                        <p:cTn id="69" dur="1" fill="hold">
                                          <p:stCondLst>
                                            <p:cond delay="0"/>
                                          </p:stCondLst>
                                        </p:cTn>
                                        <p:tgtEl>
                                          <p:spTgt spid="70663">
                                            <p:txEl>
                                              <p:pRg st="13" end="13"/>
                                            </p:txEl>
                                          </p:spTgt>
                                        </p:tgtEl>
                                        <p:attrNameLst>
                                          <p:attrName>style.visibility</p:attrName>
                                        </p:attrNameLst>
                                      </p:cBhvr>
                                      <p:to>
                                        <p:strVal val="visible"/>
                                      </p:to>
                                    </p:set>
                                    <p:anim calcmode="lin" valueType="num">
                                      <p:cBhvr additive="base">
                                        <p:cTn id="70" dur="500" fill="hold"/>
                                        <p:tgtEl>
                                          <p:spTgt spid="70663">
                                            <p:txEl>
                                              <p:pRg st="13" end="1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066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70663">
                                            <p:txEl>
                                              <p:pRg st="14" end="14"/>
                                            </p:txEl>
                                          </p:spTgt>
                                        </p:tgtEl>
                                        <p:attrNameLst>
                                          <p:attrName>style.visibility</p:attrName>
                                        </p:attrNameLst>
                                      </p:cBhvr>
                                      <p:to>
                                        <p:strVal val="visible"/>
                                      </p:to>
                                    </p:set>
                                    <p:anim calcmode="lin" valueType="num">
                                      <p:cBhvr additive="base">
                                        <p:cTn id="76" dur="500" fill="hold"/>
                                        <p:tgtEl>
                                          <p:spTgt spid="70663">
                                            <p:txEl>
                                              <p:pRg st="14" end="1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7066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70663">
                                            <p:txEl>
                                              <p:pRg st="15" end="15"/>
                                            </p:txEl>
                                          </p:spTgt>
                                        </p:tgtEl>
                                        <p:attrNameLst>
                                          <p:attrName>style.visibility</p:attrName>
                                        </p:attrNameLst>
                                      </p:cBhvr>
                                      <p:to>
                                        <p:strVal val="visible"/>
                                      </p:to>
                                    </p:set>
                                    <p:animEffect transition="in" filter="dissolve">
                                      <p:cBhvr>
                                        <p:cTn id="82" dur="500"/>
                                        <p:tgtEl>
                                          <p:spTgt spid="7066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6" fill="hold" nodeType="clickEffect">
                                  <p:stCondLst>
                                    <p:cond delay="0"/>
                                  </p:stCondLst>
                                  <p:childTnLst>
                                    <p:set>
                                      <p:cBhvr>
                                        <p:cTn id="86" dur="1" fill="hold">
                                          <p:stCondLst>
                                            <p:cond delay="0"/>
                                          </p:stCondLst>
                                        </p:cTn>
                                        <p:tgtEl>
                                          <p:spTgt spid="70663">
                                            <p:txEl>
                                              <p:pRg st="16" end="16"/>
                                            </p:txEl>
                                          </p:spTgt>
                                        </p:tgtEl>
                                        <p:attrNameLst>
                                          <p:attrName>style.visibility</p:attrName>
                                        </p:attrNameLst>
                                      </p:cBhvr>
                                      <p:to>
                                        <p:strVal val="visible"/>
                                      </p:to>
                                    </p:set>
                                    <p:animEffect transition="in" filter="barn(inHorizontal)">
                                      <p:cBhvr>
                                        <p:cTn id="87" dur="500"/>
                                        <p:tgtEl>
                                          <p:spTgt spid="7066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9" fill="hold" nodeType="clickEffect">
                                  <p:stCondLst>
                                    <p:cond delay="0"/>
                                  </p:stCondLst>
                                  <p:iterate type="lt">
                                    <p:tmPct val="10000"/>
                                  </p:iterate>
                                  <p:childTnLst>
                                    <p:set>
                                      <p:cBhvr>
                                        <p:cTn id="91" dur="1" fill="hold">
                                          <p:stCondLst>
                                            <p:cond delay="0"/>
                                          </p:stCondLst>
                                        </p:cTn>
                                        <p:tgtEl>
                                          <p:spTgt spid="70663">
                                            <p:txEl>
                                              <p:pRg st="18" end="18"/>
                                            </p:txEl>
                                          </p:spTgt>
                                        </p:tgtEl>
                                        <p:attrNameLst>
                                          <p:attrName>style.visibility</p:attrName>
                                        </p:attrNameLst>
                                      </p:cBhvr>
                                      <p:to>
                                        <p:strVal val="visible"/>
                                      </p:to>
                                    </p:set>
                                    <p:anim calcmode="lin" valueType="num">
                                      <p:cBhvr additive="base">
                                        <p:cTn id="92" dur="500" fill="hold"/>
                                        <p:tgtEl>
                                          <p:spTgt spid="70663">
                                            <p:txEl>
                                              <p:pRg st="18" end="18"/>
                                            </p:txEl>
                                          </p:spTgt>
                                        </p:tgtEl>
                                        <p:attrNameLst>
                                          <p:attrName>ppt_x</p:attrName>
                                        </p:attrNameLst>
                                      </p:cBhvr>
                                      <p:tavLst>
                                        <p:tav tm="0">
                                          <p:val>
                                            <p:strVal val="0-#ppt_w/2"/>
                                          </p:val>
                                        </p:tav>
                                        <p:tav tm="100000">
                                          <p:val>
                                            <p:strVal val="#ppt_x"/>
                                          </p:val>
                                        </p:tav>
                                      </p:tavLst>
                                    </p:anim>
                                    <p:anim calcmode="lin" valueType="num">
                                      <p:cBhvr additive="base">
                                        <p:cTn id="93" dur="500" fill="hold"/>
                                        <p:tgtEl>
                                          <p:spTgt spid="70663">
                                            <p:txEl>
                                              <p:pRg st="18" end="18"/>
                                            </p:txEl>
                                          </p:spTgt>
                                        </p:tgtEl>
                                        <p:attrNameLst>
                                          <p:attrName>ppt_y</p:attrName>
                                        </p:attrNameLst>
                                      </p:cBhvr>
                                      <p:tavLst>
                                        <p:tav tm="0">
                                          <p:val>
                                            <p:strVal val="0-#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grpId="0" nodeType="clickEffect">
                                  <p:stCondLst>
                                    <p:cond delay="0"/>
                                  </p:stCondLst>
                                  <p:iterate type="lt">
                                    <p:tmPct val="0"/>
                                  </p:iterate>
                                  <p:childTnLst>
                                    <p:anim calcmode="lin" valueType="num">
                                      <p:cBhvr additive="base">
                                        <p:cTn id="97" dur="500"/>
                                        <p:tgtEl>
                                          <p:spTgt spid="70663">
                                            <p:txEl>
                                              <p:pRg st="0" end="0"/>
                                            </p:txEl>
                                          </p:spTgt>
                                        </p:tgtEl>
                                        <p:attrNameLst>
                                          <p:attrName>ppt_x</p:attrName>
                                        </p:attrNameLst>
                                      </p:cBhvr>
                                      <p:tavLst>
                                        <p:tav tm="0">
                                          <p:val>
                                            <p:strVal val="ppt_x"/>
                                          </p:val>
                                        </p:tav>
                                        <p:tav tm="100000">
                                          <p:val>
                                            <p:strVal val="ppt_x"/>
                                          </p:val>
                                        </p:tav>
                                      </p:tavLst>
                                    </p:anim>
                                    <p:anim calcmode="lin" valueType="num">
                                      <p:cBhvr additive="base">
                                        <p:cTn id="98" dur="500"/>
                                        <p:tgtEl>
                                          <p:spTgt spid="70663">
                                            <p:txEl>
                                              <p:pRg st="0" end="0"/>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70663">
                                            <p:txEl>
                                              <p:pRg st="0" end="0"/>
                                            </p:txEl>
                                          </p:spTgt>
                                        </p:tgtEl>
                                        <p:attrNameLst>
                                          <p:attrName>style.visibility</p:attrName>
                                        </p:attrNameLst>
                                      </p:cBhvr>
                                      <p:to>
                                        <p:strVal val="hidden"/>
                                      </p:to>
                                    </p:set>
                                  </p:childTnLst>
                                </p:cTn>
                              </p:par>
                              <p:par>
                                <p:cTn id="100" presetID="2" presetClass="exit" presetSubtype="4" fill="hold" grpId="0" nodeType="withEffect">
                                  <p:stCondLst>
                                    <p:cond delay="0"/>
                                  </p:stCondLst>
                                  <p:iterate type="lt">
                                    <p:tmPct val="0"/>
                                  </p:iterate>
                                  <p:childTnLst>
                                    <p:anim calcmode="lin" valueType="num">
                                      <p:cBhvr additive="base">
                                        <p:cTn id="101" dur="500"/>
                                        <p:tgtEl>
                                          <p:spTgt spid="70663">
                                            <p:txEl>
                                              <p:pRg st="1" end="1"/>
                                            </p:txEl>
                                          </p:spTgt>
                                        </p:tgtEl>
                                        <p:attrNameLst>
                                          <p:attrName>ppt_x</p:attrName>
                                        </p:attrNameLst>
                                      </p:cBhvr>
                                      <p:tavLst>
                                        <p:tav tm="0">
                                          <p:val>
                                            <p:strVal val="ppt_x"/>
                                          </p:val>
                                        </p:tav>
                                        <p:tav tm="100000">
                                          <p:val>
                                            <p:strVal val="ppt_x"/>
                                          </p:val>
                                        </p:tav>
                                      </p:tavLst>
                                    </p:anim>
                                    <p:anim calcmode="lin" valueType="num">
                                      <p:cBhvr additive="base">
                                        <p:cTn id="102" dur="500"/>
                                        <p:tgtEl>
                                          <p:spTgt spid="70663">
                                            <p:txEl>
                                              <p:pRg st="1" end="1"/>
                                            </p:txEl>
                                          </p:spTgt>
                                        </p:tgtEl>
                                        <p:attrNameLst>
                                          <p:attrName>ppt_y</p:attrName>
                                        </p:attrNameLst>
                                      </p:cBhvr>
                                      <p:tavLst>
                                        <p:tav tm="0">
                                          <p:val>
                                            <p:strVal val="ppt_y"/>
                                          </p:val>
                                        </p:tav>
                                        <p:tav tm="100000">
                                          <p:val>
                                            <p:strVal val="1+ppt_h/2"/>
                                          </p:val>
                                        </p:tav>
                                      </p:tavLst>
                                    </p:anim>
                                    <p:set>
                                      <p:cBhvr>
                                        <p:cTn id="103" dur="1" fill="hold">
                                          <p:stCondLst>
                                            <p:cond delay="499"/>
                                          </p:stCondLst>
                                        </p:cTn>
                                        <p:tgtEl>
                                          <p:spTgt spid="70663">
                                            <p:txEl>
                                              <p:pRg st="1" end="1"/>
                                            </p:txEl>
                                          </p:spTgt>
                                        </p:tgtEl>
                                        <p:attrNameLst>
                                          <p:attrName>style.visibility</p:attrName>
                                        </p:attrNameLst>
                                      </p:cBhvr>
                                      <p:to>
                                        <p:strVal val="hidden"/>
                                      </p:to>
                                    </p:set>
                                  </p:childTnLst>
                                </p:cTn>
                              </p:par>
                              <p:par>
                                <p:cTn id="104" presetID="2" presetClass="exit" presetSubtype="4" fill="hold" grpId="0" nodeType="withEffect">
                                  <p:stCondLst>
                                    <p:cond delay="0"/>
                                  </p:stCondLst>
                                  <p:iterate type="lt">
                                    <p:tmPct val="0"/>
                                  </p:iterate>
                                  <p:childTnLst>
                                    <p:anim calcmode="lin" valueType="num">
                                      <p:cBhvr additive="base">
                                        <p:cTn id="105" dur="500"/>
                                        <p:tgtEl>
                                          <p:spTgt spid="70663">
                                            <p:txEl>
                                              <p:pRg st="2" end="2"/>
                                            </p:txEl>
                                          </p:spTgt>
                                        </p:tgtEl>
                                        <p:attrNameLst>
                                          <p:attrName>ppt_x</p:attrName>
                                        </p:attrNameLst>
                                      </p:cBhvr>
                                      <p:tavLst>
                                        <p:tav tm="0">
                                          <p:val>
                                            <p:strVal val="ppt_x"/>
                                          </p:val>
                                        </p:tav>
                                        <p:tav tm="100000">
                                          <p:val>
                                            <p:strVal val="ppt_x"/>
                                          </p:val>
                                        </p:tav>
                                      </p:tavLst>
                                    </p:anim>
                                    <p:anim calcmode="lin" valueType="num">
                                      <p:cBhvr additive="base">
                                        <p:cTn id="106" dur="500"/>
                                        <p:tgtEl>
                                          <p:spTgt spid="70663">
                                            <p:txEl>
                                              <p:pRg st="2" end="2"/>
                                            </p:txEl>
                                          </p:spTgt>
                                        </p:tgtEl>
                                        <p:attrNameLst>
                                          <p:attrName>ppt_y</p:attrName>
                                        </p:attrNameLst>
                                      </p:cBhvr>
                                      <p:tavLst>
                                        <p:tav tm="0">
                                          <p:val>
                                            <p:strVal val="ppt_y"/>
                                          </p:val>
                                        </p:tav>
                                        <p:tav tm="100000">
                                          <p:val>
                                            <p:strVal val="1+ppt_h/2"/>
                                          </p:val>
                                        </p:tav>
                                      </p:tavLst>
                                    </p:anim>
                                    <p:set>
                                      <p:cBhvr>
                                        <p:cTn id="107" dur="1" fill="hold">
                                          <p:stCondLst>
                                            <p:cond delay="499"/>
                                          </p:stCondLst>
                                        </p:cTn>
                                        <p:tgtEl>
                                          <p:spTgt spid="70663">
                                            <p:txEl>
                                              <p:pRg st="2" end="2"/>
                                            </p:txEl>
                                          </p:spTgt>
                                        </p:tgtEl>
                                        <p:attrNameLst>
                                          <p:attrName>style.visibility</p:attrName>
                                        </p:attrNameLst>
                                      </p:cBhvr>
                                      <p:to>
                                        <p:strVal val="hidden"/>
                                      </p:to>
                                    </p:set>
                                  </p:childTnLst>
                                </p:cTn>
                              </p:par>
                              <p:par>
                                <p:cTn id="108" presetID="2" presetClass="exit" presetSubtype="4" fill="hold" grpId="0" nodeType="withEffect">
                                  <p:stCondLst>
                                    <p:cond delay="0"/>
                                  </p:stCondLst>
                                  <p:iterate type="lt">
                                    <p:tmPct val="0"/>
                                  </p:iterate>
                                  <p:childTnLst>
                                    <p:anim calcmode="lin" valueType="num">
                                      <p:cBhvr additive="base">
                                        <p:cTn id="109" dur="500"/>
                                        <p:tgtEl>
                                          <p:spTgt spid="70663">
                                            <p:txEl>
                                              <p:pRg st="3" end="3"/>
                                            </p:txEl>
                                          </p:spTgt>
                                        </p:tgtEl>
                                        <p:attrNameLst>
                                          <p:attrName>ppt_x</p:attrName>
                                        </p:attrNameLst>
                                      </p:cBhvr>
                                      <p:tavLst>
                                        <p:tav tm="0">
                                          <p:val>
                                            <p:strVal val="ppt_x"/>
                                          </p:val>
                                        </p:tav>
                                        <p:tav tm="100000">
                                          <p:val>
                                            <p:strVal val="ppt_x"/>
                                          </p:val>
                                        </p:tav>
                                      </p:tavLst>
                                    </p:anim>
                                    <p:anim calcmode="lin" valueType="num">
                                      <p:cBhvr additive="base">
                                        <p:cTn id="110" dur="500"/>
                                        <p:tgtEl>
                                          <p:spTgt spid="70663">
                                            <p:txEl>
                                              <p:pRg st="3" end="3"/>
                                            </p:txEl>
                                          </p:spTgt>
                                        </p:tgtEl>
                                        <p:attrNameLst>
                                          <p:attrName>ppt_y</p:attrName>
                                        </p:attrNameLst>
                                      </p:cBhvr>
                                      <p:tavLst>
                                        <p:tav tm="0">
                                          <p:val>
                                            <p:strVal val="ppt_y"/>
                                          </p:val>
                                        </p:tav>
                                        <p:tav tm="100000">
                                          <p:val>
                                            <p:strVal val="1+ppt_h/2"/>
                                          </p:val>
                                        </p:tav>
                                      </p:tavLst>
                                    </p:anim>
                                    <p:set>
                                      <p:cBhvr>
                                        <p:cTn id="111" dur="1" fill="hold">
                                          <p:stCondLst>
                                            <p:cond delay="499"/>
                                          </p:stCondLst>
                                        </p:cTn>
                                        <p:tgtEl>
                                          <p:spTgt spid="70663">
                                            <p:txEl>
                                              <p:pRg st="3" end="3"/>
                                            </p:txEl>
                                          </p:spTgt>
                                        </p:tgtEl>
                                        <p:attrNameLst>
                                          <p:attrName>style.visibility</p:attrName>
                                        </p:attrNameLst>
                                      </p:cBhvr>
                                      <p:to>
                                        <p:strVal val="hidden"/>
                                      </p:to>
                                    </p:set>
                                  </p:childTnLst>
                                </p:cTn>
                              </p:par>
                              <p:par>
                                <p:cTn id="112" presetID="2" presetClass="exit" presetSubtype="4" fill="hold" grpId="0" nodeType="withEffect">
                                  <p:stCondLst>
                                    <p:cond delay="0"/>
                                  </p:stCondLst>
                                  <p:iterate type="lt">
                                    <p:tmPct val="0"/>
                                  </p:iterate>
                                  <p:childTnLst>
                                    <p:anim calcmode="lin" valueType="num">
                                      <p:cBhvr additive="base">
                                        <p:cTn id="113" dur="500"/>
                                        <p:tgtEl>
                                          <p:spTgt spid="70663">
                                            <p:txEl>
                                              <p:pRg st="4" end="4"/>
                                            </p:txEl>
                                          </p:spTgt>
                                        </p:tgtEl>
                                        <p:attrNameLst>
                                          <p:attrName>ppt_x</p:attrName>
                                        </p:attrNameLst>
                                      </p:cBhvr>
                                      <p:tavLst>
                                        <p:tav tm="0">
                                          <p:val>
                                            <p:strVal val="ppt_x"/>
                                          </p:val>
                                        </p:tav>
                                        <p:tav tm="100000">
                                          <p:val>
                                            <p:strVal val="ppt_x"/>
                                          </p:val>
                                        </p:tav>
                                      </p:tavLst>
                                    </p:anim>
                                    <p:anim calcmode="lin" valueType="num">
                                      <p:cBhvr additive="base">
                                        <p:cTn id="114" dur="500"/>
                                        <p:tgtEl>
                                          <p:spTgt spid="70663">
                                            <p:txEl>
                                              <p:pRg st="4" end="4"/>
                                            </p:txEl>
                                          </p:spTgt>
                                        </p:tgtEl>
                                        <p:attrNameLst>
                                          <p:attrName>ppt_y</p:attrName>
                                        </p:attrNameLst>
                                      </p:cBhvr>
                                      <p:tavLst>
                                        <p:tav tm="0">
                                          <p:val>
                                            <p:strVal val="ppt_y"/>
                                          </p:val>
                                        </p:tav>
                                        <p:tav tm="100000">
                                          <p:val>
                                            <p:strVal val="1+ppt_h/2"/>
                                          </p:val>
                                        </p:tav>
                                      </p:tavLst>
                                    </p:anim>
                                    <p:set>
                                      <p:cBhvr>
                                        <p:cTn id="115" dur="1" fill="hold">
                                          <p:stCondLst>
                                            <p:cond delay="499"/>
                                          </p:stCondLst>
                                        </p:cTn>
                                        <p:tgtEl>
                                          <p:spTgt spid="70663">
                                            <p:txEl>
                                              <p:pRg st="4" end="4"/>
                                            </p:txEl>
                                          </p:spTgt>
                                        </p:tgtEl>
                                        <p:attrNameLst>
                                          <p:attrName>style.visibility</p:attrName>
                                        </p:attrNameLst>
                                      </p:cBhvr>
                                      <p:to>
                                        <p:strVal val="hidden"/>
                                      </p:to>
                                    </p:set>
                                  </p:childTnLst>
                                </p:cTn>
                              </p:par>
                              <p:par>
                                <p:cTn id="116" presetID="2" presetClass="exit" presetSubtype="4" fill="hold" grpId="0" nodeType="withEffect">
                                  <p:stCondLst>
                                    <p:cond delay="0"/>
                                  </p:stCondLst>
                                  <p:childTnLst>
                                    <p:anim calcmode="lin" valueType="num">
                                      <p:cBhvr additive="base">
                                        <p:cTn id="117" dur="500"/>
                                        <p:tgtEl>
                                          <p:spTgt spid="70663">
                                            <p:txEl>
                                              <p:pRg st="6" end="6"/>
                                            </p:txEl>
                                          </p:spTgt>
                                        </p:tgtEl>
                                        <p:attrNameLst>
                                          <p:attrName>ppt_x</p:attrName>
                                        </p:attrNameLst>
                                      </p:cBhvr>
                                      <p:tavLst>
                                        <p:tav tm="0">
                                          <p:val>
                                            <p:strVal val="ppt_x"/>
                                          </p:val>
                                        </p:tav>
                                        <p:tav tm="100000">
                                          <p:val>
                                            <p:strVal val="ppt_x"/>
                                          </p:val>
                                        </p:tav>
                                      </p:tavLst>
                                    </p:anim>
                                    <p:anim calcmode="lin" valueType="num">
                                      <p:cBhvr additive="base">
                                        <p:cTn id="118" dur="500"/>
                                        <p:tgtEl>
                                          <p:spTgt spid="70663">
                                            <p:txEl>
                                              <p:pRg st="6" end="6"/>
                                            </p:txEl>
                                          </p:spTgt>
                                        </p:tgtEl>
                                        <p:attrNameLst>
                                          <p:attrName>ppt_y</p:attrName>
                                        </p:attrNameLst>
                                      </p:cBhvr>
                                      <p:tavLst>
                                        <p:tav tm="0">
                                          <p:val>
                                            <p:strVal val="ppt_y"/>
                                          </p:val>
                                        </p:tav>
                                        <p:tav tm="100000">
                                          <p:val>
                                            <p:strVal val="1+ppt_h/2"/>
                                          </p:val>
                                        </p:tav>
                                      </p:tavLst>
                                    </p:anim>
                                    <p:set>
                                      <p:cBhvr>
                                        <p:cTn id="119" dur="1" fill="hold">
                                          <p:stCondLst>
                                            <p:cond delay="499"/>
                                          </p:stCondLst>
                                        </p:cTn>
                                        <p:tgtEl>
                                          <p:spTgt spid="70663">
                                            <p:txEl>
                                              <p:pRg st="6" end="6"/>
                                            </p:txEl>
                                          </p:spTgt>
                                        </p:tgtEl>
                                        <p:attrNameLst>
                                          <p:attrName>style.visibility</p:attrName>
                                        </p:attrNameLst>
                                      </p:cBhvr>
                                      <p:to>
                                        <p:strVal val="hidden"/>
                                      </p:to>
                                    </p:set>
                                  </p:childTnLst>
                                </p:cTn>
                              </p:par>
                              <p:par>
                                <p:cTn id="120" presetID="2" presetClass="exit" presetSubtype="4" fill="hold" grpId="0" nodeType="withEffect">
                                  <p:stCondLst>
                                    <p:cond delay="0"/>
                                  </p:stCondLst>
                                  <p:iterate type="lt">
                                    <p:tmPct val="0"/>
                                  </p:iterate>
                                  <p:childTnLst>
                                    <p:anim calcmode="lin" valueType="num">
                                      <p:cBhvr additive="base">
                                        <p:cTn id="121" dur="500"/>
                                        <p:tgtEl>
                                          <p:spTgt spid="70663">
                                            <p:txEl>
                                              <p:pRg st="7" end="7"/>
                                            </p:txEl>
                                          </p:spTgt>
                                        </p:tgtEl>
                                        <p:attrNameLst>
                                          <p:attrName>ppt_x</p:attrName>
                                        </p:attrNameLst>
                                      </p:cBhvr>
                                      <p:tavLst>
                                        <p:tav tm="0">
                                          <p:val>
                                            <p:strVal val="ppt_x"/>
                                          </p:val>
                                        </p:tav>
                                        <p:tav tm="100000">
                                          <p:val>
                                            <p:strVal val="ppt_x"/>
                                          </p:val>
                                        </p:tav>
                                      </p:tavLst>
                                    </p:anim>
                                    <p:anim calcmode="lin" valueType="num">
                                      <p:cBhvr additive="base">
                                        <p:cTn id="122" dur="500"/>
                                        <p:tgtEl>
                                          <p:spTgt spid="70663">
                                            <p:txEl>
                                              <p:pRg st="7" end="7"/>
                                            </p:txEl>
                                          </p:spTgt>
                                        </p:tgtEl>
                                        <p:attrNameLst>
                                          <p:attrName>ppt_y</p:attrName>
                                        </p:attrNameLst>
                                      </p:cBhvr>
                                      <p:tavLst>
                                        <p:tav tm="0">
                                          <p:val>
                                            <p:strVal val="ppt_y"/>
                                          </p:val>
                                        </p:tav>
                                        <p:tav tm="100000">
                                          <p:val>
                                            <p:strVal val="1+ppt_h/2"/>
                                          </p:val>
                                        </p:tav>
                                      </p:tavLst>
                                    </p:anim>
                                    <p:set>
                                      <p:cBhvr>
                                        <p:cTn id="123" dur="1" fill="hold">
                                          <p:stCondLst>
                                            <p:cond delay="499"/>
                                          </p:stCondLst>
                                        </p:cTn>
                                        <p:tgtEl>
                                          <p:spTgt spid="70663">
                                            <p:txEl>
                                              <p:pRg st="7" end="7"/>
                                            </p:txEl>
                                          </p:spTgt>
                                        </p:tgtEl>
                                        <p:attrNameLst>
                                          <p:attrName>style.visibility</p:attrName>
                                        </p:attrNameLst>
                                      </p:cBhvr>
                                      <p:to>
                                        <p:strVal val="hidden"/>
                                      </p:to>
                                    </p:set>
                                  </p:childTnLst>
                                </p:cTn>
                              </p:par>
                              <p:par>
                                <p:cTn id="124" presetID="2" presetClass="exit" presetSubtype="4" fill="hold" grpId="0" nodeType="withEffect">
                                  <p:stCondLst>
                                    <p:cond delay="0"/>
                                  </p:stCondLst>
                                  <p:iterate type="lt">
                                    <p:tmPct val="0"/>
                                  </p:iterate>
                                  <p:childTnLst>
                                    <p:anim calcmode="lin" valueType="num">
                                      <p:cBhvr additive="base">
                                        <p:cTn id="125" dur="500"/>
                                        <p:tgtEl>
                                          <p:spTgt spid="70663">
                                            <p:txEl>
                                              <p:pRg st="8" end="8"/>
                                            </p:txEl>
                                          </p:spTgt>
                                        </p:tgtEl>
                                        <p:attrNameLst>
                                          <p:attrName>ppt_x</p:attrName>
                                        </p:attrNameLst>
                                      </p:cBhvr>
                                      <p:tavLst>
                                        <p:tav tm="0">
                                          <p:val>
                                            <p:strVal val="ppt_x"/>
                                          </p:val>
                                        </p:tav>
                                        <p:tav tm="100000">
                                          <p:val>
                                            <p:strVal val="ppt_x"/>
                                          </p:val>
                                        </p:tav>
                                      </p:tavLst>
                                    </p:anim>
                                    <p:anim calcmode="lin" valueType="num">
                                      <p:cBhvr additive="base">
                                        <p:cTn id="126" dur="500"/>
                                        <p:tgtEl>
                                          <p:spTgt spid="70663">
                                            <p:txEl>
                                              <p:pRg st="8" end="8"/>
                                            </p:txEl>
                                          </p:spTgt>
                                        </p:tgtEl>
                                        <p:attrNameLst>
                                          <p:attrName>ppt_y</p:attrName>
                                        </p:attrNameLst>
                                      </p:cBhvr>
                                      <p:tavLst>
                                        <p:tav tm="0">
                                          <p:val>
                                            <p:strVal val="ppt_y"/>
                                          </p:val>
                                        </p:tav>
                                        <p:tav tm="100000">
                                          <p:val>
                                            <p:strVal val="1+ppt_h/2"/>
                                          </p:val>
                                        </p:tav>
                                      </p:tavLst>
                                    </p:anim>
                                    <p:set>
                                      <p:cBhvr>
                                        <p:cTn id="127" dur="1" fill="hold">
                                          <p:stCondLst>
                                            <p:cond delay="499"/>
                                          </p:stCondLst>
                                        </p:cTn>
                                        <p:tgtEl>
                                          <p:spTgt spid="70663">
                                            <p:txEl>
                                              <p:pRg st="8" end="8"/>
                                            </p:txEl>
                                          </p:spTgt>
                                        </p:tgtEl>
                                        <p:attrNameLst>
                                          <p:attrName>style.visibility</p:attrName>
                                        </p:attrNameLst>
                                      </p:cBhvr>
                                      <p:to>
                                        <p:strVal val="hidden"/>
                                      </p:to>
                                    </p:set>
                                  </p:childTnLst>
                                </p:cTn>
                              </p:par>
                              <p:par>
                                <p:cTn id="128" presetID="2" presetClass="exit" presetSubtype="4" fill="hold" grpId="0" nodeType="withEffect">
                                  <p:stCondLst>
                                    <p:cond delay="0"/>
                                  </p:stCondLst>
                                  <p:iterate type="lt">
                                    <p:tmPct val="0"/>
                                  </p:iterate>
                                  <p:childTnLst>
                                    <p:anim calcmode="lin" valueType="num">
                                      <p:cBhvr additive="base">
                                        <p:cTn id="129" dur="500"/>
                                        <p:tgtEl>
                                          <p:spTgt spid="70663">
                                            <p:txEl>
                                              <p:pRg st="9" end="9"/>
                                            </p:txEl>
                                          </p:spTgt>
                                        </p:tgtEl>
                                        <p:attrNameLst>
                                          <p:attrName>ppt_x</p:attrName>
                                        </p:attrNameLst>
                                      </p:cBhvr>
                                      <p:tavLst>
                                        <p:tav tm="0">
                                          <p:val>
                                            <p:strVal val="ppt_x"/>
                                          </p:val>
                                        </p:tav>
                                        <p:tav tm="100000">
                                          <p:val>
                                            <p:strVal val="ppt_x"/>
                                          </p:val>
                                        </p:tav>
                                      </p:tavLst>
                                    </p:anim>
                                    <p:anim calcmode="lin" valueType="num">
                                      <p:cBhvr additive="base">
                                        <p:cTn id="130" dur="500"/>
                                        <p:tgtEl>
                                          <p:spTgt spid="70663">
                                            <p:txEl>
                                              <p:pRg st="9" end="9"/>
                                            </p:txEl>
                                          </p:spTgt>
                                        </p:tgtEl>
                                        <p:attrNameLst>
                                          <p:attrName>ppt_y</p:attrName>
                                        </p:attrNameLst>
                                      </p:cBhvr>
                                      <p:tavLst>
                                        <p:tav tm="0">
                                          <p:val>
                                            <p:strVal val="ppt_y"/>
                                          </p:val>
                                        </p:tav>
                                        <p:tav tm="100000">
                                          <p:val>
                                            <p:strVal val="1+ppt_h/2"/>
                                          </p:val>
                                        </p:tav>
                                      </p:tavLst>
                                    </p:anim>
                                    <p:set>
                                      <p:cBhvr>
                                        <p:cTn id="131" dur="1" fill="hold">
                                          <p:stCondLst>
                                            <p:cond delay="499"/>
                                          </p:stCondLst>
                                        </p:cTn>
                                        <p:tgtEl>
                                          <p:spTgt spid="70663">
                                            <p:txEl>
                                              <p:pRg st="9" end="9"/>
                                            </p:txEl>
                                          </p:spTgt>
                                        </p:tgtEl>
                                        <p:attrNameLst>
                                          <p:attrName>style.visibility</p:attrName>
                                        </p:attrNameLst>
                                      </p:cBhvr>
                                      <p:to>
                                        <p:strVal val="hidden"/>
                                      </p:to>
                                    </p:set>
                                  </p:childTnLst>
                                </p:cTn>
                              </p:par>
                              <p:par>
                                <p:cTn id="132" presetID="2" presetClass="exit" presetSubtype="4" fill="hold" grpId="0" nodeType="withEffect">
                                  <p:stCondLst>
                                    <p:cond delay="0"/>
                                  </p:stCondLst>
                                  <p:childTnLst>
                                    <p:anim calcmode="lin" valueType="num">
                                      <p:cBhvr additive="base">
                                        <p:cTn id="133" dur="500"/>
                                        <p:tgtEl>
                                          <p:spTgt spid="70663">
                                            <p:txEl>
                                              <p:pRg st="11" end="11"/>
                                            </p:txEl>
                                          </p:spTgt>
                                        </p:tgtEl>
                                        <p:attrNameLst>
                                          <p:attrName>ppt_x</p:attrName>
                                        </p:attrNameLst>
                                      </p:cBhvr>
                                      <p:tavLst>
                                        <p:tav tm="0">
                                          <p:val>
                                            <p:strVal val="ppt_x"/>
                                          </p:val>
                                        </p:tav>
                                        <p:tav tm="100000">
                                          <p:val>
                                            <p:strVal val="ppt_x"/>
                                          </p:val>
                                        </p:tav>
                                      </p:tavLst>
                                    </p:anim>
                                    <p:anim calcmode="lin" valueType="num">
                                      <p:cBhvr additive="base">
                                        <p:cTn id="134" dur="500"/>
                                        <p:tgtEl>
                                          <p:spTgt spid="70663">
                                            <p:txEl>
                                              <p:pRg st="11" end="11"/>
                                            </p:txEl>
                                          </p:spTgt>
                                        </p:tgtEl>
                                        <p:attrNameLst>
                                          <p:attrName>ppt_y</p:attrName>
                                        </p:attrNameLst>
                                      </p:cBhvr>
                                      <p:tavLst>
                                        <p:tav tm="0">
                                          <p:val>
                                            <p:strVal val="ppt_y"/>
                                          </p:val>
                                        </p:tav>
                                        <p:tav tm="100000">
                                          <p:val>
                                            <p:strVal val="1+ppt_h/2"/>
                                          </p:val>
                                        </p:tav>
                                      </p:tavLst>
                                    </p:anim>
                                    <p:set>
                                      <p:cBhvr>
                                        <p:cTn id="135" dur="1" fill="hold">
                                          <p:stCondLst>
                                            <p:cond delay="499"/>
                                          </p:stCondLst>
                                        </p:cTn>
                                        <p:tgtEl>
                                          <p:spTgt spid="70663">
                                            <p:txEl>
                                              <p:pRg st="11" end="11"/>
                                            </p:txEl>
                                          </p:spTgt>
                                        </p:tgtEl>
                                        <p:attrNameLst>
                                          <p:attrName>style.visibility</p:attrName>
                                        </p:attrNameLst>
                                      </p:cBhvr>
                                      <p:to>
                                        <p:strVal val="hidden"/>
                                      </p:to>
                                    </p:set>
                                  </p:childTnLst>
                                </p:cTn>
                              </p:par>
                              <p:par>
                                <p:cTn id="136" presetID="2" presetClass="exit" presetSubtype="4" fill="hold" grpId="0" nodeType="withEffect">
                                  <p:stCondLst>
                                    <p:cond delay="0"/>
                                  </p:stCondLst>
                                  <p:childTnLst>
                                    <p:anim calcmode="lin" valueType="num">
                                      <p:cBhvr additive="base">
                                        <p:cTn id="137" dur="500"/>
                                        <p:tgtEl>
                                          <p:spTgt spid="70663">
                                            <p:txEl>
                                              <p:pRg st="12" end="12"/>
                                            </p:txEl>
                                          </p:spTgt>
                                        </p:tgtEl>
                                        <p:attrNameLst>
                                          <p:attrName>ppt_x</p:attrName>
                                        </p:attrNameLst>
                                      </p:cBhvr>
                                      <p:tavLst>
                                        <p:tav tm="0">
                                          <p:val>
                                            <p:strVal val="ppt_x"/>
                                          </p:val>
                                        </p:tav>
                                        <p:tav tm="100000">
                                          <p:val>
                                            <p:strVal val="ppt_x"/>
                                          </p:val>
                                        </p:tav>
                                      </p:tavLst>
                                    </p:anim>
                                    <p:anim calcmode="lin" valueType="num">
                                      <p:cBhvr additive="base">
                                        <p:cTn id="138" dur="500"/>
                                        <p:tgtEl>
                                          <p:spTgt spid="70663">
                                            <p:txEl>
                                              <p:pRg st="12" end="12"/>
                                            </p:txEl>
                                          </p:spTgt>
                                        </p:tgtEl>
                                        <p:attrNameLst>
                                          <p:attrName>ppt_y</p:attrName>
                                        </p:attrNameLst>
                                      </p:cBhvr>
                                      <p:tavLst>
                                        <p:tav tm="0">
                                          <p:val>
                                            <p:strVal val="ppt_y"/>
                                          </p:val>
                                        </p:tav>
                                        <p:tav tm="100000">
                                          <p:val>
                                            <p:strVal val="1+ppt_h/2"/>
                                          </p:val>
                                        </p:tav>
                                      </p:tavLst>
                                    </p:anim>
                                    <p:set>
                                      <p:cBhvr>
                                        <p:cTn id="139" dur="1" fill="hold">
                                          <p:stCondLst>
                                            <p:cond delay="499"/>
                                          </p:stCondLst>
                                        </p:cTn>
                                        <p:tgtEl>
                                          <p:spTgt spid="70663">
                                            <p:txEl>
                                              <p:pRg st="12" end="12"/>
                                            </p:txEl>
                                          </p:spTgt>
                                        </p:tgtEl>
                                        <p:attrNameLst>
                                          <p:attrName>style.visibility</p:attrName>
                                        </p:attrNameLst>
                                      </p:cBhvr>
                                      <p:to>
                                        <p:strVal val="hidden"/>
                                      </p:to>
                                    </p:set>
                                  </p:childTnLst>
                                </p:cTn>
                              </p:par>
                              <p:par>
                                <p:cTn id="140" presetID="2" presetClass="exit" presetSubtype="4" fill="hold" grpId="0" nodeType="withEffect">
                                  <p:stCondLst>
                                    <p:cond delay="0"/>
                                  </p:stCondLst>
                                  <p:iterate type="lt">
                                    <p:tmPct val="0"/>
                                  </p:iterate>
                                  <p:childTnLst>
                                    <p:anim calcmode="lin" valueType="num">
                                      <p:cBhvr additive="base">
                                        <p:cTn id="141" dur="500"/>
                                        <p:tgtEl>
                                          <p:spTgt spid="70663">
                                            <p:txEl>
                                              <p:pRg st="13" end="13"/>
                                            </p:txEl>
                                          </p:spTgt>
                                        </p:tgtEl>
                                        <p:attrNameLst>
                                          <p:attrName>ppt_x</p:attrName>
                                        </p:attrNameLst>
                                      </p:cBhvr>
                                      <p:tavLst>
                                        <p:tav tm="0">
                                          <p:val>
                                            <p:strVal val="ppt_x"/>
                                          </p:val>
                                        </p:tav>
                                        <p:tav tm="100000">
                                          <p:val>
                                            <p:strVal val="ppt_x"/>
                                          </p:val>
                                        </p:tav>
                                      </p:tavLst>
                                    </p:anim>
                                    <p:anim calcmode="lin" valueType="num">
                                      <p:cBhvr additive="base">
                                        <p:cTn id="142" dur="500"/>
                                        <p:tgtEl>
                                          <p:spTgt spid="70663">
                                            <p:txEl>
                                              <p:pRg st="13" end="13"/>
                                            </p:txEl>
                                          </p:spTgt>
                                        </p:tgtEl>
                                        <p:attrNameLst>
                                          <p:attrName>ppt_y</p:attrName>
                                        </p:attrNameLst>
                                      </p:cBhvr>
                                      <p:tavLst>
                                        <p:tav tm="0">
                                          <p:val>
                                            <p:strVal val="ppt_y"/>
                                          </p:val>
                                        </p:tav>
                                        <p:tav tm="100000">
                                          <p:val>
                                            <p:strVal val="1+ppt_h/2"/>
                                          </p:val>
                                        </p:tav>
                                      </p:tavLst>
                                    </p:anim>
                                    <p:set>
                                      <p:cBhvr>
                                        <p:cTn id="143" dur="1" fill="hold">
                                          <p:stCondLst>
                                            <p:cond delay="499"/>
                                          </p:stCondLst>
                                        </p:cTn>
                                        <p:tgtEl>
                                          <p:spTgt spid="70663">
                                            <p:txEl>
                                              <p:pRg st="13" end="13"/>
                                            </p:txEl>
                                          </p:spTgt>
                                        </p:tgtEl>
                                        <p:attrNameLst>
                                          <p:attrName>style.visibility</p:attrName>
                                        </p:attrNameLst>
                                      </p:cBhvr>
                                      <p:to>
                                        <p:strVal val="hidden"/>
                                      </p:to>
                                    </p:set>
                                  </p:childTnLst>
                                </p:cTn>
                              </p:par>
                              <p:par>
                                <p:cTn id="144" presetID="2" presetClass="exit" presetSubtype="4" fill="hold" grpId="0" nodeType="withEffect">
                                  <p:stCondLst>
                                    <p:cond delay="0"/>
                                  </p:stCondLst>
                                  <p:childTnLst>
                                    <p:anim calcmode="lin" valueType="num">
                                      <p:cBhvr additive="base">
                                        <p:cTn id="145" dur="500"/>
                                        <p:tgtEl>
                                          <p:spTgt spid="70663">
                                            <p:txEl>
                                              <p:pRg st="14" end="14"/>
                                            </p:txEl>
                                          </p:spTgt>
                                        </p:tgtEl>
                                        <p:attrNameLst>
                                          <p:attrName>ppt_x</p:attrName>
                                        </p:attrNameLst>
                                      </p:cBhvr>
                                      <p:tavLst>
                                        <p:tav tm="0">
                                          <p:val>
                                            <p:strVal val="ppt_x"/>
                                          </p:val>
                                        </p:tav>
                                        <p:tav tm="100000">
                                          <p:val>
                                            <p:strVal val="ppt_x"/>
                                          </p:val>
                                        </p:tav>
                                      </p:tavLst>
                                    </p:anim>
                                    <p:anim calcmode="lin" valueType="num">
                                      <p:cBhvr additive="base">
                                        <p:cTn id="146" dur="500"/>
                                        <p:tgtEl>
                                          <p:spTgt spid="70663">
                                            <p:txEl>
                                              <p:pRg st="14" end="14"/>
                                            </p:txEl>
                                          </p:spTgt>
                                        </p:tgtEl>
                                        <p:attrNameLst>
                                          <p:attrName>ppt_y</p:attrName>
                                        </p:attrNameLst>
                                      </p:cBhvr>
                                      <p:tavLst>
                                        <p:tav tm="0">
                                          <p:val>
                                            <p:strVal val="ppt_y"/>
                                          </p:val>
                                        </p:tav>
                                        <p:tav tm="100000">
                                          <p:val>
                                            <p:strVal val="1+ppt_h/2"/>
                                          </p:val>
                                        </p:tav>
                                      </p:tavLst>
                                    </p:anim>
                                    <p:set>
                                      <p:cBhvr>
                                        <p:cTn id="147" dur="1" fill="hold">
                                          <p:stCondLst>
                                            <p:cond delay="499"/>
                                          </p:stCondLst>
                                        </p:cTn>
                                        <p:tgtEl>
                                          <p:spTgt spid="70663">
                                            <p:txEl>
                                              <p:pRg st="14" end="14"/>
                                            </p:txEl>
                                          </p:spTgt>
                                        </p:tgtEl>
                                        <p:attrNameLst>
                                          <p:attrName>style.visibility</p:attrName>
                                        </p:attrNameLst>
                                      </p:cBhvr>
                                      <p:to>
                                        <p:strVal val="hidden"/>
                                      </p:to>
                                    </p:set>
                                  </p:childTnLst>
                                </p:cTn>
                              </p:par>
                              <p:par>
                                <p:cTn id="148" presetID="2" presetClass="exit" presetSubtype="4" fill="hold" grpId="0" nodeType="withEffect">
                                  <p:stCondLst>
                                    <p:cond delay="0"/>
                                  </p:stCondLst>
                                  <p:childTnLst>
                                    <p:anim calcmode="lin" valueType="num">
                                      <p:cBhvr additive="base">
                                        <p:cTn id="149" dur="500"/>
                                        <p:tgtEl>
                                          <p:spTgt spid="70663">
                                            <p:txEl>
                                              <p:pRg st="15" end="15"/>
                                            </p:txEl>
                                          </p:spTgt>
                                        </p:tgtEl>
                                        <p:attrNameLst>
                                          <p:attrName>ppt_x</p:attrName>
                                        </p:attrNameLst>
                                      </p:cBhvr>
                                      <p:tavLst>
                                        <p:tav tm="0">
                                          <p:val>
                                            <p:strVal val="ppt_x"/>
                                          </p:val>
                                        </p:tav>
                                        <p:tav tm="100000">
                                          <p:val>
                                            <p:strVal val="ppt_x"/>
                                          </p:val>
                                        </p:tav>
                                      </p:tavLst>
                                    </p:anim>
                                    <p:anim calcmode="lin" valueType="num">
                                      <p:cBhvr additive="base">
                                        <p:cTn id="150" dur="500"/>
                                        <p:tgtEl>
                                          <p:spTgt spid="70663">
                                            <p:txEl>
                                              <p:pRg st="15" end="15"/>
                                            </p:txEl>
                                          </p:spTgt>
                                        </p:tgtEl>
                                        <p:attrNameLst>
                                          <p:attrName>ppt_y</p:attrName>
                                        </p:attrNameLst>
                                      </p:cBhvr>
                                      <p:tavLst>
                                        <p:tav tm="0">
                                          <p:val>
                                            <p:strVal val="ppt_y"/>
                                          </p:val>
                                        </p:tav>
                                        <p:tav tm="100000">
                                          <p:val>
                                            <p:strVal val="1+ppt_h/2"/>
                                          </p:val>
                                        </p:tav>
                                      </p:tavLst>
                                    </p:anim>
                                    <p:set>
                                      <p:cBhvr>
                                        <p:cTn id="151" dur="1" fill="hold">
                                          <p:stCondLst>
                                            <p:cond delay="499"/>
                                          </p:stCondLst>
                                        </p:cTn>
                                        <p:tgtEl>
                                          <p:spTgt spid="70663">
                                            <p:txEl>
                                              <p:pRg st="15" end="15"/>
                                            </p:txEl>
                                          </p:spTgt>
                                        </p:tgtEl>
                                        <p:attrNameLst>
                                          <p:attrName>style.visibility</p:attrName>
                                        </p:attrNameLst>
                                      </p:cBhvr>
                                      <p:to>
                                        <p:strVal val="hidden"/>
                                      </p:to>
                                    </p:set>
                                  </p:childTnLst>
                                </p:cTn>
                              </p:par>
                              <p:par>
                                <p:cTn id="152" presetID="2" presetClass="exit" presetSubtype="4" fill="hold" grpId="0" nodeType="withEffect">
                                  <p:stCondLst>
                                    <p:cond delay="0"/>
                                  </p:stCondLst>
                                  <p:childTnLst>
                                    <p:anim calcmode="lin" valueType="num">
                                      <p:cBhvr additive="base">
                                        <p:cTn id="153" dur="500"/>
                                        <p:tgtEl>
                                          <p:spTgt spid="70663">
                                            <p:txEl>
                                              <p:pRg st="16" end="16"/>
                                            </p:txEl>
                                          </p:spTgt>
                                        </p:tgtEl>
                                        <p:attrNameLst>
                                          <p:attrName>ppt_x</p:attrName>
                                        </p:attrNameLst>
                                      </p:cBhvr>
                                      <p:tavLst>
                                        <p:tav tm="0">
                                          <p:val>
                                            <p:strVal val="ppt_x"/>
                                          </p:val>
                                        </p:tav>
                                        <p:tav tm="100000">
                                          <p:val>
                                            <p:strVal val="ppt_x"/>
                                          </p:val>
                                        </p:tav>
                                      </p:tavLst>
                                    </p:anim>
                                    <p:anim calcmode="lin" valueType="num">
                                      <p:cBhvr additive="base">
                                        <p:cTn id="154" dur="500"/>
                                        <p:tgtEl>
                                          <p:spTgt spid="70663">
                                            <p:txEl>
                                              <p:pRg st="16" end="16"/>
                                            </p:txEl>
                                          </p:spTgt>
                                        </p:tgtEl>
                                        <p:attrNameLst>
                                          <p:attrName>ppt_y</p:attrName>
                                        </p:attrNameLst>
                                      </p:cBhvr>
                                      <p:tavLst>
                                        <p:tav tm="0">
                                          <p:val>
                                            <p:strVal val="ppt_y"/>
                                          </p:val>
                                        </p:tav>
                                        <p:tav tm="100000">
                                          <p:val>
                                            <p:strVal val="1+ppt_h/2"/>
                                          </p:val>
                                        </p:tav>
                                      </p:tavLst>
                                    </p:anim>
                                    <p:set>
                                      <p:cBhvr>
                                        <p:cTn id="155" dur="1" fill="hold">
                                          <p:stCondLst>
                                            <p:cond delay="499"/>
                                          </p:stCondLst>
                                        </p:cTn>
                                        <p:tgtEl>
                                          <p:spTgt spid="70663">
                                            <p:txEl>
                                              <p:pRg st="16" end="16"/>
                                            </p:txEl>
                                          </p:spTgt>
                                        </p:tgtEl>
                                        <p:attrNameLst>
                                          <p:attrName>style.visibility</p:attrName>
                                        </p:attrNameLst>
                                      </p:cBhvr>
                                      <p:to>
                                        <p:strVal val="hidden"/>
                                      </p:to>
                                    </p:set>
                                  </p:childTnLst>
                                </p:cTn>
                              </p:par>
                              <p:par>
                                <p:cTn id="156" presetID="2" presetClass="exit" presetSubtype="4" fill="hold" grpId="0" nodeType="withEffect">
                                  <p:stCondLst>
                                    <p:cond delay="0"/>
                                  </p:stCondLst>
                                  <p:iterate type="lt">
                                    <p:tmPct val="0"/>
                                  </p:iterate>
                                  <p:childTnLst>
                                    <p:anim calcmode="lin" valueType="num">
                                      <p:cBhvr additive="base">
                                        <p:cTn id="157" dur="500"/>
                                        <p:tgtEl>
                                          <p:spTgt spid="70663">
                                            <p:txEl>
                                              <p:pRg st="18" end="18"/>
                                            </p:txEl>
                                          </p:spTgt>
                                        </p:tgtEl>
                                        <p:attrNameLst>
                                          <p:attrName>ppt_x</p:attrName>
                                        </p:attrNameLst>
                                      </p:cBhvr>
                                      <p:tavLst>
                                        <p:tav tm="0">
                                          <p:val>
                                            <p:strVal val="ppt_x"/>
                                          </p:val>
                                        </p:tav>
                                        <p:tav tm="100000">
                                          <p:val>
                                            <p:strVal val="ppt_x"/>
                                          </p:val>
                                        </p:tav>
                                      </p:tavLst>
                                    </p:anim>
                                    <p:anim calcmode="lin" valueType="num">
                                      <p:cBhvr additive="base">
                                        <p:cTn id="158" dur="500"/>
                                        <p:tgtEl>
                                          <p:spTgt spid="70663">
                                            <p:txEl>
                                              <p:pRg st="18" end="18"/>
                                            </p:txEl>
                                          </p:spTgt>
                                        </p:tgtEl>
                                        <p:attrNameLst>
                                          <p:attrName>ppt_y</p:attrName>
                                        </p:attrNameLst>
                                      </p:cBhvr>
                                      <p:tavLst>
                                        <p:tav tm="0">
                                          <p:val>
                                            <p:strVal val="ppt_y"/>
                                          </p:val>
                                        </p:tav>
                                        <p:tav tm="100000">
                                          <p:val>
                                            <p:strVal val="1+ppt_h/2"/>
                                          </p:val>
                                        </p:tav>
                                      </p:tavLst>
                                    </p:anim>
                                    <p:set>
                                      <p:cBhvr>
                                        <p:cTn id="159" dur="1" fill="hold">
                                          <p:stCondLst>
                                            <p:cond delay="499"/>
                                          </p:stCondLst>
                                        </p:cTn>
                                        <p:tgtEl>
                                          <p:spTgt spid="70663">
                                            <p:txEl>
                                              <p:pRg st="18" end="18"/>
                                            </p:txEl>
                                          </p:spTgt>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70664"/>
                                        </p:tgtEl>
                                        <p:attrNameLst>
                                          <p:attrName>style.visibility</p:attrName>
                                        </p:attrNameLst>
                                      </p:cBhvr>
                                      <p:to>
                                        <p:strVal val="visible"/>
                                      </p:to>
                                    </p:set>
                                    <p:animEffect transition="in" filter="blinds(horizontal)">
                                      <p:cBhvr>
                                        <p:cTn id="164" dur="500"/>
                                        <p:tgtEl>
                                          <p:spTgt spid="70664"/>
                                        </p:tgtEl>
                                      </p:cBhvr>
                                    </p:animEffect>
                                  </p:childTnLst>
                                </p:cTn>
                              </p:par>
                            </p:childTnLst>
                          </p:cTn>
                        </p:par>
                      </p:childTnLst>
                    </p:cTn>
                  </p:par>
                  <p:par>
                    <p:cTn id="165" fill="hold">
                      <p:stCondLst>
                        <p:cond delay="indefinite"/>
                      </p:stCondLst>
                      <p:childTnLst>
                        <p:par>
                          <p:cTn id="166" fill="hold">
                            <p:stCondLst>
                              <p:cond delay="0"/>
                            </p:stCondLst>
                            <p:childTnLst>
                              <p:par>
                                <p:cTn id="167" presetID="4" presetClass="entr" presetSubtype="16" fill="hold" grpId="0" nodeType="clickEffect">
                                  <p:stCondLst>
                                    <p:cond delay="0"/>
                                  </p:stCondLst>
                                  <p:childTnLst>
                                    <p:set>
                                      <p:cBhvr>
                                        <p:cTn id="168" dur="1" fill="hold">
                                          <p:stCondLst>
                                            <p:cond delay="0"/>
                                          </p:stCondLst>
                                        </p:cTn>
                                        <p:tgtEl>
                                          <p:spTgt spid="70672"/>
                                        </p:tgtEl>
                                        <p:attrNameLst>
                                          <p:attrName>style.visibility</p:attrName>
                                        </p:attrNameLst>
                                      </p:cBhvr>
                                      <p:to>
                                        <p:strVal val="visible"/>
                                      </p:to>
                                    </p:set>
                                    <p:animEffect transition="in" filter="box(in)">
                                      <p:cBhvr>
                                        <p:cTn id="169" dur="500"/>
                                        <p:tgtEl>
                                          <p:spTgt spid="70672"/>
                                        </p:tgtEl>
                                      </p:cBhvr>
                                    </p:animEffect>
                                  </p:childTnLst>
                                </p:cTn>
                              </p:par>
                            </p:childTnLst>
                          </p:cTn>
                        </p:par>
                      </p:childTnLst>
                    </p:cTn>
                  </p:par>
                  <p:par>
                    <p:cTn id="170" fill="hold">
                      <p:stCondLst>
                        <p:cond delay="indefinite"/>
                      </p:stCondLst>
                      <p:childTnLst>
                        <p:par>
                          <p:cTn id="171" fill="hold">
                            <p:stCondLst>
                              <p:cond delay="0"/>
                            </p:stCondLst>
                            <p:childTnLst>
                              <p:par>
                                <p:cTn id="172" presetID="4" presetClass="entr" presetSubtype="16" fill="hold" grpId="0" nodeType="clickEffect">
                                  <p:stCondLst>
                                    <p:cond delay="0"/>
                                  </p:stCondLst>
                                  <p:childTnLst>
                                    <p:set>
                                      <p:cBhvr>
                                        <p:cTn id="173" dur="1" fill="hold">
                                          <p:stCondLst>
                                            <p:cond delay="0"/>
                                          </p:stCondLst>
                                        </p:cTn>
                                        <p:tgtEl>
                                          <p:spTgt spid="70676"/>
                                        </p:tgtEl>
                                        <p:attrNameLst>
                                          <p:attrName>style.visibility</p:attrName>
                                        </p:attrNameLst>
                                      </p:cBhvr>
                                      <p:to>
                                        <p:strVal val="visible"/>
                                      </p:to>
                                    </p:set>
                                    <p:animEffect transition="in" filter="box(in)">
                                      <p:cBhvr>
                                        <p:cTn id="174" dur="500"/>
                                        <p:tgtEl>
                                          <p:spTgt spid="70676"/>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70671"/>
                                        </p:tgtEl>
                                        <p:attrNameLst>
                                          <p:attrName>style.visibility</p:attrName>
                                        </p:attrNameLst>
                                      </p:cBhvr>
                                      <p:to>
                                        <p:strVal val="visible"/>
                                      </p:to>
                                    </p:set>
                                    <p:animEffect transition="in" filter="blinds(horizontal)">
                                      <p:cBhvr>
                                        <p:cTn id="179" dur="500"/>
                                        <p:tgtEl>
                                          <p:spTgt spid="70671"/>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70677"/>
                                        </p:tgtEl>
                                        <p:attrNameLst>
                                          <p:attrName>style.visibility</p:attrName>
                                        </p:attrNameLst>
                                      </p:cBhvr>
                                      <p:to>
                                        <p:strVal val="visible"/>
                                      </p:to>
                                    </p:set>
                                    <p:animEffect transition="in" filter="dissolve">
                                      <p:cBhvr>
                                        <p:cTn id="184" dur="500"/>
                                        <p:tgtEl>
                                          <p:spTgt spid="70677"/>
                                        </p:tgtEl>
                                      </p:cBhvr>
                                    </p:animEffect>
                                  </p:childTnLst>
                                </p:cTn>
                              </p:par>
                            </p:childTnLst>
                          </p:cTn>
                        </p:par>
                      </p:childTnLst>
                    </p:cTn>
                  </p:par>
                  <p:par>
                    <p:cTn id="185" fill="hold">
                      <p:stCondLst>
                        <p:cond delay="indefinite"/>
                      </p:stCondLst>
                      <p:childTnLst>
                        <p:par>
                          <p:cTn id="186" fill="hold">
                            <p:stCondLst>
                              <p:cond delay="0"/>
                            </p:stCondLst>
                            <p:childTnLst>
                              <p:par>
                                <p:cTn id="187" presetID="9" presetClass="entr" presetSubtype="0" fill="hold" grpId="0" nodeType="clickEffect">
                                  <p:stCondLst>
                                    <p:cond delay="0"/>
                                  </p:stCondLst>
                                  <p:childTnLst>
                                    <p:set>
                                      <p:cBhvr>
                                        <p:cTn id="188" dur="1" fill="hold">
                                          <p:stCondLst>
                                            <p:cond delay="0"/>
                                          </p:stCondLst>
                                        </p:cTn>
                                        <p:tgtEl>
                                          <p:spTgt spid="70669"/>
                                        </p:tgtEl>
                                        <p:attrNameLst>
                                          <p:attrName>style.visibility</p:attrName>
                                        </p:attrNameLst>
                                      </p:cBhvr>
                                      <p:to>
                                        <p:strVal val="visible"/>
                                      </p:to>
                                    </p:set>
                                    <p:animEffect transition="in" filter="dissolve">
                                      <p:cBhvr>
                                        <p:cTn id="189" dur="500"/>
                                        <p:tgtEl>
                                          <p:spTgt spid="70669"/>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grpId="0" nodeType="clickEffect">
                                  <p:stCondLst>
                                    <p:cond delay="0"/>
                                  </p:stCondLst>
                                  <p:childTnLst>
                                    <p:set>
                                      <p:cBhvr>
                                        <p:cTn id="193" dur="1" fill="hold">
                                          <p:stCondLst>
                                            <p:cond delay="0"/>
                                          </p:stCondLst>
                                        </p:cTn>
                                        <p:tgtEl>
                                          <p:spTgt spid="70673"/>
                                        </p:tgtEl>
                                        <p:attrNameLst>
                                          <p:attrName>style.visibility</p:attrName>
                                        </p:attrNameLst>
                                      </p:cBhvr>
                                      <p:to>
                                        <p:strVal val="visible"/>
                                      </p:to>
                                    </p:set>
                                    <p:animEffect transition="in" filter="blinds(horizontal)">
                                      <p:cBhvr>
                                        <p:cTn id="194" dur="500"/>
                                        <p:tgtEl>
                                          <p:spTgt spid="70673"/>
                                        </p:tgtEl>
                                      </p:cBhvr>
                                    </p:animEffect>
                                  </p:childTnLst>
                                </p:cTn>
                              </p:par>
                            </p:childTnLst>
                          </p:cTn>
                        </p:par>
                      </p:childTnLst>
                    </p:cTn>
                  </p:par>
                  <p:par>
                    <p:cTn id="195" fill="hold">
                      <p:stCondLst>
                        <p:cond delay="indefinite"/>
                      </p:stCondLst>
                      <p:childTnLst>
                        <p:par>
                          <p:cTn id="196" fill="hold">
                            <p:stCondLst>
                              <p:cond delay="0"/>
                            </p:stCondLst>
                            <p:childTnLst>
                              <p:par>
                                <p:cTn id="197" presetID="5" presetClass="entr" presetSubtype="10" fill="hold" grpId="0" nodeType="clickEffect">
                                  <p:stCondLst>
                                    <p:cond delay="0"/>
                                  </p:stCondLst>
                                  <p:childTnLst>
                                    <p:set>
                                      <p:cBhvr>
                                        <p:cTn id="198" dur="1" fill="hold">
                                          <p:stCondLst>
                                            <p:cond delay="0"/>
                                          </p:stCondLst>
                                        </p:cTn>
                                        <p:tgtEl>
                                          <p:spTgt spid="70678"/>
                                        </p:tgtEl>
                                        <p:attrNameLst>
                                          <p:attrName>style.visibility</p:attrName>
                                        </p:attrNameLst>
                                      </p:cBhvr>
                                      <p:to>
                                        <p:strVal val="visible"/>
                                      </p:to>
                                    </p:set>
                                    <p:animEffect transition="in" filter="checkerboard(across)">
                                      <p:cBhvr>
                                        <p:cTn id="199" dur="500"/>
                                        <p:tgtEl>
                                          <p:spTgt spid="70678"/>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70674"/>
                                        </p:tgtEl>
                                        <p:attrNameLst>
                                          <p:attrName>style.visibility</p:attrName>
                                        </p:attrNameLst>
                                      </p:cBhvr>
                                      <p:to>
                                        <p:strVal val="visible"/>
                                      </p:to>
                                    </p:set>
                                    <p:animEffect transition="in" filter="blinds(horizontal)">
                                      <p:cBhvr>
                                        <p:cTn id="204" dur="500"/>
                                        <p:tgtEl>
                                          <p:spTgt spid="70674"/>
                                        </p:tgtEl>
                                      </p:cBhvr>
                                    </p:animEffect>
                                  </p:childTnLst>
                                </p:cTn>
                              </p:par>
                            </p:childTnLst>
                          </p:cTn>
                        </p:par>
                      </p:childTnLst>
                    </p:cTn>
                  </p:par>
                  <p:par>
                    <p:cTn id="205" fill="hold">
                      <p:stCondLst>
                        <p:cond delay="indefinite"/>
                      </p:stCondLst>
                      <p:childTnLst>
                        <p:par>
                          <p:cTn id="206" fill="hold">
                            <p:stCondLst>
                              <p:cond delay="0"/>
                            </p:stCondLst>
                            <p:childTnLst>
                              <p:par>
                                <p:cTn id="207" presetID="5" presetClass="entr" presetSubtype="10" fill="hold" grpId="0" nodeType="clickEffect">
                                  <p:stCondLst>
                                    <p:cond delay="0"/>
                                  </p:stCondLst>
                                  <p:childTnLst>
                                    <p:set>
                                      <p:cBhvr>
                                        <p:cTn id="208" dur="1" fill="hold">
                                          <p:stCondLst>
                                            <p:cond delay="0"/>
                                          </p:stCondLst>
                                        </p:cTn>
                                        <p:tgtEl>
                                          <p:spTgt spid="70679"/>
                                        </p:tgtEl>
                                        <p:attrNameLst>
                                          <p:attrName>style.visibility</p:attrName>
                                        </p:attrNameLst>
                                      </p:cBhvr>
                                      <p:to>
                                        <p:strVal val="visible"/>
                                      </p:to>
                                    </p:set>
                                    <p:animEffect transition="in" filter="checkerboard(across)">
                                      <p:cBhvr>
                                        <p:cTn id="209" dur="500"/>
                                        <p:tgtEl>
                                          <p:spTgt spid="70679"/>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70675"/>
                                        </p:tgtEl>
                                        <p:attrNameLst>
                                          <p:attrName>style.visibility</p:attrName>
                                        </p:attrNameLst>
                                      </p:cBhvr>
                                      <p:to>
                                        <p:strVal val="visible"/>
                                      </p:to>
                                    </p:set>
                                    <p:animEffect transition="in" filter="blinds(horizontal)">
                                      <p:cBhvr>
                                        <p:cTn id="214" dur="500"/>
                                        <p:tgtEl>
                                          <p:spTgt spid="70675"/>
                                        </p:tgtEl>
                                      </p:cBhvr>
                                    </p:animEffect>
                                  </p:childTnLst>
                                </p:cTn>
                              </p:par>
                            </p:childTnLst>
                          </p:cTn>
                        </p:par>
                      </p:childTnLst>
                    </p:cTn>
                  </p:par>
                  <p:par>
                    <p:cTn id="215" fill="hold">
                      <p:stCondLst>
                        <p:cond delay="indefinite"/>
                      </p:stCondLst>
                      <p:childTnLst>
                        <p:par>
                          <p:cTn id="216" fill="hold">
                            <p:stCondLst>
                              <p:cond delay="0"/>
                            </p:stCondLst>
                            <p:childTnLst>
                              <p:par>
                                <p:cTn id="217" presetID="5" presetClass="entr" presetSubtype="10" fill="hold" grpId="0" nodeType="clickEffect">
                                  <p:stCondLst>
                                    <p:cond delay="0"/>
                                  </p:stCondLst>
                                  <p:childTnLst>
                                    <p:set>
                                      <p:cBhvr>
                                        <p:cTn id="218" dur="1" fill="hold">
                                          <p:stCondLst>
                                            <p:cond delay="0"/>
                                          </p:stCondLst>
                                        </p:cTn>
                                        <p:tgtEl>
                                          <p:spTgt spid="70670"/>
                                        </p:tgtEl>
                                        <p:attrNameLst>
                                          <p:attrName>style.visibility</p:attrName>
                                        </p:attrNameLst>
                                      </p:cBhvr>
                                      <p:to>
                                        <p:strVal val="visible"/>
                                      </p:to>
                                    </p:set>
                                    <p:animEffect transition="in" filter="checkerboard(across)">
                                      <p:cBhvr>
                                        <p:cTn id="219" dur="500"/>
                                        <p:tgtEl>
                                          <p:spTgt spid="70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build="allAtOnce"/>
      <p:bldP spid="70664" grpId="0" animBg="1"/>
      <p:bldP spid="70669" grpId="0" animBg="1"/>
      <p:bldP spid="70670" grpId="0" animBg="1"/>
      <p:bldP spid="70671" grpId="0" animBg="1"/>
      <p:bldP spid="70672" grpId="0" animBg="1"/>
      <p:bldP spid="70673" grpId="0" animBg="1"/>
      <p:bldP spid="70674" grpId="0" animBg="1"/>
      <p:bldP spid="70675" grpId="0" animBg="1"/>
      <p:bldP spid="70676" grpId="0" animBg="1"/>
      <p:bldP spid="70677" grpId="0" animBg="1"/>
      <p:bldP spid="70678" grpId="0" animBg="1"/>
      <p:bldP spid="7067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p:txBody>
          <a:bodyPr/>
          <a:lstStyle/>
          <a:p>
            <a:fld id="{3FFBE0F2-D230-49F9-8FFB-B0ACB59C2E73}" type="datetime1">
              <a:rPr lang="en-US"/>
              <a:pPr/>
              <a:t>5/15/2017</a:t>
            </a:fld>
            <a:endParaRPr lang="en-US"/>
          </a:p>
        </p:txBody>
      </p:sp>
      <p:sp>
        <p:nvSpPr>
          <p:cNvPr id="15" name="Rectangle 11"/>
          <p:cNvSpPr>
            <a:spLocks noGrp="1" noChangeArrowheads="1"/>
          </p:cNvSpPr>
          <p:nvPr>
            <p:ph type="sldNum" sz="quarter" idx="4"/>
          </p:nvPr>
        </p:nvSpPr>
        <p:spPr/>
        <p:txBody>
          <a:bodyPr/>
          <a:lstStyle/>
          <a:p>
            <a:fld id="{C4389F2A-3F71-4BED-8C5E-41A2B70FD575}" type="slidenum">
              <a:rPr lang="en-US"/>
              <a:pPr/>
              <a:t>90</a:t>
            </a:fld>
            <a:endParaRPr lang="en-US"/>
          </a:p>
        </p:txBody>
      </p:sp>
      <p:sp>
        <p:nvSpPr>
          <p:cNvPr id="141314" name="Rectangle 2"/>
          <p:cNvSpPr>
            <a:spLocks noChangeArrowheads="1"/>
          </p:cNvSpPr>
          <p:nvPr/>
        </p:nvSpPr>
        <p:spPr bwMode="auto">
          <a:xfrm>
            <a:off x="250825" y="188913"/>
            <a:ext cx="3916363" cy="304800"/>
          </a:xfrm>
          <a:prstGeom prst="rect">
            <a:avLst/>
          </a:prstGeom>
          <a:noFill/>
          <a:ln w="9525">
            <a:noFill/>
            <a:miter lim="800000"/>
            <a:headEnd/>
            <a:tailEnd/>
          </a:ln>
          <a:effectLst/>
        </p:spPr>
        <p:txBody>
          <a:bodyPr wrap="none" anchor="ctr">
            <a:spAutoFit/>
          </a:bodyPr>
          <a:lstStyle/>
          <a:p>
            <a:pPr algn="just" eaLnBrk="1" hangingPunct="1"/>
            <a:r>
              <a:rPr lang="es-ES_tradnl" sz="1400"/>
              <a:t>Dan elemen-elemen diagonal matriks J</a:t>
            </a:r>
            <a:r>
              <a:rPr lang="es-ES_tradnl" sz="1400" baseline="-25000"/>
              <a:t>2 </a:t>
            </a:r>
            <a:r>
              <a:rPr lang="id-ID" sz="1400" baseline="-25000"/>
              <a:t> </a:t>
            </a:r>
            <a:r>
              <a:rPr lang="es-ES_tradnl" sz="1400"/>
              <a:t>adalah</a:t>
            </a:r>
          </a:p>
        </p:txBody>
      </p:sp>
      <p:sp>
        <p:nvSpPr>
          <p:cNvPr id="141316" name="Rectangle 4"/>
          <p:cNvSpPr>
            <a:spLocks noChangeArrowheads="1"/>
          </p:cNvSpPr>
          <p:nvPr/>
        </p:nvSpPr>
        <p:spPr bwMode="auto">
          <a:xfrm>
            <a:off x="0" y="31480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1315" name="Object 3"/>
          <p:cNvGraphicFramePr>
            <a:graphicFrameLocks noChangeAspect="1"/>
          </p:cNvGraphicFramePr>
          <p:nvPr/>
        </p:nvGraphicFramePr>
        <p:xfrm>
          <a:off x="611188" y="549275"/>
          <a:ext cx="4716462" cy="993775"/>
        </p:xfrm>
        <a:graphic>
          <a:graphicData uri="http://schemas.openxmlformats.org/presentationml/2006/ole">
            <mc:AlternateContent xmlns:mc="http://schemas.openxmlformats.org/markup-compatibility/2006">
              <mc:Choice xmlns:v="urn:schemas-microsoft-com:vml" Requires="v">
                <p:oleObj spid="_x0000_s138246" name="Equation" r:id="rId3" imgW="3086100" imgH="558800" progId="Equation.3">
                  <p:embed/>
                </p:oleObj>
              </mc:Choice>
              <mc:Fallback>
                <p:oleObj name="Equation" r:id="rId3" imgW="3086100" imgH="55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49275"/>
                        <a:ext cx="4716462"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7" name="Rectangle 5"/>
          <p:cNvSpPr>
            <a:spLocks noChangeArrowheads="1"/>
          </p:cNvSpPr>
          <p:nvPr/>
        </p:nvSpPr>
        <p:spPr bwMode="auto">
          <a:xfrm>
            <a:off x="250825" y="1412875"/>
            <a:ext cx="2990850" cy="304800"/>
          </a:xfrm>
          <a:prstGeom prst="rect">
            <a:avLst/>
          </a:prstGeom>
          <a:noFill/>
          <a:ln w="9525">
            <a:noFill/>
            <a:miter lim="800000"/>
            <a:headEnd/>
            <a:tailEnd/>
          </a:ln>
          <a:effectLst/>
        </p:spPr>
        <p:txBody>
          <a:bodyPr wrap="none" anchor="ctr">
            <a:spAutoFit/>
          </a:bodyPr>
          <a:lstStyle/>
          <a:p>
            <a:pPr eaLnBrk="1" hangingPunct="1"/>
            <a:r>
              <a:rPr lang="it-IT" sz="1400"/>
              <a:t>Komponen imajiner dari persamaan</a:t>
            </a:r>
            <a:endParaRPr lang="en-US" sz="1400"/>
          </a:p>
        </p:txBody>
      </p:sp>
      <p:sp>
        <p:nvSpPr>
          <p:cNvPr id="141318" name="Rectangle 6"/>
          <p:cNvSpPr>
            <a:spLocks noChangeArrowheads="1"/>
          </p:cNvSpPr>
          <p:nvPr/>
        </p:nvSpPr>
        <p:spPr bwMode="auto">
          <a:xfrm>
            <a:off x="323850" y="3556000"/>
            <a:ext cx="3001963" cy="304800"/>
          </a:xfrm>
          <a:prstGeom prst="rect">
            <a:avLst/>
          </a:prstGeom>
          <a:noFill/>
          <a:ln w="9525">
            <a:noFill/>
            <a:miter lim="800000"/>
            <a:headEnd/>
            <a:tailEnd/>
          </a:ln>
          <a:effectLst/>
        </p:spPr>
        <p:txBody>
          <a:bodyPr wrap="none" anchor="ctr">
            <a:spAutoFit/>
          </a:bodyPr>
          <a:lstStyle/>
          <a:p>
            <a:pPr eaLnBrk="1" hangingPunct="1"/>
            <a:r>
              <a:rPr lang="it-IT" sz="1400"/>
              <a:t>disubstitusikan kedalam persamaan</a:t>
            </a:r>
            <a:endParaRPr lang="en-US" sz="1400"/>
          </a:p>
        </p:txBody>
      </p:sp>
      <p:sp>
        <p:nvSpPr>
          <p:cNvPr id="141320" name="Rectangle 8"/>
          <p:cNvSpPr>
            <a:spLocks noChangeArrowheads="1"/>
          </p:cNvSpPr>
          <p:nvPr/>
        </p:nvSpPr>
        <p:spPr bwMode="auto">
          <a:xfrm>
            <a:off x="0" y="28813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1319" name="Object 7"/>
          <p:cNvGraphicFramePr>
            <a:graphicFrameLocks noChangeAspect="1"/>
          </p:cNvGraphicFramePr>
          <p:nvPr/>
        </p:nvGraphicFramePr>
        <p:xfrm>
          <a:off x="647700" y="1628775"/>
          <a:ext cx="4572000" cy="1962150"/>
        </p:xfrm>
        <a:graphic>
          <a:graphicData uri="http://schemas.openxmlformats.org/presentationml/2006/ole">
            <mc:AlternateContent xmlns:mc="http://schemas.openxmlformats.org/markup-compatibility/2006">
              <mc:Choice xmlns:v="urn:schemas-microsoft-com:vml" Requires="v">
                <p:oleObj spid="_x0000_s138247" name="Equation" r:id="rId5" imgW="2552700" imgH="1092200" progId="Equation.3">
                  <p:embed/>
                </p:oleObj>
              </mc:Choice>
              <mc:Fallback>
                <p:oleObj name="Equation" r:id="rId5" imgW="2552700" imgH="109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1628775"/>
                        <a:ext cx="4572000" cy="196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1" name="Rectangle 9"/>
          <p:cNvSpPr>
            <a:spLocks noChangeArrowheads="1"/>
          </p:cNvSpPr>
          <p:nvPr/>
        </p:nvSpPr>
        <p:spPr bwMode="auto">
          <a:xfrm>
            <a:off x="323850" y="4797425"/>
            <a:ext cx="814388" cy="304800"/>
          </a:xfrm>
          <a:prstGeom prst="rect">
            <a:avLst/>
          </a:prstGeom>
          <a:noFill/>
          <a:ln w="9525">
            <a:noFill/>
            <a:miter lim="800000"/>
            <a:headEnd/>
            <a:tailEnd/>
          </a:ln>
          <a:effectLst/>
        </p:spPr>
        <p:txBody>
          <a:bodyPr wrap="none" anchor="ctr">
            <a:spAutoFit/>
          </a:bodyPr>
          <a:lstStyle/>
          <a:p>
            <a:pPr eaLnBrk="1" hangingPunct="1"/>
            <a:r>
              <a:rPr lang="it-IT" sz="1400"/>
              <a:t>didapat</a:t>
            </a:r>
            <a:r>
              <a:rPr lang="en-US" sz="1400"/>
              <a:t> </a:t>
            </a:r>
          </a:p>
        </p:txBody>
      </p:sp>
      <p:graphicFrame>
        <p:nvGraphicFramePr>
          <p:cNvPr id="141322" name="Object 10"/>
          <p:cNvGraphicFramePr>
            <a:graphicFrameLocks noChangeAspect="1"/>
          </p:cNvGraphicFramePr>
          <p:nvPr/>
        </p:nvGraphicFramePr>
        <p:xfrm>
          <a:off x="684213" y="3948113"/>
          <a:ext cx="4716462" cy="993775"/>
        </p:xfrm>
        <a:graphic>
          <a:graphicData uri="http://schemas.openxmlformats.org/presentationml/2006/ole">
            <mc:AlternateContent xmlns:mc="http://schemas.openxmlformats.org/markup-compatibility/2006">
              <mc:Choice xmlns:v="urn:schemas-microsoft-com:vml" Requires="v">
                <p:oleObj spid="_x0000_s138248" name="Equation" r:id="rId7" imgW="3086100" imgH="558800" progId="Equation.3">
                  <p:embed/>
                </p:oleObj>
              </mc:Choice>
              <mc:Fallback>
                <p:oleObj name="Equation" r:id="rId7" imgW="3086100" imgH="55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948113"/>
                        <a:ext cx="4716462"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4" name="Rectangle 12"/>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1323" name="Object 11"/>
          <p:cNvGraphicFramePr>
            <a:graphicFrameLocks noChangeAspect="1"/>
          </p:cNvGraphicFramePr>
          <p:nvPr/>
        </p:nvGraphicFramePr>
        <p:xfrm>
          <a:off x="612775" y="5148263"/>
          <a:ext cx="3095625" cy="908050"/>
        </p:xfrm>
        <a:graphic>
          <a:graphicData uri="http://schemas.openxmlformats.org/presentationml/2006/ole">
            <mc:AlternateContent xmlns:mc="http://schemas.openxmlformats.org/markup-compatibility/2006">
              <mc:Choice xmlns:v="urn:schemas-microsoft-com:vml" Requires="v">
                <p:oleObj spid="_x0000_s138249" name="Equation" r:id="rId8" imgW="1587500" imgH="469900" progId="Equation.3">
                  <p:embed/>
                </p:oleObj>
              </mc:Choice>
              <mc:Fallback>
                <p:oleObj name="Equation" r:id="rId8" imgW="1587500" imgH="469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775" y="5148263"/>
                        <a:ext cx="3095625"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9547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strips(downLeft)">
                                      <p:cBhvr>
                                        <p:cTn id="7" dur="500"/>
                                        <p:tgtEl>
                                          <p:spTgt spid="1413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Effect transition="in" filter="strips(downLeft)">
                                      <p:cBhvr>
                                        <p:cTn id="12" dur="500"/>
                                        <p:tgtEl>
                                          <p:spTgt spid="141315"/>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141317"/>
                                        </p:tgtEl>
                                        <p:attrNameLst>
                                          <p:attrName>style.visibility</p:attrName>
                                        </p:attrNameLst>
                                      </p:cBhvr>
                                      <p:to>
                                        <p:strVal val="visible"/>
                                      </p:to>
                                    </p:set>
                                    <p:anim calcmode="lin" valueType="num">
                                      <p:cBhvr>
                                        <p:cTn id="17" dur="500" decel="50000" fill="hold">
                                          <p:stCondLst>
                                            <p:cond delay="0"/>
                                          </p:stCondLst>
                                        </p:cTn>
                                        <p:tgtEl>
                                          <p:spTgt spid="14131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131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1317"/>
                                        </p:tgtEl>
                                        <p:attrNameLst>
                                          <p:attrName>ppt_w</p:attrName>
                                        </p:attrNameLst>
                                      </p:cBhvr>
                                      <p:tavLst>
                                        <p:tav tm="0">
                                          <p:val>
                                            <p:strVal val="#ppt_w*.05"/>
                                          </p:val>
                                        </p:tav>
                                        <p:tav tm="100000">
                                          <p:val>
                                            <p:strVal val="#ppt_w"/>
                                          </p:val>
                                        </p:tav>
                                      </p:tavLst>
                                    </p:anim>
                                    <p:anim calcmode="lin" valueType="num">
                                      <p:cBhvr>
                                        <p:cTn id="20" dur="1000" fill="hold"/>
                                        <p:tgtEl>
                                          <p:spTgt spid="14131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131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131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131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131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41319"/>
                                        </p:tgtEl>
                                        <p:attrNameLst>
                                          <p:attrName>style.visibility</p:attrName>
                                        </p:attrNameLst>
                                      </p:cBhvr>
                                      <p:to>
                                        <p:strVal val="visible"/>
                                      </p:to>
                                    </p:set>
                                    <p:animEffect transition="in" filter="strips(downLeft)">
                                      <p:cBhvr>
                                        <p:cTn id="29" dur="500"/>
                                        <p:tgtEl>
                                          <p:spTgt spid="14131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41318"/>
                                        </p:tgtEl>
                                        <p:attrNameLst>
                                          <p:attrName>style.visibility</p:attrName>
                                        </p:attrNameLst>
                                      </p:cBhvr>
                                      <p:to>
                                        <p:strVal val="visible"/>
                                      </p:to>
                                    </p:set>
                                    <p:animEffect transition="in" filter="strips(downLeft)">
                                      <p:cBhvr>
                                        <p:cTn id="34" dur="500"/>
                                        <p:tgtEl>
                                          <p:spTgt spid="141318"/>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41322"/>
                                        </p:tgtEl>
                                        <p:attrNameLst>
                                          <p:attrName>style.visibility</p:attrName>
                                        </p:attrNameLst>
                                      </p:cBhvr>
                                      <p:to>
                                        <p:strVal val="visible"/>
                                      </p:to>
                                    </p:set>
                                    <p:animEffect transition="in" filter="strips(downLeft)">
                                      <p:cBhvr>
                                        <p:cTn id="39" dur="500"/>
                                        <p:tgtEl>
                                          <p:spTgt spid="141322"/>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141321"/>
                                        </p:tgtEl>
                                        <p:attrNameLst>
                                          <p:attrName>style.visibility</p:attrName>
                                        </p:attrNameLst>
                                      </p:cBhvr>
                                      <p:to>
                                        <p:strVal val="visible"/>
                                      </p:to>
                                    </p:set>
                                    <p:anim calcmode="lin" valueType="num">
                                      <p:cBhvr>
                                        <p:cTn id="44" dur="500" decel="50000" fill="hold">
                                          <p:stCondLst>
                                            <p:cond delay="0"/>
                                          </p:stCondLst>
                                        </p:cTn>
                                        <p:tgtEl>
                                          <p:spTgt spid="141321"/>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41321"/>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41321"/>
                                        </p:tgtEl>
                                        <p:attrNameLst>
                                          <p:attrName>ppt_w</p:attrName>
                                        </p:attrNameLst>
                                      </p:cBhvr>
                                      <p:tavLst>
                                        <p:tav tm="0">
                                          <p:val>
                                            <p:strVal val="#ppt_w*.05"/>
                                          </p:val>
                                        </p:tav>
                                        <p:tav tm="100000">
                                          <p:val>
                                            <p:strVal val="#ppt_w"/>
                                          </p:val>
                                        </p:tav>
                                      </p:tavLst>
                                    </p:anim>
                                    <p:anim calcmode="lin" valueType="num">
                                      <p:cBhvr>
                                        <p:cTn id="47" dur="1000" fill="hold"/>
                                        <p:tgtEl>
                                          <p:spTgt spid="141321"/>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41321"/>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41321"/>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41321"/>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4132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41323"/>
                                        </p:tgtEl>
                                        <p:attrNameLst>
                                          <p:attrName>style.visibility</p:attrName>
                                        </p:attrNameLst>
                                      </p:cBhvr>
                                      <p:to>
                                        <p:strVal val="visible"/>
                                      </p:to>
                                    </p:set>
                                    <p:animEffect transition="in" filter="strips(downLeft)">
                                      <p:cBhvr>
                                        <p:cTn id="56" dur="500"/>
                                        <p:tgtEl>
                                          <p:spTgt spid="141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7" grpId="0"/>
      <p:bldP spid="141318" grpId="0"/>
      <p:bldP spid="14132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Grp="1" noChangeArrowheads="1"/>
          </p:cNvSpPr>
          <p:nvPr>
            <p:ph type="dt" sz="half" idx="2"/>
          </p:nvPr>
        </p:nvSpPr>
        <p:spPr/>
        <p:txBody>
          <a:bodyPr/>
          <a:lstStyle/>
          <a:p>
            <a:fld id="{36D6E27B-B701-4892-A962-EE113E18C780}" type="datetime1">
              <a:rPr lang="en-US"/>
              <a:pPr/>
              <a:t>5/15/2017</a:t>
            </a:fld>
            <a:endParaRPr lang="en-US"/>
          </a:p>
        </p:txBody>
      </p:sp>
      <p:sp>
        <p:nvSpPr>
          <p:cNvPr id="13" name="Rectangle 11"/>
          <p:cNvSpPr>
            <a:spLocks noGrp="1" noChangeArrowheads="1"/>
          </p:cNvSpPr>
          <p:nvPr>
            <p:ph type="sldNum" sz="quarter" idx="4"/>
          </p:nvPr>
        </p:nvSpPr>
        <p:spPr/>
        <p:txBody>
          <a:bodyPr/>
          <a:lstStyle/>
          <a:p>
            <a:fld id="{227D3159-AC04-446D-9225-8BC120DB6CF6}" type="slidenum">
              <a:rPr lang="en-US"/>
              <a:pPr/>
              <a:t>91</a:t>
            </a:fld>
            <a:endParaRPr lang="en-US"/>
          </a:p>
        </p:txBody>
      </p:sp>
      <p:sp>
        <p:nvSpPr>
          <p:cNvPr id="140290" name="Rectangle 2"/>
          <p:cNvSpPr>
            <a:spLocks noChangeArrowheads="1"/>
          </p:cNvSpPr>
          <p:nvPr/>
        </p:nvSpPr>
        <p:spPr bwMode="auto">
          <a:xfrm>
            <a:off x="179388" y="260350"/>
            <a:ext cx="2695575" cy="304800"/>
          </a:xfrm>
          <a:prstGeom prst="rect">
            <a:avLst/>
          </a:prstGeom>
          <a:noFill/>
          <a:ln w="9525">
            <a:noFill/>
            <a:miter lim="800000"/>
            <a:headEnd/>
            <a:tailEnd/>
          </a:ln>
          <a:effectLst/>
        </p:spPr>
        <p:txBody>
          <a:bodyPr wrap="none" anchor="ctr">
            <a:spAutoFit/>
          </a:bodyPr>
          <a:lstStyle/>
          <a:p>
            <a:pPr eaLnBrk="1" hangingPunct="1"/>
            <a:r>
              <a:rPr lang="it-IT" sz="1400"/>
              <a:t>Daya reaktif Q, dari persamaan </a:t>
            </a:r>
          </a:p>
        </p:txBody>
      </p:sp>
      <p:sp>
        <p:nvSpPr>
          <p:cNvPr id="140292" name="Rectangle 4"/>
          <p:cNvSpPr>
            <a:spLocks noChangeArrowheads="1"/>
          </p:cNvSpPr>
          <p:nvPr/>
        </p:nvSpPr>
        <p:spPr bwMode="auto">
          <a:xfrm>
            <a:off x="179388" y="1477963"/>
            <a:ext cx="779462" cy="366712"/>
          </a:xfrm>
          <a:prstGeom prst="rect">
            <a:avLst/>
          </a:prstGeom>
          <a:noFill/>
          <a:ln w="9525">
            <a:noFill/>
            <a:miter lim="800000"/>
            <a:headEnd/>
            <a:tailEnd/>
          </a:ln>
          <a:effectLst/>
        </p:spPr>
        <p:txBody>
          <a:bodyPr wrap="none" anchor="ctr">
            <a:spAutoFit/>
          </a:bodyPr>
          <a:lstStyle/>
          <a:p>
            <a:pPr eaLnBrk="1" hangingPunct="1"/>
            <a:r>
              <a:rPr lang="it-IT" sz="1400"/>
              <a:t>adalah</a:t>
            </a:r>
            <a:r>
              <a:rPr lang="en-US"/>
              <a:t> </a:t>
            </a:r>
          </a:p>
        </p:txBody>
      </p:sp>
      <p:sp>
        <p:nvSpPr>
          <p:cNvPr id="140294" name="Rectangle 6"/>
          <p:cNvSpPr>
            <a:spLocks noChangeArrowheads="1"/>
          </p:cNvSpPr>
          <p:nvPr/>
        </p:nvSpPr>
        <p:spPr bwMode="auto">
          <a:xfrm>
            <a:off x="0" y="30337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0293" name="Object 5"/>
          <p:cNvGraphicFramePr>
            <a:graphicFrameLocks noChangeAspect="1"/>
          </p:cNvGraphicFramePr>
          <p:nvPr/>
        </p:nvGraphicFramePr>
        <p:xfrm>
          <a:off x="1079500" y="1844675"/>
          <a:ext cx="4932363" cy="1346200"/>
        </p:xfrm>
        <a:graphic>
          <a:graphicData uri="http://schemas.openxmlformats.org/presentationml/2006/ole">
            <mc:AlternateContent xmlns:mc="http://schemas.openxmlformats.org/markup-compatibility/2006">
              <mc:Choice xmlns:v="urn:schemas-microsoft-com:vml" Requires="v">
                <p:oleObj spid="_x0000_s139269" name="Equation" r:id="rId3" imgW="3225800" imgH="787400" progId="Equation.3">
                  <p:embed/>
                </p:oleObj>
              </mc:Choice>
              <mc:Fallback>
                <p:oleObj name="Equation" r:id="rId3" imgW="3225800" imgH="78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1844675"/>
                        <a:ext cx="4932363"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295" name="Object 7"/>
          <p:cNvGraphicFramePr>
            <a:graphicFrameLocks noChangeAspect="1"/>
          </p:cNvGraphicFramePr>
          <p:nvPr/>
        </p:nvGraphicFramePr>
        <p:xfrm>
          <a:off x="1079500" y="404813"/>
          <a:ext cx="4787900" cy="1231900"/>
        </p:xfrm>
        <a:graphic>
          <a:graphicData uri="http://schemas.openxmlformats.org/presentationml/2006/ole">
            <mc:AlternateContent xmlns:mc="http://schemas.openxmlformats.org/markup-compatibility/2006">
              <mc:Choice xmlns:v="urn:schemas-microsoft-com:vml" Requires="v">
                <p:oleObj spid="_x0000_s139270" name="Equation" r:id="rId5" imgW="2946400" imgH="685800" progId="Equation.3">
                  <p:embed/>
                </p:oleObj>
              </mc:Choice>
              <mc:Fallback>
                <p:oleObj name="Equation" r:id="rId5" imgW="29464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0" y="404813"/>
                        <a:ext cx="4787900"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296" name="Rectangle 8"/>
          <p:cNvSpPr>
            <a:spLocks noChangeArrowheads="1"/>
          </p:cNvSpPr>
          <p:nvPr/>
        </p:nvSpPr>
        <p:spPr bwMode="auto">
          <a:xfrm>
            <a:off x="3689350" y="3246438"/>
            <a:ext cx="1765300" cy="366712"/>
          </a:xfrm>
          <a:prstGeom prst="rect">
            <a:avLst/>
          </a:prstGeom>
          <a:noFill/>
          <a:ln w="9525">
            <a:noFill/>
            <a:miter lim="800000"/>
            <a:headEnd/>
            <a:tailEnd/>
          </a:ln>
          <a:effectLst/>
        </p:spPr>
        <p:txBody>
          <a:bodyPr wrap="none" anchor="ctr">
            <a:spAutoFit/>
          </a:bodyPr>
          <a:lstStyle/>
          <a:p>
            <a:pPr algn="just" eaLnBrk="1" hangingPunct="1"/>
            <a:r>
              <a:rPr lang="en-US"/>
              <a:t>p = 1,2, …., n-1</a:t>
            </a:r>
          </a:p>
        </p:txBody>
      </p:sp>
      <p:sp>
        <p:nvSpPr>
          <p:cNvPr id="140297" name="Rectangle 9"/>
          <p:cNvSpPr>
            <a:spLocks noChangeArrowheads="1"/>
          </p:cNvSpPr>
          <p:nvPr/>
        </p:nvSpPr>
        <p:spPr bwMode="auto">
          <a:xfrm>
            <a:off x="323850" y="3716338"/>
            <a:ext cx="8569325" cy="517525"/>
          </a:xfrm>
          <a:prstGeom prst="rect">
            <a:avLst/>
          </a:prstGeom>
          <a:noFill/>
          <a:ln w="9525">
            <a:noFill/>
            <a:miter lim="800000"/>
            <a:headEnd/>
            <a:tailEnd/>
          </a:ln>
          <a:effectLst/>
        </p:spPr>
        <p:txBody>
          <a:bodyPr anchor="ctr">
            <a:spAutoFit/>
          </a:bodyPr>
          <a:lstStyle/>
          <a:p>
            <a:pPr eaLnBrk="1" hangingPunct="1"/>
            <a:r>
              <a:rPr lang="es-ES_tradnl" sz="1400"/>
              <a:t>Difrensiasi persamaan </a:t>
            </a:r>
            <a:r>
              <a:rPr lang="id-ID" sz="1400"/>
              <a:t>diatas </a:t>
            </a:r>
            <a:r>
              <a:rPr lang="es-ES_tradnl" sz="1400"/>
              <a:t> terhadap e</a:t>
            </a:r>
            <a:r>
              <a:rPr lang="es-ES_tradnl" sz="1400" baseline="-25000"/>
              <a:t>q</a:t>
            </a:r>
            <a:r>
              <a:rPr lang="es-ES_tradnl" sz="1400"/>
              <a:t>, akan diperoleh elemen-elemen luar diagonal dari submatriks J</a:t>
            </a:r>
            <a:r>
              <a:rPr lang="es-ES_tradnl" sz="1400" baseline="-25000"/>
              <a:t>3</a:t>
            </a:r>
            <a:r>
              <a:rPr lang="es-ES_tradnl" sz="1400"/>
              <a:t> adalah</a:t>
            </a:r>
            <a:r>
              <a:rPr lang="en-US" sz="1400"/>
              <a:t> </a:t>
            </a:r>
          </a:p>
        </p:txBody>
      </p:sp>
      <p:sp>
        <p:nvSpPr>
          <p:cNvPr id="140299" name="Rectangle 11"/>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0298" name="Object 10"/>
          <p:cNvGraphicFramePr>
            <a:graphicFrameLocks noChangeAspect="1"/>
          </p:cNvGraphicFramePr>
          <p:nvPr/>
        </p:nvGraphicFramePr>
        <p:xfrm>
          <a:off x="1042988" y="4292600"/>
          <a:ext cx="2843212" cy="1512888"/>
        </p:xfrm>
        <a:graphic>
          <a:graphicData uri="http://schemas.openxmlformats.org/presentationml/2006/ole">
            <mc:AlternateContent xmlns:mc="http://schemas.openxmlformats.org/markup-compatibility/2006">
              <mc:Choice xmlns:v="urn:schemas-microsoft-com:vml" Requires="v">
                <p:oleObj spid="_x0000_s139271" name="Equation" r:id="rId7" imgW="1346200" imgH="711200" progId="Equation.3">
                  <p:embed/>
                </p:oleObj>
              </mc:Choice>
              <mc:Fallback>
                <p:oleObj name="Equation" r:id="rId7" imgW="13462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4292600"/>
                        <a:ext cx="2843212" cy="151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2810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p:cTn id="7" dur="500" decel="50000" fill="hold">
                                          <p:stCondLst>
                                            <p:cond delay="0"/>
                                          </p:stCondLst>
                                        </p:cTn>
                                        <p:tgtEl>
                                          <p:spTgt spid="1402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02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0290"/>
                                        </p:tgtEl>
                                        <p:attrNameLst>
                                          <p:attrName>ppt_w</p:attrName>
                                        </p:attrNameLst>
                                      </p:cBhvr>
                                      <p:tavLst>
                                        <p:tav tm="0">
                                          <p:val>
                                            <p:strVal val="#ppt_w*.05"/>
                                          </p:val>
                                        </p:tav>
                                        <p:tav tm="100000">
                                          <p:val>
                                            <p:strVal val="#ppt_w"/>
                                          </p:val>
                                        </p:tav>
                                      </p:tavLst>
                                    </p:anim>
                                    <p:anim calcmode="lin" valueType="num">
                                      <p:cBhvr>
                                        <p:cTn id="10" dur="1000" fill="hold"/>
                                        <p:tgtEl>
                                          <p:spTgt spid="1402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02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02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02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029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40295"/>
                                        </p:tgtEl>
                                        <p:attrNameLst>
                                          <p:attrName>style.visibility</p:attrName>
                                        </p:attrNameLst>
                                      </p:cBhvr>
                                      <p:to>
                                        <p:strVal val="visible"/>
                                      </p:to>
                                    </p:set>
                                    <p:animEffect transition="in" filter="strips(downLeft)">
                                      <p:cBhvr>
                                        <p:cTn id="19" dur="500"/>
                                        <p:tgtEl>
                                          <p:spTgt spid="14029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40292"/>
                                        </p:tgtEl>
                                        <p:attrNameLst>
                                          <p:attrName>style.visibility</p:attrName>
                                        </p:attrNameLst>
                                      </p:cBhvr>
                                      <p:to>
                                        <p:strVal val="visible"/>
                                      </p:to>
                                    </p:set>
                                    <p:anim calcmode="lin" valueType="num">
                                      <p:cBhvr>
                                        <p:cTn id="24" dur="500" decel="50000" fill="hold">
                                          <p:stCondLst>
                                            <p:cond delay="0"/>
                                          </p:stCondLst>
                                        </p:cTn>
                                        <p:tgtEl>
                                          <p:spTgt spid="14029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4029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40292"/>
                                        </p:tgtEl>
                                        <p:attrNameLst>
                                          <p:attrName>ppt_w</p:attrName>
                                        </p:attrNameLst>
                                      </p:cBhvr>
                                      <p:tavLst>
                                        <p:tav tm="0">
                                          <p:val>
                                            <p:strVal val="#ppt_w*.05"/>
                                          </p:val>
                                        </p:tav>
                                        <p:tav tm="100000">
                                          <p:val>
                                            <p:strVal val="#ppt_w"/>
                                          </p:val>
                                        </p:tav>
                                      </p:tavLst>
                                    </p:anim>
                                    <p:anim calcmode="lin" valueType="num">
                                      <p:cBhvr>
                                        <p:cTn id="27" dur="1000" fill="hold"/>
                                        <p:tgtEl>
                                          <p:spTgt spid="14029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4029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4029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4029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4029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40293"/>
                                        </p:tgtEl>
                                        <p:attrNameLst>
                                          <p:attrName>style.visibility</p:attrName>
                                        </p:attrNameLst>
                                      </p:cBhvr>
                                      <p:to>
                                        <p:strVal val="visible"/>
                                      </p:to>
                                    </p:set>
                                    <p:animEffect transition="in" filter="dissolve">
                                      <p:cBhvr>
                                        <p:cTn id="36" dur="500"/>
                                        <p:tgtEl>
                                          <p:spTgt spid="14029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40296"/>
                                        </p:tgtEl>
                                        <p:attrNameLst>
                                          <p:attrName>style.visibility</p:attrName>
                                        </p:attrNameLst>
                                      </p:cBhvr>
                                      <p:to>
                                        <p:strVal val="visible"/>
                                      </p:to>
                                    </p:set>
                                    <p:animEffect transition="in" filter="strips(downLeft)">
                                      <p:cBhvr>
                                        <p:cTn id="41" dur="500"/>
                                        <p:tgtEl>
                                          <p:spTgt spid="140296"/>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40297"/>
                                        </p:tgtEl>
                                        <p:attrNameLst>
                                          <p:attrName>style.visibility</p:attrName>
                                        </p:attrNameLst>
                                      </p:cBhvr>
                                      <p:to>
                                        <p:strVal val="visible"/>
                                      </p:to>
                                    </p:set>
                                    <p:anim calcmode="lin" valueType="num">
                                      <p:cBhvr>
                                        <p:cTn id="46" dur="500" fill="hold"/>
                                        <p:tgtEl>
                                          <p:spTgt spid="140297"/>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40297"/>
                                        </p:tgtEl>
                                        <p:attrNameLst>
                                          <p:attrName>ppt_y</p:attrName>
                                        </p:attrNameLst>
                                      </p:cBhvr>
                                      <p:tavLst>
                                        <p:tav tm="0">
                                          <p:val>
                                            <p:strVal val="#ppt_y"/>
                                          </p:val>
                                        </p:tav>
                                        <p:tav tm="100000">
                                          <p:val>
                                            <p:strVal val="#ppt_y"/>
                                          </p:val>
                                        </p:tav>
                                      </p:tavLst>
                                    </p:anim>
                                    <p:anim calcmode="lin" valueType="num">
                                      <p:cBhvr>
                                        <p:cTn id="48" dur="500" fill="hold"/>
                                        <p:tgtEl>
                                          <p:spTgt spid="140297"/>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40297"/>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40297"/>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140298"/>
                                        </p:tgtEl>
                                        <p:attrNameLst>
                                          <p:attrName>style.visibility</p:attrName>
                                        </p:attrNameLst>
                                      </p:cBhvr>
                                      <p:to>
                                        <p:strVal val="visible"/>
                                      </p:to>
                                    </p:set>
                                    <p:animEffect transition="in" filter="strips(downLeft)">
                                      <p:cBhvr>
                                        <p:cTn id="55" dur="500"/>
                                        <p:tgtEl>
                                          <p:spTgt spid="140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2" grpId="0"/>
      <p:bldP spid="140296" grpId="0"/>
      <p:bldP spid="14029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Grp="1" noChangeArrowheads="1"/>
          </p:cNvSpPr>
          <p:nvPr>
            <p:ph type="dt" sz="half" idx="2"/>
          </p:nvPr>
        </p:nvSpPr>
        <p:spPr/>
        <p:txBody>
          <a:bodyPr/>
          <a:lstStyle/>
          <a:p>
            <a:fld id="{2A172EE9-C18C-4CD4-BEFA-43F6C6B7A53A}" type="datetime1">
              <a:rPr lang="en-US"/>
              <a:pPr/>
              <a:t>5/15/2017</a:t>
            </a:fld>
            <a:endParaRPr lang="en-US"/>
          </a:p>
        </p:txBody>
      </p:sp>
      <p:sp>
        <p:nvSpPr>
          <p:cNvPr id="14" name="Rectangle 11"/>
          <p:cNvSpPr>
            <a:spLocks noGrp="1" noChangeArrowheads="1"/>
          </p:cNvSpPr>
          <p:nvPr>
            <p:ph type="sldNum" sz="quarter" idx="4"/>
          </p:nvPr>
        </p:nvSpPr>
        <p:spPr/>
        <p:txBody>
          <a:bodyPr/>
          <a:lstStyle/>
          <a:p>
            <a:fld id="{D04DB620-4CAA-42C0-806A-40D86827184B}" type="slidenum">
              <a:rPr lang="en-US"/>
              <a:pPr/>
              <a:t>92</a:t>
            </a:fld>
            <a:endParaRPr lang="en-US"/>
          </a:p>
        </p:txBody>
      </p:sp>
      <p:sp>
        <p:nvSpPr>
          <p:cNvPr id="139266" name="Rectangle 2"/>
          <p:cNvSpPr>
            <a:spLocks noChangeArrowheads="1"/>
          </p:cNvSpPr>
          <p:nvPr/>
        </p:nvSpPr>
        <p:spPr bwMode="auto">
          <a:xfrm>
            <a:off x="395288" y="260350"/>
            <a:ext cx="4237037" cy="304800"/>
          </a:xfrm>
          <a:prstGeom prst="rect">
            <a:avLst/>
          </a:prstGeom>
          <a:noFill/>
          <a:ln w="9525">
            <a:noFill/>
            <a:miter lim="800000"/>
            <a:headEnd/>
            <a:tailEnd/>
          </a:ln>
          <a:effectLst/>
        </p:spPr>
        <p:txBody>
          <a:bodyPr wrap="none" anchor="ctr">
            <a:spAutoFit/>
          </a:bodyPr>
          <a:lstStyle/>
          <a:p>
            <a:pPr algn="just" eaLnBrk="1" hangingPunct="1"/>
            <a:r>
              <a:rPr lang="es-ES_tradnl" sz="1400"/>
              <a:t>Dan elemen-elemen diagonal submatriks J</a:t>
            </a:r>
            <a:r>
              <a:rPr lang="es-ES_tradnl" sz="1400" baseline="-25000"/>
              <a:t>3</a:t>
            </a:r>
            <a:r>
              <a:rPr lang="es-ES_tradnl" sz="1400"/>
              <a:t> adalah:</a:t>
            </a:r>
          </a:p>
        </p:txBody>
      </p:sp>
      <p:sp>
        <p:nvSpPr>
          <p:cNvPr id="139268" name="Rectangle 4"/>
          <p:cNvSpPr>
            <a:spLocks noChangeArrowheads="1"/>
          </p:cNvSpPr>
          <p:nvPr/>
        </p:nvSpPr>
        <p:spPr bwMode="auto">
          <a:xfrm>
            <a:off x="0" y="31480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39267" name="Object 3"/>
          <p:cNvGraphicFramePr>
            <a:graphicFrameLocks noChangeAspect="1"/>
          </p:cNvGraphicFramePr>
          <p:nvPr/>
        </p:nvGraphicFramePr>
        <p:xfrm>
          <a:off x="755650" y="692150"/>
          <a:ext cx="4932363" cy="1011238"/>
        </p:xfrm>
        <a:graphic>
          <a:graphicData uri="http://schemas.openxmlformats.org/presentationml/2006/ole">
            <mc:AlternateContent xmlns:mc="http://schemas.openxmlformats.org/markup-compatibility/2006">
              <mc:Choice xmlns:v="urn:schemas-microsoft-com:vml" Requires="v">
                <p:oleObj spid="_x0000_s140294" name="Equation" r:id="rId3" imgW="3200400" imgH="558800" progId="Equation.3">
                  <p:embed/>
                </p:oleObj>
              </mc:Choice>
              <mc:Fallback>
                <p:oleObj name="Equation" r:id="rId3" imgW="3200400" imgH="55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692150"/>
                        <a:ext cx="4932363"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69" name="Rectangle 5"/>
          <p:cNvSpPr>
            <a:spLocks noChangeArrowheads="1"/>
          </p:cNvSpPr>
          <p:nvPr/>
        </p:nvSpPr>
        <p:spPr bwMode="auto">
          <a:xfrm>
            <a:off x="395288" y="1684338"/>
            <a:ext cx="2990850" cy="304800"/>
          </a:xfrm>
          <a:prstGeom prst="rect">
            <a:avLst/>
          </a:prstGeom>
          <a:noFill/>
          <a:ln w="9525">
            <a:noFill/>
            <a:miter lim="800000"/>
            <a:headEnd/>
            <a:tailEnd/>
          </a:ln>
          <a:effectLst/>
        </p:spPr>
        <p:txBody>
          <a:bodyPr wrap="none" anchor="ctr">
            <a:spAutoFit/>
          </a:bodyPr>
          <a:lstStyle/>
          <a:p>
            <a:pPr algn="just" eaLnBrk="1" hangingPunct="1"/>
            <a:r>
              <a:rPr lang="en-US" sz="1400"/>
              <a:t>Komponen imajiner dari persamaan</a:t>
            </a:r>
          </a:p>
        </p:txBody>
      </p:sp>
      <p:sp>
        <p:nvSpPr>
          <p:cNvPr id="139270" name="Rectangle 6"/>
          <p:cNvSpPr>
            <a:spLocks noChangeArrowheads="1"/>
          </p:cNvSpPr>
          <p:nvPr/>
        </p:nvSpPr>
        <p:spPr bwMode="auto">
          <a:xfrm>
            <a:off x="395288" y="3500438"/>
            <a:ext cx="1633537" cy="304800"/>
          </a:xfrm>
          <a:prstGeom prst="rect">
            <a:avLst/>
          </a:prstGeom>
          <a:noFill/>
          <a:ln w="9525">
            <a:noFill/>
            <a:miter lim="800000"/>
            <a:headEnd/>
            <a:tailEnd/>
          </a:ln>
          <a:effectLst/>
        </p:spPr>
        <p:txBody>
          <a:bodyPr wrap="none" anchor="ctr">
            <a:spAutoFit/>
          </a:bodyPr>
          <a:lstStyle/>
          <a:p>
            <a:pPr algn="just" eaLnBrk="1" hangingPunct="1"/>
            <a:r>
              <a:rPr lang="en-US" sz="1400"/>
              <a:t>disubstitusikan ke </a:t>
            </a:r>
          </a:p>
        </p:txBody>
      </p:sp>
      <p:sp>
        <p:nvSpPr>
          <p:cNvPr id="139271" name="Rectangle 7"/>
          <p:cNvSpPr>
            <a:spLocks noChangeArrowheads="1"/>
          </p:cNvSpPr>
          <p:nvPr/>
        </p:nvSpPr>
        <p:spPr bwMode="auto">
          <a:xfrm>
            <a:off x="422275" y="4652963"/>
            <a:ext cx="765175" cy="304800"/>
          </a:xfrm>
          <a:prstGeom prst="rect">
            <a:avLst/>
          </a:prstGeom>
          <a:noFill/>
          <a:ln w="9525">
            <a:noFill/>
            <a:miter lim="800000"/>
            <a:headEnd/>
            <a:tailEnd/>
          </a:ln>
          <a:effectLst/>
        </p:spPr>
        <p:txBody>
          <a:bodyPr wrap="none" anchor="ctr">
            <a:spAutoFit/>
          </a:bodyPr>
          <a:lstStyle/>
          <a:p>
            <a:pPr algn="just" eaLnBrk="1" hangingPunct="1"/>
            <a:r>
              <a:rPr lang="en-US" sz="1400"/>
              <a:t>didapat</a:t>
            </a:r>
          </a:p>
        </p:txBody>
      </p:sp>
      <p:graphicFrame>
        <p:nvGraphicFramePr>
          <p:cNvPr id="139272" name="Object 8"/>
          <p:cNvGraphicFramePr>
            <a:graphicFrameLocks noChangeAspect="1"/>
          </p:cNvGraphicFramePr>
          <p:nvPr/>
        </p:nvGraphicFramePr>
        <p:xfrm>
          <a:off x="900113" y="2082800"/>
          <a:ext cx="4932362" cy="1346200"/>
        </p:xfrm>
        <a:graphic>
          <a:graphicData uri="http://schemas.openxmlformats.org/presentationml/2006/ole">
            <mc:AlternateContent xmlns:mc="http://schemas.openxmlformats.org/markup-compatibility/2006">
              <mc:Choice xmlns:v="urn:schemas-microsoft-com:vml" Requires="v">
                <p:oleObj spid="_x0000_s140295" name="Equation" r:id="rId5" imgW="3225800" imgH="787400" progId="Equation.3">
                  <p:embed/>
                </p:oleObj>
              </mc:Choice>
              <mc:Fallback>
                <p:oleObj name="Equation" r:id="rId5" imgW="3225800" imgH="787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082800"/>
                        <a:ext cx="4932362"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73" name="Object 9"/>
          <p:cNvGraphicFramePr>
            <a:graphicFrameLocks noChangeAspect="1"/>
          </p:cNvGraphicFramePr>
          <p:nvPr/>
        </p:nvGraphicFramePr>
        <p:xfrm>
          <a:off x="971550" y="3789363"/>
          <a:ext cx="4932363" cy="1011237"/>
        </p:xfrm>
        <a:graphic>
          <a:graphicData uri="http://schemas.openxmlformats.org/presentationml/2006/ole">
            <mc:AlternateContent xmlns:mc="http://schemas.openxmlformats.org/markup-compatibility/2006">
              <mc:Choice xmlns:v="urn:schemas-microsoft-com:vml" Requires="v">
                <p:oleObj spid="_x0000_s140296" name="Equation" r:id="rId7" imgW="3200400" imgH="558800" progId="Equation.3">
                  <p:embed/>
                </p:oleObj>
              </mc:Choice>
              <mc:Fallback>
                <p:oleObj name="Equation" r:id="rId7" imgW="3200400" imgH="55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789363"/>
                        <a:ext cx="4932363"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75" name="Rectangle 11"/>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39274" name="Object 10"/>
          <p:cNvGraphicFramePr>
            <a:graphicFrameLocks noChangeAspect="1"/>
          </p:cNvGraphicFramePr>
          <p:nvPr/>
        </p:nvGraphicFramePr>
        <p:xfrm>
          <a:off x="971550" y="5000625"/>
          <a:ext cx="3313113" cy="949325"/>
        </p:xfrm>
        <a:graphic>
          <a:graphicData uri="http://schemas.openxmlformats.org/presentationml/2006/ole">
            <mc:AlternateContent xmlns:mc="http://schemas.openxmlformats.org/markup-compatibility/2006">
              <mc:Choice xmlns:v="urn:schemas-microsoft-com:vml" Requires="v">
                <p:oleObj spid="_x0000_s140297" name="Equation" r:id="rId8" imgW="1625600" imgH="469900" progId="Equation.3">
                  <p:embed/>
                </p:oleObj>
              </mc:Choice>
              <mc:Fallback>
                <p:oleObj name="Equation" r:id="rId8" imgW="1625600" imgH="469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5000625"/>
                        <a:ext cx="3313113"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0388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strips(downLeft)">
                                      <p:cBhvr>
                                        <p:cTn id="7" dur="500"/>
                                        <p:tgtEl>
                                          <p:spTgt spid="13926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39267"/>
                                        </p:tgtEl>
                                        <p:attrNameLst>
                                          <p:attrName>style.visibility</p:attrName>
                                        </p:attrNameLst>
                                      </p:cBhvr>
                                      <p:to>
                                        <p:strVal val="visible"/>
                                      </p:to>
                                    </p:set>
                                    <p:anim calcmode="lin" valueType="num">
                                      <p:cBhvr>
                                        <p:cTn id="12" dur="500" decel="50000" fill="hold">
                                          <p:stCondLst>
                                            <p:cond delay="0"/>
                                          </p:stCondLst>
                                        </p:cTn>
                                        <p:tgtEl>
                                          <p:spTgt spid="13926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3926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39267"/>
                                        </p:tgtEl>
                                        <p:attrNameLst>
                                          <p:attrName>ppt_w</p:attrName>
                                        </p:attrNameLst>
                                      </p:cBhvr>
                                      <p:tavLst>
                                        <p:tav tm="0">
                                          <p:val>
                                            <p:strVal val="#ppt_w*.05"/>
                                          </p:val>
                                        </p:tav>
                                        <p:tav tm="100000">
                                          <p:val>
                                            <p:strVal val="#ppt_w"/>
                                          </p:val>
                                        </p:tav>
                                      </p:tavLst>
                                    </p:anim>
                                    <p:anim calcmode="lin" valueType="num">
                                      <p:cBhvr>
                                        <p:cTn id="15" dur="1000" fill="hold"/>
                                        <p:tgtEl>
                                          <p:spTgt spid="13926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3926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3926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3926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39267"/>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39269"/>
                                        </p:tgtEl>
                                        <p:attrNameLst>
                                          <p:attrName>style.visibility</p:attrName>
                                        </p:attrNameLst>
                                      </p:cBhvr>
                                      <p:to>
                                        <p:strVal val="visible"/>
                                      </p:to>
                                    </p:set>
                                    <p:anim calcmode="lin" valueType="num">
                                      <p:cBhvr>
                                        <p:cTn id="24" dur="500" decel="50000" fill="hold">
                                          <p:stCondLst>
                                            <p:cond delay="0"/>
                                          </p:stCondLst>
                                        </p:cTn>
                                        <p:tgtEl>
                                          <p:spTgt spid="13926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3926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39269"/>
                                        </p:tgtEl>
                                        <p:attrNameLst>
                                          <p:attrName>ppt_w</p:attrName>
                                        </p:attrNameLst>
                                      </p:cBhvr>
                                      <p:tavLst>
                                        <p:tav tm="0">
                                          <p:val>
                                            <p:strVal val="#ppt_w*.05"/>
                                          </p:val>
                                        </p:tav>
                                        <p:tav tm="100000">
                                          <p:val>
                                            <p:strVal val="#ppt_w"/>
                                          </p:val>
                                        </p:tav>
                                      </p:tavLst>
                                    </p:anim>
                                    <p:anim calcmode="lin" valueType="num">
                                      <p:cBhvr>
                                        <p:cTn id="27" dur="1000" fill="hold"/>
                                        <p:tgtEl>
                                          <p:spTgt spid="13926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3926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3926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3926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3926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39272"/>
                                        </p:tgtEl>
                                        <p:attrNameLst>
                                          <p:attrName>style.visibility</p:attrName>
                                        </p:attrNameLst>
                                      </p:cBhvr>
                                      <p:to>
                                        <p:strVal val="visible"/>
                                      </p:to>
                                    </p:set>
                                    <p:animEffect transition="in" filter="dissolve">
                                      <p:cBhvr>
                                        <p:cTn id="36" dur="500"/>
                                        <p:tgtEl>
                                          <p:spTgt spid="139272"/>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39270"/>
                                        </p:tgtEl>
                                        <p:attrNameLst>
                                          <p:attrName>style.visibility</p:attrName>
                                        </p:attrNameLst>
                                      </p:cBhvr>
                                      <p:to>
                                        <p:strVal val="visible"/>
                                      </p:to>
                                    </p:set>
                                    <p:anim calcmode="lin" valueType="num">
                                      <p:cBhvr>
                                        <p:cTn id="41" dur="500" decel="50000" fill="hold">
                                          <p:stCondLst>
                                            <p:cond delay="0"/>
                                          </p:stCondLst>
                                        </p:cTn>
                                        <p:tgtEl>
                                          <p:spTgt spid="13927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3927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39270"/>
                                        </p:tgtEl>
                                        <p:attrNameLst>
                                          <p:attrName>ppt_w</p:attrName>
                                        </p:attrNameLst>
                                      </p:cBhvr>
                                      <p:tavLst>
                                        <p:tav tm="0">
                                          <p:val>
                                            <p:strVal val="#ppt_w*.05"/>
                                          </p:val>
                                        </p:tav>
                                        <p:tav tm="100000">
                                          <p:val>
                                            <p:strVal val="#ppt_w"/>
                                          </p:val>
                                        </p:tav>
                                      </p:tavLst>
                                    </p:anim>
                                    <p:anim calcmode="lin" valueType="num">
                                      <p:cBhvr>
                                        <p:cTn id="44" dur="1000" fill="hold"/>
                                        <p:tgtEl>
                                          <p:spTgt spid="13927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3927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3927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3927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39270"/>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39273"/>
                                        </p:tgtEl>
                                        <p:attrNameLst>
                                          <p:attrName>style.visibility</p:attrName>
                                        </p:attrNameLst>
                                      </p:cBhvr>
                                      <p:to>
                                        <p:strVal val="visible"/>
                                      </p:to>
                                    </p:set>
                                    <p:anim calcmode="lin" valueType="num">
                                      <p:cBhvr>
                                        <p:cTn id="53" dur="500" decel="50000" fill="hold">
                                          <p:stCondLst>
                                            <p:cond delay="0"/>
                                          </p:stCondLst>
                                        </p:cTn>
                                        <p:tgtEl>
                                          <p:spTgt spid="139273"/>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39273"/>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39273"/>
                                        </p:tgtEl>
                                        <p:attrNameLst>
                                          <p:attrName>ppt_w</p:attrName>
                                        </p:attrNameLst>
                                      </p:cBhvr>
                                      <p:tavLst>
                                        <p:tav tm="0">
                                          <p:val>
                                            <p:strVal val="#ppt_w*.05"/>
                                          </p:val>
                                        </p:tav>
                                        <p:tav tm="100000">
                                          <p:val>
                                            <p:strVal val="#ppt_w"/>
                                          </p:val>
                                        </p:tav>
                                      </p:tavLst>
                                    </p:anim>
                                    <p:anim calcmode="lin" valueType="num">
                                      <p:cBhvr>
                                        <p:cTn id="56" dur="1000" fill="hold"/>
                                        <p:tgtEl>
                                          <p:spTgt spid="139273"/>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39273"/>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39273"/>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39273"/>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39273"/>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39271"/>
                                        </p:tgtEl>
                                        <p:attrNameLst>
                                          <p:attrName>style.visibility</p:attrName>
                                        </p:attrNameLst>
                                      </p:cBhvr>
                                      <p:to>
                                        <p:strVal val="visible"/>
                                      </p:to>
                                    </p:set>
                                    <p:anim calcmode="lin" valueType="num">
                                      <p:cBhvr>
                                        <p:cTn id="65" dur="500" decel="50000" fill="hold">
                                          <p:stCondLst>
                                            <p:cond delay="0"/>
                                          </p:stCondLst>
                                        </p:cTn>
                                        <p:tgtEl>
                                          <p:spTgt spid="139271"/>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39271"/>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39271"/>
                                        </p:tgtEl>
                                        <p:attrNameLst>
                                          <p:attrName>ppt_w</p:attrName>
                                        </p:attrNameLst>
                                      </p:cBhvr>
                                      <p:tavLst>
                                        <p:tav tm="0">
                                          <p:val>
                                            <p:strVal val="#ppt_w*.05"/>
                                          </p:val>
                                        </p:tav>
                                        <p:tav tm="100000">
                                          <p:val>
                                            <p:strVal val="#ppt_w"/>
                                          </p:val>
                                        </p:tav>
                                      </p:tavLst>
                                    </p:anim>
                                    <p:anim calcmode="lin" valueType="num">
                                      <p:cBhvr>
                                        <p:cTn id="68" dur="1000" fill="hold"/>
                                        <p:tgtEl>
                                          <p:spTgt spid="139271"/>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39271"/>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39271"/>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39271"/>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39271"/>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139274"/>
                                        </p:tgtEl>
                                        <p:attrNameLst>
                                          <p:attrName>style.visibility</p:attrName>
                                        </p:attrNameLst>
                                      </p:cBhvr>
                                      <p:to>
                                        <p:strVal val="visible"/>
                                      </p:to>
                                    </p:set>
                                    <p:anim calcmode="lin" valueType="num">
                                      <p:cBhvr>
                                        <p:cTn id="77" dur="500" decel="50000" fill="hold">
                                          <p:stCondLst>
                                            <p:cond delay="0"/>
                                          </p:stCondLst>
                                        </p:cTn>
                                        <p:tgtEl>
                                          <p:spTgt spid="139274"/>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39274"/>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39274"/>
                                        </p:tgtEl>
                                        <p:attrNameLst>
                                          <p:attrName>ppt_w</p:attrName>
                                        </p:attrNameLst>
                                      </p:cBhvr>
                                      <p:tavLst>
                                        <p:tav tm="0">
                                          <p:val>
                                            <p:strVal val="#ppt_w*.05"/>
                                          </p:val>
                                        </p:tav>
                                        <p:tav tm="100000">
                                          <p:val>
                                            <p:strVal val="#ppt_w"/>
                                          </p:val>
                                        </p:tav>
                                      </p:tavLst>
                                    </p:anim>
                                    <p:anim calcmode="lin" valueType="num">
                                      <p:cBhvr>
                                        <p:cTn id="80" dur="1000" fill="hold"/>
                                        <p:tgtEl>
                                          <p:spTgt spid="139274"/>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39274"/>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39274"/>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39274"/>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39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9" grpId="0"/>
      <p:bldP spid="139270" grpId="0"/>
      <p:bldP spid="13927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Grp="1" noChangeArrowheads="1"/>
          </p:cNvSpPr>
          <p:nvPr>
            <p:ph type="dt" sz="half" idx="2"/>
          </p:nvPr>
        </p:nvSpPr>
        <p:spPr/>
        <p:txBody>
          <a:bodyPr/>
          <a:lstStyle/>
          <a:p>
            <a:fld id="{D2D919ED-9619-48A2-8689-33C2C7B1CDFF}" type="datetime1">
              <a:rPr lang="en-US"/>
              <a:pPr/>
              <a:t>5/15/2017</a:t>
            </a:fld>
            <a:endParaRPr lang="en-US"/>
          </a:p>
        </p:txBody>
      </p:sp>
      <p:sp>
        <p:nvSpPr>
          <p:cNvPr id="17" name="Rectangle 11"/>
          <p:cNvSpPr>
            <a:spLocks noGrp="1" noChangeArrowheads="1"/>
          </p:cNvSpPr>
          <p:nvPr>
            <p:ph type="sldNum" sz="quarter" idx="4"/>
          </p:nvPr>
        </p:nvSpPr>
        <p:spPr/>
        <p:txBody>
          <a:bodyPr/>
          <a:lstStyle/>
          <a:p>
            <a:fld id="{4959C218-97F5-431A-A5E4-C8C6C68B7BDA}" type="slidenum">
              <a:rPr lang="en-US"/>
              <a:pPr/>
              <a:t>93</a:t>
            </a:fld>
            <a:endParaRPr lang="en-US"/>
          </a:p>
        </p:txBody>
      </p:sp>
      <p:sp>
        <p:nvSpPr>
          <p:cNvPr id="150530" name="Rectangle 2"/>
          <p:cNvSpPr>
            <a:spLocks noChangeArrowheads="1"/>
          </p:cNvSpPr>
          <p:nvPr/>
        </p:nvSpPr>
        <p:spPr bwMode="auto">
          <a:xfrm>
            <a:off x="323850" y="260350"/>
            <a:ext cx="4221163" cy="366713"/>
          </a:xfrm>
          <a:prstGeom prst="rect">
            <a:avLst/>
          </a:prstGeom>
          <a:noFill/>
          <a:ln w="9525">
            <a:noFill/>
            <a:miter lim="800000"/>
            <a:headEnd/>
            <a:tailEnd/>
          </a:ln>
          <a:effectLst/>
        </p:spPr>
        <p:txBody>
          <a:bodyPr wrap="none" anchor="ctr">
            <a:spAutoFit/>
          </a:bodyPr>
          <a:lstStyle/>
          <a:p>
            <a:pPr eaLnBrk="1" hangingPunct="1"/>
            <a:r>
              <a:rPr lang="es-ES_tradnl" sz="1400"/>
              <a:t>elemen-elemen luar diagonal submatriks J</a:t>
            </a:r>
            <a:r>
              <a:rPr lang="es-ES_tradnl" sz="1400" baseline="-25000"/>
              <a:t>4</a:t>
            </a:r>
            <a:r>
              <a:rPr lang="es-ES_tradnl" sz="1400"/>
              <a:t> adalah</a:t>
            </a:r>
            <a:r>
              <a:rPr lang="en-US"/>
              <a:t> </a:t>
            </a:r>
          </a:p>
        </p:txBody>
      </p:sp>
      <p:sp>
        <p:nvSpPr>
          <p:cNvPr id="150532" name="Rectangle 4"/>
          <p:cNvSpPr>
            <a:spLocks noChangeArrowheads="1"/>
          </p:cNvSpPr>
          <p:nvPr/>
        </p:nvSpPr>
        <p:spPr bwMode="auto">
          <a:xfrm>
            <a:off x="0" y="30718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0531" name="Object 3"/>
          <p:cNvGraphicFramePr>
            <a:graphicFrameLocks noChangeAspect="1"/>
          </p:cNvGraphicFramePr>
          <p:nvPr/>
        </p:nvGraphicFramePr>
        <p:xfrm>
          <a:off x="900113" y="692150"/>
          <a:ext cx="2771775" cy="1376363"/>
        </p:xfrm>
        <a:graphic>
          <a:graphicData uri="http://schemas.openxmlformats.org/presentationml/2006/ole">
            <mc:AlternateContent xmlns:mc="http://schemas.openxmlformats.org/markup-compatibility/2006">
              <mc:Choice xmlns:v="urn:schemas-microsoft-com:vml" Requires="v">
                <p:oleObj spid="_x0000_s141319" name="Equation" r:id="rId3" imgW="1435100" imgH="711200" progId="Equation.3">
                  <p:embed/>
                </p:oleObj>
              </mc:Choice>
              <mc:Fallback>
                <p:oleObj name="Equation" r:id="rId3" imgW="14351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692150"/>
                        <a:ext cx="2771775" cy="137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533" name="Rectangle 5"/>
          <p:cNvSpPr>
            <a:spLocks noChangeArrowheads="1"/>
          </p:cNvSpPr>
          <p:nvPr/>
        </p:nvSpPr>
        <p:spPr bwMode="auto">
          <a:xfrm>
            <a:off x="323850" y="2260600"/>
            <a:ext cx="3606800" cy="304800"/>
          </a:xfrm>
          <a:prstGeom prst="rect">
            <a:avLst/>
          </a:prstGeom>
          <a:noFill/>
          <a:ln w="9525">
            <a:noFill/>
            <a:miter lim="800000"/>
            <a:headEnd/>
            <a:tailEnd/>
          </a:ln>
          <a:effectLst/>
        </p:spPr>
        <p:txBody>
          <a:bodyPr wrap="none" anchor="ctr">
            <a:spAutoFit/>
          </a:bodyPr>
          <a:lstStyle/>
          <a:p>
            <a:pPr algn="just" eaLnBrk="1" hangingPunct="1"/>
            <a:r>
              <a:rPr lang="es-ES_tradnl" sz="1400"/>
              <a:t>Dan elemen-elemen diagonal submatriks J</a:t>
            </a:r>
            <a:r>
              <a:rPr lang="es-ES_tradnl" sz="1400" baseline="-25000"/>
              <a:t>4</a:t>
            </a:r>
          </a:p>
        </p:txBody>
      </p:sp>
      <p:sp>
        <p:nvSpPr>
          <p:cNvPr id="150535" name="Rectangle 7"/>
          <p:cNvSpPr>
            <a:spLocks noChangeArrowheads="1"/>
          </p:cNvSpPr>
          <p:nvPr/>
        </p:nvSpPr>
        <p:spPr bwMode="auto">
          <a:xfrm>
            <a:off x="0" y="31480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0534" name="Object 6"/>
          <p:cNvGraphicFramePr>
            <a:graphicFrameLocks noChangeAspect="1"/>
          </p:cNvGraphicFramePr>
          <p:nvPr/>
        </p:nvGraphicFramePr>
        <p:xfrm>
          <a:off x="936625" y="2636838"/>
          <a:ext cx="5580063" cy="971550"/>
        </p:xfrm>
        <a:graphic>
          <a:graphicData uri="http://schemas.openxmlformats.org/presentationml/2006/ole">
            <mc:AlternateContent xmlns:mc="http://schemas.openxmlformats.org/markup-compatibility/2006">
              <mc:Choice xmlns:v="urn:schemas-microsoft-com:vml" Requires="v">
                <p:oleObj spid="_x0000_s141320" name="Equation" r:id="rId5" imgW="3225800" imgH="558800" progId="Equation.3">
                  <p:embed/>
                </p:oleObj>
              </mc:Choice>
              <mc:Fallback>
                <p:oleObj name="Equation" r:id="rId5" imgW="3225800" imgH="558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25" y="2636838"/>
                        <a:ext cx="5580063"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536" name="Rectangle 8"/>
          <p:cNvSpPr>
            <a:spLocks noChangeArrowheads="1"/>
          </p:cNvSpPr>
          <p:nvPr/>
        </p:nvSpPr>
        <p:spPr bwMode="auto">
          <a:xfrm>
            <a:off x="341313" y="3556000"/>
            <a:ext cx="2214562" cy="304800"/>
          </a:xfrm>
          <a:prstGeom prst="rect">
            <a:avLst/>
          </a:prstGeom>
          <a:noFill/>
          <a:ln w="9525">
            <a:noFill/>
            <a:miter lim="800000"/>
            <a:headEnd/>
            <a:tailEnd/>
          </a:ln>
          <a:effectLst/>
        </p:spPr>
        <p:txBody>
          <a:bodyPr wrap="none" anchor="ctr">
            <a:spAutoFit/>
          </a:bodyPr>
          <a:lstStyle/>
          <a:p>
            <a:pPr algn="just" eaLnBrk="1" hangingPunct="1"/>
            <a:r>
              <a:rPr lang="en-US" sz="1400"/>
              <a:t>Atau dapat ditulis menjadi</a:t>
            </a:r>
          </a:p>
        </p:txBody>
      </p:sp>
      <p:sp>
        <p:nvSpPr>
          <p:cNvPr id="150538" name="Rectangle 10"/>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0537" name="Object 9"/>
          <p:cNvGraphicFramePr>
            <a:graphicFrameLocks noChangeAspect="1"/>
          </p:cNvGraphicFramePr>
          <p:nvPr/>
        </p:nvGraphicFramePr>
        <p:xfrm>
          <a:off x="900113" y="3933825"/>
          <a:ext cx="3167062" cy="863600"/>
        </p:xfrm>
        <a:graphic>
          <a:graphicData uri="http://schemas.openxmlformats.org/presentationml/2006/ole">
            <mc:AlternateContent xmlns:mc="http://schemas.openxmlformats.org/markup-compatibility/2006">
              <mc:Choice xmlns:v="urn:schemas-microsoft-com:vml" Requires="v">
                <p:oleObj spid="_x0000_s141321" name="Equation" r:id="rId7" imgW="1714500" imgH="469900" progId="Equation.3">
                  <p:embed/>
                </p:oleObj>
              </mc:Choice>
              <mc:Fallback>
                <p:oleObj name="Equation" r:id="rId7" imgW="17145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3933825"/>
                        <a:ext cx="3167062"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40" name="Object 12"/>
          <p:cNvGraphicFramePr>
            <a:graphicFrameLocks noChangeAspect="1"/>
          </p:cNvGraphicFramePr>
          <p:nvPr/>
        </p:nvGraphicFramePr>
        <p:xfrm>
          <a:off x="4427538" y="5084763"/>
          <a:ext cx="360362" cy="255587"/>
        </p:xfrm>
        <a:graphic>
          <a:graphicData uri="http://schemas.openxmlformats.org/presentationml/2006/ole">
            <mc:AlternateContent xmlns:mc="http://schemas.openxmlformats.org/markup-compatibility/2006">
              <mc:Choice xmlns:v="urn:schemas-microsoft-com:vml" Requires="v">
                <p:oleObj spid="_x0000_s141322" name="Equation" r:id="rId9" imgW="228501" imgH="165028" progId="Equation.3">
                  <p:embed/>
                </p:oleObj>
              </mc:Choice>
              <mc:Fallback>
                <p:oleObj name="Equation" r:id="rId9" imgW="228501" imgH="16502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538" y="5084763"/>
                        <a:ext cx="360362" cy="25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39" name="Object 11"/>
          <p:cNvGraphicFramePr>
            <a:graphicFrameLocks noChangeAspect="1"/>
          </p:cNvGraphicFramePr>
          <p:nvPr/>
        </p:nvGraphicFramePr>
        <p:xfrm>
          <a:off x="5292725" y="5084763"/>
          <a:ext cx="431800" cy="336550"/>
        </p:xfrm>
        <a:graphic>
          <a:graphicData uri="http://schemas.openxmlformats.org/presentationml/2006/ole">
            <mc:AlternateContent xmlns:mc="http://schemas.openxmlformats.org/markup-compatibility/2006">
              <mc:Choice xmlns:v="urn:schemas-microsoft-com:vml" Requires="v">
                <p:oleObj spid="_x0000_s141323" name="Equation" r:id="rId11" imgW="253780" imgH="203024" progId="Equation.3">
                  <p:embed/>
                </p:oleObj>
              </mc:Choice>
              <mc:Fallback>
                <p:oleObj name="Equation" r:id="rId11" imgW="253780" imgH="203024"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725" y="5084763"/>
                        <a:ext cx="4318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541" name="Rectangle 13"/>
          <p:cNvSpPr>
            <a:spLocks noChangeArrowheads="1"/>
          </p:cNvSpPr>
          <p:nvPr/>
        </p:nvSpPr>
        <p:spPr bwMode="auto">
          <a:xfrm>
            <a:off x="323850" y="4856163"/>
            <a:ext cx="7985125" cy="517525"/>
          </a:xfrm>
          <a:prstGeom prst="rect">
            <a:avLst/>
          </a:prstGeom>
          <a:noFill/>
          <a:ln w="9525">
            <a:noFill/>
            <a:miter lim="800000"/>
            <a:headEnd/>
            <a:tailEnd/>
          </a:ln>
          <a:effectLst/>
        </p:spPr>
        <p:txBody>
          <a:bodyPr anchor="ctr">
            <a:spAutoFit/>
          </a:bodyPr>
          <a:lstStyle/>
          <a:p>
            <a:pPr algn="just" eaLnBrk="1" hangingPunct="1"/>
            <a:r>
              <a:rPr lang="en-US" sz="1400">
                <a:solidFill>
                  <a:srgbClr val="000000"/>
                </a:solidFill>
                <a:cs typeface="Times New Roman" pitchFamily="18" charset="0"/>
              </a:rPr>
              <a:t>Bila diberikan harga inisialisasi himpunan tegangan bus, daya aktif dan daya reaktif dapat dihitung berdasarkan persamaan (V.5-4). </a:t>
            </a:r>
            <a:r>
              <a:rPr lang="es-ES_tradnl" sz="1400">
                <a:solidFill>
                  <a:srgbClr val="000000"/>
                </a:solidFill>
                <a:cs typeface="Times New Roman" pitchFamily="18" charset="0"/>
              </a:rPr>
              <a:t>Perubahan daya </a:t>
            </a:r>
            <a:endParaRPr lang="es-ES_tradnl" sz="1400"/>
          </a:p>
        </p:txBody>
      </p:sp>
      <p:sp>
        <p:nvSpPr>
          <p:cNvPr id="150542" name="Rectangle 14"/>
          <p:cNvSpPr>
            <a:spLocks noChangeArrowheads="1"/>
          </p:cNvSpPr>
          <p:nvPr/>
        </p:nvSpPr>
        <p:spPr bwMode="auto">
          <a:xfrm>
            <a:off x="4787900" y="5070475"/>
            <a:ext cx="522288" cy="304800"/>
          </a:xfrm>
          <a:prstGeom prst="rect">
            <a:avLst/>
          </a:prstGeom>
          <a:noFill/>
          <a:ln w="9525">
            <a:noFill/>
            <a:miter lim="800000"/>
            <a:headEnd/>
            <a:tailEnd/>
          </a:ln>
          <a:effectLst/>
        </p:spPr>
        <p:txBody>
          <a:bodyPr wrap="none" anchor="ctr">
            <a:spAutoFit/>
          </a:bodyPr>
          <a:lstStyle/>
          <a:p>
            <a:pPr algn="just" eaLnBrk="1" hangingPunct="1"/>
            <a:r>
              <a:rPr lang="es-ES_tradnl" sz="1400">
                <a:solidFill>
                  <a:srgbClr val="000000"/>
                </a:solidFill>
                <a:cs typeface="Times New Roman" pitchFamily="18" charset="0"/>
              </a:rPr>
              <a:t>dan</a:t>
            </a:r>
            <a:r>
              <a:rPr lang="es-ES_tradnl" sz="1200">
                <a:solidFill>
                  <a:srgbClr val="000000"/>
                </a:solidFill>
                <a:cs typeface="Times New Roman" pitchFamily="18" charset="0"/>
              </a:rPr>
              <a:t> </a:t>
            </a:r>
            <a:endParaRPr lang="es-ES_tradnl"/>
          </a:p>
        </p:txBody>
      </p:sp>
    </p:spTree>
    <p:extLst>
      <p:ext uri="{BB962C8B-B14F-4D97-AF65-F5344CB8AC3E}">
        <p14:creationId xmlns:p14="http://schemas.microsoft.com/office/powerpoint/2010/main" val="1619139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 to="" calcmode="lin" valueType="num">
                                      <p:cBhvr>
                                        <p:cTn id="7" dur="1" fill="hold"/>
                                        <p:tgtEl>
                                          <p:spTgt spid="15053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50531"/>
                                        </p:tgtEl>
                                        <p:attrNameLst>
                                          <p:attrName>style.visibility</p:attrName>
                                        </p:attrNameLst>
                                      </p:cBhvr>
                                      <p:to>
                                        <p:strVal val="visible"/>
                                      </p:to>
                                    </p:set>
                                    <p:anim calcmode="lin" valueType="num">
                                      <p:cBhvr>
                                        <p:cTn id="12" dur="500" decel="50000" fill="hold">
                                          <p:stCondLst>
                                            <p:cond delay="0"/>
                                          </p:stCondLst>
                                        </p:cTn>
                                        <p:tgtEl>
                                          <p:spTgt spid="1505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505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50531"/>
                                        </p:tgtEl>
                                        <p:attrNameLst>
                                          <p:attrName>ppt_w</p:attrName>
                                        </p:attrNameLst>
                                      </p:cBhvr>
                                      <p:tavLst>
                                        <p:tav tm="0">
                                          <p:val>
                                            <p:strVal val="#ppt_w*.05"/>
                                          </p:val>
                                        </p:tav>
                                        <p:tav tm="100000">
                                          <p:val>
                                            <p:strVal val="#ppt_w"/>
                                          </p:val>
                                        </p:tav>
                                      </p:tavLst>
                                    </p:anim>
                                    <p:anim calcmode="lin" valueType="num">
                                      <p:cBhvr>
                                        <p:cTn id="15" dur="1000" fill="hold"/>
                                        <p:tgtEl>
                                          <p:spTgt spid="1505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505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505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505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50531"/>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50533"/>
                                        </p:tgtEl>
                                        <p:attrNameLst>
                                          <p:attrName>style.visibility</p:attrName>
                                        </p:attrNameLst>
                                      </p:cBhvr>
                                      <p:to>
                                        <p:strVal val="visible"/>
                                      </p:to>
                                    </p:set>
                                    <p:anim calcmode="lin" valueType="num">
                                      <p:cBhvr>
                                        <p:cTn id="24" dur="500" decel="50000" fill="hold">
                                          <p:stCondLst>
                                            <p:cond delay="0"/>
                                          </p:stCondLst>
                                        </p:cTn>
                                        <p:tgtEl>
                                          <p:spTgt spid="15053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5053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50533"/>
                                        </p:tgtEl>
                                        <p:attrNameLst>
                                          <p:attrName>ppt_w</p:attrName>
                                        </p:attrNameLst>
                                      </p:cBhvr>
                                      <p:tavLst>
                                        <p:tav tm="0">
                                          <p:val>
                                            <p:strVal val="#ppt_w*.05"/>
                                          </p:val>
                                        </p:tav>
                                        <p:tav tm="100000">
                                          <p:val>
                                            <p:strVal val="#ppt_w"/>
                                          </p:val>
                                        </p:tav>
                                      </p:tavLst>
                                    </p:anim>
                                    <p:anim calcmode="lin" valueType="num">
                                      <p:cBhvr>
                                        <p:cTn id="27" dur="1000" fill="hold"/>
                                        <p:tgtEl>
                                          <p:spTgt spid="15053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5053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5053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5053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50533"/>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150534"/>
                                        </p:tgtEl>
                                        <p:attrNameLst>
                                          <p:attrName>style.visibility</p:attrName>
                                        </p:attrNameLst>
                                      </p:cBhvr>
                                      <p:to>
                                        <p:strVal val="visible"/>
                                      </p:to>
                                    </p:set>
                                    <p:anim calcmode="lin" valueType="num">
                                      <p:cBhvr>
                                        <p:cTn id="36" dur="500" decel="50000" fill="hold">
                                          <p:stCondLst>
                                            <p:cond delay="0"/>
                                          </p:stCondLst>
                                        </p:cTn>
                                        <p:tgtEl>
                                          <p:spTgt spid="150534"/>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50534"/>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50534"/>
                                        </p:tgtEl>
                                        <p:attrNameLst>
                                          <p:attrName>ppt_w</p:attrName>
                                        </p:attrNameLst>
                                      </p:cBhvr>
                                      <p:tavLst>
                                        <p:tav tm="0">
                                          <p:val>
                                            <p:strVal val="#ppt_w*.05"/>
                                          </p:val>
                                        </p:tav>
                                        <p:tav tm="100000">
                                          <p:val>
                                            <p:strVal val="#ppt_w"/>
                                          </p:val>
                                        </p:tav>
                                      </p:tavLst>
                                    </p:anim>
                                    <p:anim calcmode="lin" valueType="num">
                                      <p:cBhvr>
                                        <p:cTn id="39" dur="1000" fill="hold"/>
                                        <p:tgtEl>
                                          <p:spTgt spid="150534"/>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50534"/>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50534"/>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50534"/>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5053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50536"/>
                                        </p:tgtEl>
                                        <p:attrNameLst>
                                          <p:attrName>style.visibility</p:attrName>
                                        </p:attrNameLst>
                                      </p:cBhvr>
                                      <p:to>
                                        <p:strVal val="visible"/>
                                      </p:to>
                                    </p:set>
                                    <p:animEffect transition="in" filter="strips(downLeft)">
                                      <p:cBhvr>
                                        <p:cTn id="48" dur="500"/>
                                        <p:tgtEl>
                                          <p:spTgt spid="15053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50537"/>
                                        </p:tgtEl>
                                        <p:attrNameLst>
                                          <p:attrName>style.visibility</p:attrName>
                                        </p:attrNameLst>
                                      </p:cBhvr>
                                      <p:to>
                                        <p:strVal val="visible"/>
                                      </p:to>
                                    </p:set>
                                    <p:anim calcmode="lin" valueType="num">
                                      <p:cBhvr>
                                        <p:cTn id="53" dur="500" decel="50000" fill="hold">
                                          <p:stCondLst>
                                            <p:cond delay="0"/>
                                          </p:stCondLst>
                                        </p:cTn>
                                        <p:tgtEl>
                                          <p:spTgt spid="150537"/>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50537"/>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50537"/>
                                        </p:tgtEl>
                                        <p:attrNameLst>
                                          <p:attrName>ppt_w</p:attrName>
                                        </p:attrNameLst>
                                      </p:cBhvr>
                                      <p:tavLst>
                                        <p:tav tm="0">
                                          <p:val>
                                            <p:strVal val="#ppt_w*.05"/>
                                          </p:val>
                                        </p:tav>
                                        <p:tav tm="100000">
                                          <p:val>
                                            <p:strVal val="#ppt_w"/>
                                          </p:val>
                                        </p:tav>
                                      </p:tavLst>
                                    </p:anim>
                                    <p:anim calcmode="lin" valueType="num">
                                      <p:cBhvr>
                                        <p:cTn id="56" dur="1000" fill="hold"/>
                                        <p:tgtEl>
                                          <p:spTgt spid="150537"/>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50537"/>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50537"/>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50537"/>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50537"/>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50541"/>
                                        </p:tgtEl>
                                        <p:attrNameLst>
                                          <p:attrName>style.visibility</p:attrName>
                                        </p:attrNameLst>
                                      </p:cBhvr>
                                      <p:to>
                                        <p:strVal val="visible"/>
                                      </p:to>
                                    </p:set>
                                    <p:anim calcmode="lin" valueType="num">
                                      <p:cBhvr>
                                        <p:cTn id="65" dur="500" fill="hold"/>
                                        <p:tgtEl>
                                          <p:spTgt spid="150541"/>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50541"/>
                                        </p:tgtEl>
                                        <p:attrNameLst>
                                          <p:attrName>ppt_y</p:attrName>
                                        </p:attrNameLst>
                                      </p:cBhvr>
                                      <p:tavLst>
                                        <p:tav tm="0">
                                          <p:val>
                                            <p:strVal val="#ppt_y"/>
                                          </p:val>
                                        </p:tav>
                                        <p:tav tm="100000">
                                          <p:val>
                                            <p:strVal val="#ppt_y"/>
                                          </p:val>
                                        </p:tav>
                                      </p:tavLst>
                                    </p:anim>
                                    <p:anim calcmode="lin" valueType="num">
                                      <p:cBhvr>
                                        <p:cTn id="67" dur="500" fill="hold"/>
                                        <p:tgtEl>
                                          <p:spTgt spid="150541"/>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50541"/>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50541"/>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nodeType="clickEffect">
                                  <p:stCondLst>
                                    <p:cond delay="0"/>
                                  </p:stCondLst>
                                  <p:childTnLst>
                                    <p:set>
                                      <p:cBhvr>
                                        <p:cTn id="73" dur="1" fill="hold">
                                          <p:stCondLst>
                                            <p:cond delay="0"/>
                                          </p:stCondLst>
                                        </p:cTn>
                                        <p:tgtEl>
                                          <p:spTgt spid="150540"/>
                                        </p:tgtEl>
                                        <p:attrNameLst>
                                          <p:attrName>style.visibility</p:attrName>
                                        </p:attrNameLst>
                                      </p:cBhvr>
                                      <p:to>
                                        <p:strVal val="visible"/>
                                      </p:to>
                                    </p:set>
                                    <p:anim calcmode="lin" valueType="num">
                                      <p:cBhvr>
                                        <p:cTn id="74" dur="500" decel="50000" fill="hold">
                                          <p:stCondLst>
                                            <p:cond delay="0"/>
                                          </p:stCondLst>
                                        </p:cTn>
                                        <p:tgtEl>
                                          <p:spTgt spid="150540"/>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50540"/>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50540"/>
                                        </p:tgtEl>
                                        <p:attrNameLst>
                                          <p:attrName>ppt_w</p:attrName>
                                        </p:attrNameLst>
                                      </p:cBhvr>
                                      <p:tavLst>
                                        <p:tav tm="0">
                                          <p:val>
                                            <p:strVal val="#ppt_w*.05"/>
                                          </p:val>
                                        </p:tav>
                                        <p:tav tm="100000">
                                          <p:val>
                                            <p:strVal val="#ppt_w"/>
                                          </p:val>
                                        </p:tav>
                                      </p:tavLst>
                                    </p:anim>
                                    <p:anim calcmode="lin" valueType="num">
                                      <p:cBhvr>
                                        <p:cTn id="77" dur="1000" fill="hold"/>
                                        <p:tgtEl>
                                          <p:spTgt spid="150540"/>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50540"/>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50540"/>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50540"/>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50540"/>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ntr" presetSubtype="12" fill="hold" grpId="0" nodeType="clickEffect">
                                  <p:stCondLst>
                                    <p:cond delay="0"/>
                                  </p:stCondLst>
                                  <p:childTnLst>
                                    <p:set>
                                      <p:cBhvr>
                                        <p:cTn id="85" dur="1" fill="hold">
                                          <p:stCondLst>
                                            <p:cond delay="0"/>
                                          </p:stCondLst>
                                        </p:cTn>
                                        <p:tgtEl>
                                          <p:spTgt spid="150542"/>
                                        </p:tgtEl>
                                        <p:attrNameLst>
                                          <p:attrName>style.visibility</p:attrName>
                                        </p:attrNameLst>
                                      </p:cBhvr>
                                      <p:to>
                                        <p:strVal val="visible"/>
                                      </p:to>
                                    </p:set>
                                    <p:animEffect transition="in" filter="strips(downLeft)">
                                      <p:cBhvr>
                                        <p:cTn id="86" dur="500"/>
                                        <p:tgtEl>
                                          <p:spTgt spid="150542"/>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150539"/>
                                        </p:tgtEl>
                                        <p:attrNameLst>
                                          <p:attrName>style.visibility</p:attrName>
                                        </p:attrNameLst>
                                      </p:cBhvr>
                                      <p:to>
                                        <p:strVal val="visible"/>
                                      </p:to>
                                    </p:set>
                                    <p:anim calcmode="lin" valueType="num">
                                      <p:cBhvr>
                                        <p:cTn id="91" dur="500" decel="50000" fill="hold">
                                          <p:stCondLst>
                                            <p:cond delay="0"/>
                                          </p:stCondLst>
                                        </p:cTn>
                                        <p:tgtEl>
                                          <p:spTgt spid="150539"/>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50539"/>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50539"/>
                                        </p:tgtEl>
                                        <p:attrNameLst>
                                          <p:attrName>ppt_w</p:attrName>
                                        </p:attrNameLst>
                                      </p:cBhvr>
                                      <p:tavLst>
                                        <p:tav tm="0">
                                          <p:val>
                                            <p:strVal val="#ppt_w*.05"/>
                                          </p:val>
                                        </p:tav>
                                        <p:tav tm="100000">
                                          <p:val>
                                            <p:strVal val="#ppt_w"/>
                                          </p:val>
                                        </p:tav>
                                      </p:tavLst>
                                    </p:anim>
                                    <p:anim calcmode="lin" valueType="num">
                                      <p:cBhvr>
                                        <p:cTn id="94" dur="1000" fill="hold"/>
                                        <p:tgtEl>
                                          <p:spTgt spid="150539"/>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50539"/>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50539"/>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50539"/>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5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3" grpId="0"/>
      <p:bldP spid="150536" grpId="0"/>
      <p:bldP spid="150541" grpId="0"/>
      <p:bldP spid="15054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a:spLocks noGrp="1" noChangeArrowheads="1"/>
          </p:cNvSpPr>
          <p:nvPr>
            <p:ph type="dt" sz="half" idx="2"/>
          </p:nvPr>
        </p:nvSpPr>
        <p:spPr/>
        <p:txBody>
          <a:bodyPr/>
          <a:lstStyle/>
          <a:p>
            <a:fld id="{5D938AEF-5ED8-4B05-A308-BDDE083484C9}" type="datetime1">
              <a:rPr lang="en-US"/>
              <a:pPr/>
              <a:t>5/15/2017</a:t>
            </a:fld>
            <a:endParaRPr lang="en-US"/>
          </a:p>
        </p:txBody>
      </p:sp>
      <p:sp>
        <p:nvSpPr>
          <p:cNvPr id="19" name="Rectangle 11"/>
          <p:cNvSpPr>
            <a:spLocks noGrp="1" noChangeArrowheads="1"/>
          </p:cNvSpPr>
          <p:nvPr>
            <p:ph type="sldNum" sz="quarter" idx="4"/>
          </p:nvPr>
        </p:nvSpPr>
        <p:spPr/>
        <p:txBody>
          <a:bodyPr/>
          <a:lstStyle/>
          <a:p>
            <a:fld id="{DB13F622-6C6A-4FE1-97DC-2422CBC25438}" type="slidenum">
              <a:rPr lang="en-US"/>
              <a:pPr/>
              <a:t>94</a:t>
            </a:fld>
            <a:endParaRPr lang="en-US"/>
          </a:p>
        </p:txBody>
      </p:sp>
      <p:sp>
        <p:nvSpPr>
          <p:cNvPr id="149506" name="Rectangle 2"/>
          <p:cNvSpPr>
            <a:spLocks noChangeArrowheads="1"/>
          </p:cNvSpPr>
          <p:nvPr/>
        </p:nvSpPr>
        <p:spPr bwMode="auto">
          <a:xfrm>
            <a:off x="323850" y="333375"/>
            <a:ext cx="6146800" cy="304800"/>
          </a:xfrm>
          <a:prstGeom prst="rect">
            <a:avLst/>
          </a:prstGeom>
          <a:noFill/>
          <a:ln w="9525">
            <a:noFill/>
            <a:miter lim="800000"/>
            <a:headEnd/>
            <a:tailEnd/>
          </a:ln>
          <a:effectLst/>
        </p:spPr>
        <p:txBody>
          <a:bodyPr wrap="none" anchor="ctr">
            <a:spAutoFit/>
          </a:bodyPr>
          <a:lstStyle/>
          <a:p>
            <a:pPr algn="just" eaLnBrk="1" hangingPunct="1"/>
            <a:r>
              <a:rPr lang="es-ES_tradnl" sz="1200">
                <a:solidFill>
                  <a:srgbClr val="000000"/>
                </a:solidFill>
                <a:cs typeface="Times New Roman" pitchFamily="18" charset="0"/>
              </a:rPr>
              <a:t> </a:t>
            </a:r>
            <a:r>
              <a:rPr lang="es-ES_tradnl" sz="1400">
                <a:solidFill>
                  <a:srgbClr val="000000"/>
                </a:solidFill>
                <a:cs typeface="Times New Roman" pitchFamily="18" charset="0"/>
              </a:rPr>
              <a:t>dihitung dari selisih antara daya terjadual dan daya hasil perhitungan, yaitu:</a:t>
            </a:r>
            <a:endParaRPr lang="es-ES_tradnl" sz="1400"/>
          </a:p>
        </p:txBody>
      </p:sp>
      <p:sp>
        <p:nvSpPr>
          <p:cNvPr id="149508" name="Rectangle 4"/>
          <p:cNvSpPr>
            <a:spLocks noChangeArrowheads="1"/>
          </p:cNvSpPr>
          <p:nvPr/>
        </p:nvSpPr>
        <p:spPr bwMode="auto">
          <a:xfrm>
            <a:off x="460375" y="2565400"/>
            <a:ext cx="8648700" cy="366713"/>
          </a:xfrm>
          <a:prstGeom prst="rect">
            <a:avLst/>
          </a:prstGeom>
          <a:noFill/>
          <a:ln w="9525">
            <a:noFill/>
            <a:miter lim="800000"/>
            <a:headEnd/>
            <a:tailEnd/>
          </a:ln>
          <a:effectLst/>
        </p:spPr>
        <p:txBody>
          <a:bodyPr wrap="none" anchor="ctr">
            <a:spAutoFit/>
          </a:bodyPr>
          <a:lstStyle/>
          <a:p>
            <a:pPr algn="ctr"/>
            <a:r>
              <a:rPr lang="en-US" sz="1400"/>
              <a:t>Persamaan linear yang didapat dari persamaan (V.5-5) dapat diselesaikan secara langsung maupun iterasi</a:t>
            </a:r>
            <a:r>
              <a:rPr lang="en-US"/>
              <a:t> </a:t>
            </a:r>
          </a:p>
        </p:txBody>
      </p:sp>
      <p:graphicFrame>
        <p:nvGraphicFramePr>
          <p:cNvPr id="149507" name="Object 3"/>
          <p:cNvGraphicFramePr>
            <a:graphicFrameLocks noChangeAspect="1"/>
          </p:cNvGraphicFramePr>
          <p:nvPr/>
        </p:nvGraphicFramePr>
        <p:xfrm>
          <a:off x="971550" y="765175"/>
          <a:ext cx="3635375" cy="1125538"/>
        </p:xfrm>
        <a:graphic>
          <a:graphicData uri="http://schemas.openxmlformats.org/presentationml/2006/ole">
            <mc:AlternateContent xmlns:mc="http://schemas.openxmlformats.org/markup-compatibility/2006">
              <mc:Choice xmlns:v="urn:schemas-microsoft-com:vml" Requires="v">
                <p:oleObj spid="_x0000_s142342" name="Equation" r:id="rId3" imgW="1726451" imgH="533169" progId="Equation.3">
                  <p:embed/>
                </p:oleObj>
              </mc:Choice>
              <mc:Fallback>
                <p:oleObj name="Equation" r:id="rId3" imgW="1726451" imgH="53316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765175"/>
                        <a:ext cx="3635375"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09" name="Rectangle 5"/>
          <p:cNvSpPr>
            <a:spLocks noChangeArrowheads="1"/>
          </p:cNvSpPr>
          <p:nvPr/>
        </p:nvSpPr>
        <p:spPr bwMode="auto">
          <a:xfrm>
            <a:off x="468313" y="2924175"/>
            <a:ext cx="5434012" cy="304800"/>
          </a:xfrm>
          <a:prstGeom prst="rect">
            <a:avLst/>
          </a:prstGeom>
          <a:noFill/>
          <a:ln w="9525">
            <a:noFill/>
            <a:miter lim="800000"/>
            <a:headEnd/>
            <a:tailEnd/>
          </a:ln>
          <a:effectLst/>
        </p:spPr>
        <p:txBody>
          <a:bodyPr wrap="none" anchor="ctr">
            <a:spAutoFit/>
          </a:bodyPr>
          <a:lstStyle/>
          <a:p>
            <a:pPr eaLnBrk="1" hangingPunct="1"/>
            <a:r>
              <a:rPr lang="en-US" sz="1400"/>
              <a:t>selanjutnya dihitung harga estimasi tegangan bus yang baru, yaitu </a:t>
            </a:r>
          </a:p>
        </p:txBody>
      </p:sp>
      <p:sp>
        <p:nvSpPr>
          <p:cNvPr id="149510" name="Rectangle 6"/>
          <p:cNvSpPr>
            <a:spLocks noChangeArrowheads="1"/>
          </p:cNvSpPr>
          <p:nvPr/>
        </p:nvSpPr>
        <p:spPr bwMode="auto">
          <a:xfrm>
            <a:off x="460375" y="1903413"/>
            <a:ext cx="8359775" cy="517525"/>
          </a:xfrm>
          <a:prstGeom prst="rect">
            <a:avLst/>
          </a:prstGeom>
          <a:noFill/>
          <a:ln w="9525">
            <a:noFill/>
            <a:miter lim="800000"/>
            <a:headEnd/>
            <a:tailEnd/>
          </a:ln>
          <a:effectLst/>
        </p:spPr>
        <p:txBody>
          <a:bodyPr anchor="ctr">
            <a:spAutoFit/>
          </a:bodyPr>
          <a:lstStyle/>
          <a:p>
            <a:pPr eaLnBrk="1" hangingPunct="1"/>
            <a:r>
              <a:rPr lang="en-US" sz="1400"/>
              <a:t>Hasil estimasi tegangan bus dan perhitungan daya, kemudian digunakan untuk menghitung arus guna mengevaluasi/menghitung elemen-elemen matriks Jacobian </a:t>
            </a:r>
          </a:p>
        </p:txBody>
      </p:sp>
      <p:sp>
        <p:nvSpPr>
          <p:cNvPr id="149512" name="Rectangle 8"/>
          <p:cNvSpPr>
            <a:spLocks noChangeArrowheads="1"/>
          </p:cNvSpPr>
          <p:nvPr/>
        </p:nvSpPr>
        <p:spPr bwMode="auto">
          <a:xfrm>
            <a:off x="0" y="31623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9511" name="Object 7"/>
          <p:cNvGraphicFramePr>
            <a:graphicFrameLocks noChangeAspect="1"/>
          </p:cNvGraphicFramePr>
          <p:nvPr/>
        </p:nvGraphicFramePr>
        <p:xfrm>
          <a:off x="1008063" y="3213100"/>
          <a:ext cx="2555875" cy="1389063"/>
        </p:xfrm>
        <a:graphic>
          <a:graphicData uri="http://schemas.openxmlformats.org/presentationml/2006/ole">
            <mc:AlternateContent xmlns:mc="http://schemas.openxmlformats.org/markup-compatibility/2006">
              <mc:Choice xmlns:v="urn:schemas-microsoft-com:vml" Requires="v">
                <p:oleObj spid="_x0000_s142343" name="Equation" r:id="rId5" imgW="977476" imgH="533169" progId="Equation.3">
                  <p:embed/>
                </p:oleObj>
              </mc:Choice>
              <mc:Fallback>
                <p:oleObj name="Equation" r:id="rId5" imgW="977476" imgH="53316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063" y="3213100"/>
                        <a:ext cx="2555875" cy="138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13" name="Rectangle 9"/>
          <p:cNvSpPr>
            <a:spLocks noChangeArrowheads="1"/>
          </p:cNvSpPr>
          <p:nvPr/>
        </p:nvSpPr>
        <p:spPr bwMode="auto">
          <a:xfrm>
            <a:off x="468313" y="4724400"/>
            <a:ext cx="3262312" cy="366713"/>
          </a:xfrm>
          <a:prstGeom prst="rect">
            <a:avLst/>
          </a:prstGeom>
          <a:noFill/>
          <a:ln w="9525">
            <a:noFill/>
            <a:miter lim="800000"/>
            <a:headEnd/>
            <a:tailEnd/>
          </a:ln>
          <a:effectLst/>
        </p:spPr>
        <p:txBody>
          <a:bodyPr wrap="none" anchor="ctr">
            <a:spAutoFit/>
          </a:bodyPr>
          <a:lstStyle/>
          <a:p>
            <a:pPr eaLnBrk="1" hangingPunct="1"/>
            <a:r>
              <a:rPr lang="en-US" sz="1400"/>
              <a:t>Proses perhitungan dilanjutkan hingga</a:t>
            </a:r>
            <a:r>
              <a:rPr lang="en-US"/>
              <a:t> </a:t>
            </a:r>
          </a:p>
        </p:txBody>
      </p:sp>
      <p:sp>
        <p:nvSpPr>
          <p:cNvPr id="149515" name="Rectangle 11"/>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9514" name="Object 10"/>
          <p:cNvGraphicFramePr>
            <a:graphicFrameLocks noChangeAspect="1"/>
          </p:cNvGraphicFramePr>
          <p:nvPr/>
        </p:nvGraphicFramePr>
        <p:xfrm>
          <a:off x="3708400" y="4724400"/>
          <a:ext cx="431800" cy="376238"/>
        </p:xfrm>
        <a:graphic>
          <a:graphicData uri="http://schemas.openxmlformats.org/presentationml/2006/ole">
            <mc:AlternateContent xmlns:mc="http://schemas.openxmlformats.org/markup-compatibility/2006">
              <mc:Choice xmlns:v="urn:schemas-microsoft-com:vml" Requires="v">
                <p:oleObj spid="_x0000_s142344" name="Equation" r:id="rId7" imgW="291973" imgH="253890" progId="Equation.3">
                  <p:embed/>
                </p:oleObj>
              </mc:Choice>
              <mc:Fallback>
                <p:oleObj name="Equation" r:id="rId7" imgW="291973"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4724400"/>
                        <a:ext cx="43180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16" name="Rectangle 12"/>
          <p:cNvSpPr>
            <a:spLocks noChangeArrowheads="1"/>
          </p:cNvSpPr>
          <p:nvPr/>
        </p:nvSpPr>
        <p:spPr bwMode="auto">
          <a:xfrm>
            <a:off x="4140200" y="4724400"/>
            <a:ext cx="542925" cy="366713"/>
          </a:xfrm>
          <a:prstGeom prst="rect">
            <a:avLst/>
          </a:prstGeom>
          <a:noFill/>
          <a:ln w="9525">
            <a:noFill/>
            <a:miter lim="800000"/>
            <a:headEnd/>
            <a:tailEnd/>
          </a:ln>
          <a:effectLst/>
        </p:spPr>
        <p:txBody>
          <a:bodyPr wrap="none" anchor="ctr">
            <a:spAutoFit/>
          </a:bodyPr>
          <a:lstStyle/>
          <a:p>
            <a:pPr eaLnBrk="1" hangingPunct="1"/>
            <a:r>
              <a:rPr lang="en-US" sz="1400"/>
              <a:t>dan</a:t>
            </a:r>
            <a:r>
              <a:rPr lang="en-US"/>
              <a:t> </a:t>
            </a:r>
          </a:p>
        </p:txBody>
      </p:sp>
      <p:sp>
        <p:nvSpPr>
          <p:cNvPr id="149518" name="Rectangle 14"/>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49517" name="Object 13"/>
          <p:cNvGraphicFramePr>
            <a:graphicFrameLocks noChangeAspect="1"/>
          </p:cNvGraphicFramePr>
          <p:nvPr/>
        </p:nvGraphicFramePr>
        <p:xfrm>
          <a:off x="4643438" y="4745038"/>
          <a:ext cx="504825" cy="412750"/>
        </p:xfrm>
        <a:graphic>
          <a:graphicData uri="http://schemas.openxmlformats.org/presentationml/2006/ole">
            <mc:AlternateContent xmlns:mc="http://schemas.openxmlformats.org/markup-compatibility/2006">
              <mc:Choice xmlns:v="urn:schemas-microsoft-com:vml" Requires="v">
                <p:oleObj spid="_x0000_s142345" name="Equation" r:id="rId9" imgW="317225" imgH="253780" progId="Equation.3">
                  <p:embed/>
                </p:oleObj>
              </mc:Choice>
              <mc:Fallback>
                <p:oleObj name="Equation" r:id="rId9" imgW="317225" imgH="2537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438" y="4745038"/>
                        <a:ext cx="50482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519" name="Rectangle 15"/>
          <p:cNvSpPr>
            <a:spLocks noChangeArrowheads="1"/>
          </p:cNvSpPr>
          <p:nvPr/>
        </p:nvSpPr>
        <p:spPr bwMode="auto">
          <a:xfrm>
            <a:off x="468313" y="5229225"/>
            <a:ext cx="5641975" cy="304800"/>
          </a:xfrm>
          <a:prstGeom prst="rect">
            <a:avLst/>
          </a:prstGeom>
          <a:noFill/>
          <a:ln w="9525">
            <a:noFill/>
            <a:miter lim="800000"/>
            <a:headEnd/>
            <a:tailEnd/>
          </a:ln>
          <a:effectLst/>
        </p:spPr>
        <p:txBody>
          <a:bodyPr wrap="none" anchor="ctr">
            <a:spAutoFit/>
          </a:bodyPr>
          <a:lstStyle/>
          <a:p>
            <a:pPr eaLnBrk="1" hangingPunct="1"/>
            <a:r>
              <a:rPr lang="en-US" sz="1400"/>
              <a:t>untuk semua bus mencapai batas ketelitian (toleransi) yang diizinkan </a:t>
            </a:r>
          </a:p>
        </p:txBody>
      </p:sp>
      <p:sp>
        <p:nvSpPr>
          <p:cNvPr id="149520" name="Rectangle 16"/>
          <p:cNvSpPr>
            <a:spLocks noChangeArrowheads="1"/>
          </p:cNvSpPr>
          <p:nvPr/>
        </p:nvSpPr>
        <p:spPr bwMode="auto">
          <a:xfrm>
            <a:off x="468313" y="5575300"/>
            <a:ext cx="8280400" cy="517525"/>
          </a:xfrm>
          <a:prstGeom prst="rect">
            <a:avLst/>
          </a:prstGeom>
          <a:noFill/>
          <a:ln w="9525">
            <a:noFill/>
            <a:miter lim="800000"/>
            <a:headEnd/>
            <a:tailEnd/>
          </a:ln>
          <a:effectLst/>
        </p:spPr>
        <p:txBody>
          <a:bodyPr anchor="ctr">
            <a:spAutoFit/>
          </a:bodyPr>
          <a:lstStyle/>
          <a:p>
            <a:pPr eaLnBrk="1" hangingPunct="1"/>
            <a:r>
              <a:rPr lang="en-US" sz="1400"/>
              <a:t>Prosedur penyelesaian aliran beban dengan metoda Newton Raphson disajikan dalam diagram alir pada Gambar V-2. </a:t>
            </a:r>
          </a:p>
        </p:txBody>
      </p:sp>
    </p:spTree>
    <p:extLst>
      <p:ext uri="{BB962C8B-B14F-4D97-AF65-F5344CB8AC3E}">
        <p14:creationId xmlns:p14="http://schemas.microsoft.com/office/powerpoint/2010/main" val="1887856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9506"/>
                                        </p:tgtEl>
                                        <p:attrNameLst>
                                          <p:attrName>style.visibility</p:attrName>
                                        </p:attrNameLst>
                                      </p:cBhvr>
                                      <p:to>
                                        <p:strVal val="visible"/>
                                      </p:to>
                                    </p:set>
                                    <p:anim calcmode="lin" valueType="num">
                                      <p:cBhvr>
                                        <p:cTn id="7" dur="500" fill="hold"/>
                                        <p:tgtEl>
                                          <p:spTgt spid="149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9506"/>
                                        </p:tgtEl>
                                        <p:attrNameLst>
                                          <p:attrName>ppt_y</p:attrName>
                                        </p:attrNameLst>
                                      </p:cBhvr>
                                      <p:tavLst>
                                        <p:tav tm="0">
                                          <p:val>
                                            <p:strVal val="#ppt_y"/>
                                          </p:val>
                                        </p:tav>
                                        <p:tav tm="100000">
                                          <p:val>
                                            <p:strVal val="#ppt_y"/>
                                          </p:val>
                                        </p:tav>
                                      </p:tavLst>
                                    </p:anim>
                                    <p:anim calcmode="lin" valueType="num">
                                      <p:cBhvr>
                                        <p:cTn id="9" dur="500" fill="hold"/>
                                        <p:tgtEl>
                                          <p:spTgt spid="149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9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9506"/>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149507"/>
                                        </p:tgtEl>
                                        <p:attrNameLst>
                                          <p:attrName>style.visibility</p:attrName>
                                        </p:attrNameLst>
                                      </p:cBhvr>
                                      <p:to>
                                        <p:strVal val="visible"/>
                                      </p:to>
                                    </p:set>
                                    <p:anim calcmode="lin" valueType="num">
                                      <p:cBhvr>
                                        <p:cTn id="16" dur="1000" fill="hold"/>
                                        <p:tgtEl>
                                          <p:spTgt spid="149507"/>
                                        </p:tgtEl>
                                        <p:attrNameLst>
                                          <p:attrName>ppt_w</p:attrName>
                                        </p:attrNameLst>
                                      </p:cBhvr>
                                      <p:tavLst>
                                        <p:tav tm="0">
                                          <p:val>
                                            <p:fltVal val="0"/>
                                          </p:val>
                                        </p:tav>
                                        <p:tav tm="100000">
                                          <p:val>
                                            <p:strVal val="#ppt_w"/>
                                          </p:val>
                                        </p:tav>
                                      </p:tavLst>
                                    </p:anim>
                                    <p:anim calcmode="lin" valueType="num">
                                      <p:cBhvr>
                                        <p:cTn id="17" dur="1000" fill="hold"/>
                                        <p:tgtEl>
                                          <p:spTgt spid="149507"/>
                                        </p:tgtEl>
                                        <p:attrNameLst>
                                          <p:attrName>ppt_h</p:attrName>
                                        </p:attrNameLst>
                                      </p:cBhvr>
                                      <p:tavLst>
                                        <p:tav tm="0">
                                          <p:val>
                                            <p:fltVal val="0"/>
                                          </p:val>
                                        </p:tav>
                                        <p:tav tm="100000">
                                          <p:val>
                                            <p:strVal val="#ppt_h"/>
                                          </p:val>
                                        </p:tav>
                                      </p:tavLst>
                                    </p:anim>
                                    <p:anim calcmode="lin" valueType="num">
                                      <p:cBhvr>
                                        <p:cTn id="18" dur="1000" fill="hold"/>
                                        <p:tgtEl>
                                          <p:spTgt spid="149507"/>
                                        </p:tgtEl>
                                        <p:attrNameLst>
                                          <p:attrName>style.rotation</p:attrName>
                                        </p:attrNameLst>
                                      </p:cBhvr>
                                      <p:tavLst>
                                        <p:tav tm="0">
                                          <p:val>
                                            <p:fltVal val="90"/>
                                          </p:val>
                                        </p:tav>
                                        <p:tav tm="100000">
                                          <p:val>
                                            <p:fltVal val="0"/>
                                          </p:val>
                                        </p:tav>
                                      </p:tavLst>
                                    </p:anim>
                                    <p:animEffect transition="in" filter="fade">
                                      <p:cBhvr>
                                        <p:cTn id="19" dur="1000"/>
                                        <p:tgtEl>
                                          <p:spTgt spid="149507"/>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49510"/>
                                        </p:tgtEl>
                                        <p:attrNameLst>
                                          <p:attrName>style.visibility</p:attrName>
                                        </p:attrNameLst>
                                      </p:cBhvr>
                                      <p:to>
                                        <p:strVal val="visible"/>
                                      </p:to>
                                    </p:set>
                                    <p:anim calcmode="lin" valueType="num">
                                      <p:cBhvr>
                                        <p:cTn id="24" dur="500" fill="hold"/>
                                        <p:tgtEl>
                                          <p:spTgt spid="1495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49510"/>
                                        </p:tgtEl>
                                        <p:attrNameLst>
                                          <p:attrName>ppt_y</p:attrName>
                                        </p:attrNameLst>
                                      </p:cBhvr>
                                      <p:tavLst>
                                        <p:tav tm="0">
                                          <p:val>
                                            <p:strVal val="#ppt_y"/>
                                          </p:val>
                                        </p:tav>
                                        <p:tav tm="100000">
                                          <p:val>
                                            <p:strVal val="#ppt_y"/>
                                          </p:val>
                                        </p:tav>
                                      </p:tavLst>
                                    </p:anim>
                                    <p:anim calcmode="lin" valueType="num">
                                      <p:cBhvr>
                                        <p:cTn id="26" dur="500" fill="hold"/>
                                        <p:tgtEl>
                                          <p:spTgt spid="1495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495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49510"/>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49508"/>
                                        </p:tgtEl>
                                        <p:attrNameLst>
                                          <p:attrName>style.visibility</p:attrName>
                                        </p:attrNameLst>
                                      </p:cBhvr>
                                      <p:to>
                                        <p:strVal val="visible"/>
                                      </p:to>
                                    </p:set>
                                    <p:anim calcmode="lin" valueType="num">
                                      <p:cBhvr>
                                        <p:cTn id="33" dur="500" fill="hold"/>
                                        <p:tgtEl>
                                          <p:spTgt spid="14950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49508"/>
                                        </p:tgtEl>
                                        <p:attrNameLst>
                                          <p:attrName>ppt_y</p:attrName>
                                        </p:attrNameLst>
                                      </p:cBhvr>
                                      <p:tavLst>
                                        <p:tav tm="0">
                                          <p:val>
                                            <p:strVal val="#ppt_y"/>
                                          </p:val>
                                        </p:tav>
                                        <p:tav tm="100000">
                                          <p:val>
                                            <p:strVal val="#ppt_y"/>
                                          </p:val>
                                        </p:tav>
                                      </p:tavLst>
                                    </p:anim>
                                    <p:anim calcmode="lin" valueType="num">
                                      <p:cBhvr>
                                        <p:cTn id="35" dur="500" fill="hold"/>
                                        <p:tgtEl>
                                          <p:spTgt spid="14950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4950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49508"/>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49509"/>
                                        </p:tgtEl>
                                        <p:attrNameLst>
                                          <p:attrName>style.visibility</p:attrName>
                                        </p:attrNameLst>
                                      </p:cBhvr>
                                      <p:to>
                                        <p:strVal val="visible"/>
                                      </p:to>
                                    </p:set>
                                    <p:anim calcmode="lin" valueType="num">
                                      <p:cBhvr>
                                        <p:cTn id="42" dur="500" fill="hold"/>
                                        <p:tgtEl>
                                          <p:spTgt spid="14950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49509"/>
                                        </p:tgtEl>
                                        <p:attrNameLst>
                                          <p:attrName>ppt_y</p:attrName>
                                        </p:attrNameLst>
                                      </p:cBhvr>
                                      <p:tavLst>
                                        <p:tav tm="0">
                                          <p:val>
                                            <p:strVal val="#ppt_y"/>
                                          </p:val>
                                        </p:tav>
                                        <p:tav tm="100000">
                                          <p:val>
                                            <p:strVal val="#ppt_y"/>
                                          </p:val>
                                        </p:tav>
                                      </p:tavLst>
                                    </p:anim>
                                    <p:anim calcmode="lin" valueType="num">
                                      <p:cBhvr>
                                        <p:cTn id="44" dur="500" fill="hold"/>
                                        <p:tgtEl>
                                          <p:spTgt spid="14950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4950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49509"/>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149511"/>
                                        </p:tgtEl>
                                        <p:attrNameLst>
                                          <p:attrName>style.visibility</p:attrName>
                                        </p:attrNameLst>
                                      </p:cBhvr>
                                      <p:to>
                                        <p:strVal val="visible"/>
                                      </p:to>
                                    </p:set>
                                    <p:anim calcmode="lin" valueType="num">
                                      <p:cBhvr>
                                        <p:cTn id="51" dur="500" decel="50000" fill="hold">
                                          <p:stCondLst>
                                            <p:cond delay="0"/>
                                          </p:stCondLst>
                                        </p:cTn>
                                        <p:tgtEl>
                                          <p:spTgt spid="14951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4951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49511"/>
                                        </p:tgtEl>
                                        <p:attrNameLst>
                                          <p:attrName>ppt_w</p:attrName>
                                        </p:attrNameLst>
                                      </p:cBhvr>
                                      <p:tavLst>
                                        <p:tav tm="0">
                                          <p:val>
                                            <p:strVal val="#ppt_w*.05"/>
                                          </p:val>
                                        </p:tav>
                                        <p:tav tm="100000">
                                          <p:val>
                                            <p:strVal val="#ppt_w"/>
                                          </p:val>
                                        </p:tav>
                                      </p:tavLst>
                                    </p:anim>
                                    <p:anim calcmode="lin" valueType="num">
                                      <p:cBhvr>
                                        <p:cTn id="54" dur="1000" fill="hold"/>
                                        <p:tgtEl>
                                          <p:spTgt spid="14951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4951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4951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4951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49511"/>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149513"/>
                                        </p:tgtEl>
                                        <p:attrNameLst>
                                          <p:attrName>style.visibility</p:attrName>
                                        </p:attrNameLst>
                                      </p:cBhvr>
                                      <p:to>
                                        <p:strVal val="visible"/>
                                      </p:to>
                                    </p:set>
                                    <p:anim calcmode="lin" valueType="num">
                                      <p:cBhvr>
                                        <p:cTn id="63" dur="500" fill="hold"/>
                                        <p:tgtEl>
                                          <p:spTgt spid="149513"/>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49513"/>
                                        </p:tgtEl>
                                        <p:attrNameLst>
                                          <p:attrName>ppt_y</p:attrName>
                                        </p:attrNameLst>
                                      </p:cBhvr>
                                      <p:tavLst>
                                        <p:tav tm="0">
                                          <p:val>
                                            <p:strVal val="#ppt_y"/>
                                          </p:val>
                                        </p:tav>
                                        <p:tav tm="100000">
                                          <p:val>
                                            <p:strVal val="#ppt_y"/>
                                          </p:val>
                                        </p:tav>
                                      </p:tavLst>
                                    </p:anim>
                                    <p:anim calcmode="lin" valueType="num">
                                      <p:cBhvr>
                                        <p:cTn id="65" dur="500" fill="hold"/>
                                        <p:tgtEl>
                                          <p:spTgt spid="149513"/>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4951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49513"/>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149514"/>
                                        </p:tgtEl>
                                        <p:attrNameLst>
                                          <p:attrName>style.visibility</p:attrName>
                                        </p:attrNameLst>
                                      </p:cBhvr>
                                      <p:to>
                                        <p:strVal val="visible"/>
                                      </p:to>
                                    </p:set>
                                    <p:anim calcmode="lin" valueType="num">
                                      <p:cBhvr>
                                        <p:cTn id="72" dur="500" decel="50000" fill="hold">
                                          <p:stCondLst>
                                            <p:cond delay="0"/>
                                          </p:stCondLst>
                                        </p:cTn>
                                        <p:tgtEl>
                                          <p:spTgt spid="149514"/>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49514"/>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49514"/>
                                        </p:tgtEl>
                                        <p:attrNameLst>
                                          <p:attrName>ppt_w</p:attrName>
                                        </p:attrNameLst>
                                      </p:cBhvr>
                                      <p:tavLst>
                                        <p:tav tm="0">
                                          <p:val>
                                            <p:strVal val="#ppt_w*.05"/>
                                          </p:val>
                                        </p:tav>
                                        <p:tav tm="100000">
                                          <p:val>
                                            <p:strVal val="#ppt_w"/>
                                          </p:val>
                                        </p:tav>
                                      </p:tavLst>
                                    </p:anim>
                                    <p:anim calcmode="lin" valueType="num">
                                      <p:cBhvr>
                                        <p:cTn id="75" dur="1000" fill="hold"/>
                                        <p:tgtEl>
                                          <p:spTgt spid="149514"/>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49514"/>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49514"/>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49514"/>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49514"/>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149516"/>
                                        </p:tgtEl>
                                        <p:attrNameLst>
                                          <p:attrName>style.visibility</p:attrName>
                                        </p:attrNameLst>
                                      </p:cBhvr>
                                      <p:to>
                                        <p:strVal val="visible"/>
                                      </p:to>
                                    </p:set>
                                    <p:anim calcmode="lin" valueType="num">
                                      <p:cBhvr>
                                        <p:cTn id="84" dur="500" fill="hold"/>
                                        <p:tgtEl>
                                          <p:spTgt spid="149516"/>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49516"/>
                                        </p:tgtEl>
                                        <p:attrNameLst>
                                          <p:attrName>ppt_y</p:attrName>
                                        </p:attrNameLst>
                                      </p:cBhvr>
                                      <p:tavLst>
                                        <p:tav tm="0">
                                          <p:val>
                                            <p:strVal val="#ppt_y"/>
                                          </p:val>
                                        </p:tav>
                                        <p:tav tm="100000">
                                          <p:val>
                                            <p:strVal val="#ppt_y"/>
                                          </p:val>
                                        </p:tav>
                                      </p:tavLst>
                                    </p:anim>
                                    <p:anim calcmode="lin" valueType="num">
                                      <p:cBhvr>
                                        <p:cTn id="86" dur="500" fill="hold"/>
                                        <p:tgtEl>
                                          <p:spTgt spid="149516"/>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4951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49516"/>
                                        </p:tgtEl>
                                      </p:cBhvr>
                                    </p:animEffect>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nodeType="clickEffect">
                                  <p:stCondLst>
                                    <p:cond delay="0"/>
                                  </p:stCondLst>
                                  <p:childTnLst>
                                    <p:set>
                                      <p:cBhvr>
                                        <p:cTn id="92" dur="1" fill="hold">
                                          <p:stCondLst>
                                            <p:cond delay="0"/>
                                          </p:stCondLst>
                                        </p:cTn>
                                        <p:tgtEl>
                                          <p:spTgt spid="149517"/>
                                        </p:tgtEl>
                                        <p:attrNameLst>
                                          <p:attrName>style.visibility</p:attrName>
                                        </p:attrNameLst>
                                      </p:cBhvr>
                                      <p:to>
                                        <p:strVal val="visible"/>
                                      </p:to>
                                    </p:set>
                                    <p:anim calcmode="lin" valueType="num">
                                      <p:cBhvr>
                                        <p:cTn id="93" dur="500" decel="50000" fill="hold">
                                          <p:stCondLst>
                                            <p:cond delay="0"/>
                                          </p:stCondLst>
                                        </p:cTn>
                                        <p:tgtEl>
                                          <p:spTgt spid="149517"/>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149517"/>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149517"/>
                                        </p:tgtEl>
                                        <p:attrNameLst>
                                          <p:attrName>ppt_w</p:attrName>
                                        </p:attrNameLst>
                                      </p:cBhvr>
                                      <p:tavLst>
                                        <p:tav tm="0">
                                          <p:val>
                                            <p:strVal val="#ppt_w*.05"/>
                                          </p:val>
                                        </p:tav>
                                        <p:tav tm="100000">
                                          <p:val>
                                            <p:strVal val="#ppt_w"/>
                                          </p:val>
                                        </p:tav>
                                      </p:tavLst>
                                    </p:anim>
                                    <p:anim calcmode="lin" valueType="num">
                                      <p:cBhvr>
                                        <p:cTn id="96" dur="1000" fill="hold"/>
                                        <p:tgtEl>
                                          <p:spTgt spid="149517"/>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149517"/>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149517"/>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149517"/>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149517"/>
                                        </p:tgtEl>
                                      </p:cBhvr>
                                    </p:animEffect>
                                  </p:childTnLst>
                                </p:cTn>
                              </p:par>
                            </p:childTnLst>
                          </p:cTn>
                        </p:par>
                      </p:childTnLst>
                    </p:cTn>
                  </p:par>
                  <p:par>
                    <p:cTn id="101" fill="hold">
                      <p:stCondLst>
                        <p:cond delay="indefinite"/>
                      </p:stCondLst>
                      <p:childTnLst>
                        <p:par>
                          <p:cTn id="102" fill="hold">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149519"/>
                                        </p:tgtEl>
                                        <p:attrNameLst>
                                          <p:attrName>style.visibility</p:attrName>
                                        </p:attrNameLst>
                                      </p:cBhvr>
                                      <p:to>
                                        <p:strVal val="visible"/>
                                      </p:to>
                                    </p:set>
                                    <p:anim calcmode="lin" valueType="num">
                                      <p:cBhvr>
                                        <p:cTn id="105" dur="500" fill="hold"/>
                                        <p:tgtEl>
                                          <p:spTgt spid="149519"/>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149519"/>
                                        </p:tgtEl>
                                        <p:attrNameLst>
                                          <p:attrName>ppt_y</p:attrName>
                                        </p:attrNameLst>
                                      </p:cBhvr>
                                      <p:tavLst>
                                        <p:tav tm="0">
                                          <p:val>
                                            <p:strVal val="#ppt_y"/>
                                          </p:val>
                                        </p:tav>
                                        <p:tav tm="100000">
                                          <p:val>
                                            <p:strVal val="#ppt_y"/>
                                          </p:val>
                                        </p:tav>
                                      </p:tavLst>
                                    </p:anim>
                                    <p:anim calcmode="lin" valueType="num">
                                      <p:cBhvr>
                                        <p:cTn id="107" dur="500" fill="hold"/>
                                        <p:tgtEl>
                                          <p:spTgt spid="149519"/>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149519"/>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149519"/>
                                        </p:tgtEl>
                                      </p:cBhvr>
                                    </p:animEffect>
                                  </p:childTnLst>
                                </p:cTn>
                              </p:par>
                            </p:childTnLst>
                          </p:cTn>
                        </p:par>
                      </p:childTnLst>
                    </p:cTn>
                  </p:par>
                  <p:par>
                    <p:cTn id="110" fill="hold">
                      <p:stCondLst>
                        <p:cond delay="indefinite"/>
                      </p:stCondLst>
                      <p:childTnLst>
                        <p:par>
                          <p:cTn id="111" fill="hold">
                            <p:stCondLst>
                              <p:cond delay="0"/>
                            </p:stCondLst>
                            <p:childTnLst>
                              <p:par>
                                <p:cTn id="112" presetID="41" presetClass="entr" presetSubtype="0" fill="hold" grpId="0" nodeType="clickEffect">
                                  <p:stCondLst>
                                    <p:cond delay="0"/>
                                  </p:stCondLst>
                                  <p:iterate type="lt">
                                    <p:tmPct val="10000"/>
                                  </p:iterate>
                                  <p:childTnLst>
                                    <p:set>
                                      <p:cBhvr>
                                        <p:cTn id="113" dur="1" fill="hold">
                                          <p:stCondLst>
                                            <p:cond delay="0"/>
                                          </p:stCondLst>
                                        </p:cTn>
                                        <p:tgtEl>
                                          <p:spTgt spid="149520"/>
                                        </p:tgtEl>
                                        <p:attrNameLst>
                                          <p:attrName>style.visibility</p:attrName>
                                        </p:attrNameLst>
                                      </p:cBhvr>
                                      <p:to>
                                        <p:strVal val="visible"/>
                                      </p:to>
                                    </p:set>
                                    <p:anim calcmode="lin" valueType="num">
                                      <p:cBhvr>
                                        <p:cTn id="114" dur="500" fill="hold"/>
                                        <p:tgtEl>
                                          <p:spTgt spid="149520"/>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149520"/>
                                        </p:tgtEl>
                                        <p:attrNameLst>
                                          <p:attrName>ppt_y</p:attrName>
                                        </p:attrNameLst>
                                      </p:cBhvr>
                                      <p:tavLst>
                                        <p:tav tm="0">
                                          <p:val>
                                            <p:strVal val="#ppt_y"/>
                                          </p:val>
                                        </p:tav>
                                        <p:tav tm="100000">
                                          <p:val>
                                            <p:strVal val="#ppt_y"/>
                                          </p:val>
                                        </p:tav>
                                      </p:tavLst>
                                    </p:anim>
                                    <p:anim calcmode="lin" valueType="num">
                                      <p:cBhvr>
                                        <p:cTn id="116" dur="500" fill="hold"/>
                                        <p:tgtEl>
                                          <p:spTgt spid="149520"/>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149520"/>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149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8" grpId="0"/>
      <p:bldP spid="149509" grpId="0"/>
      <p:bldP spid="149510" grpId="0"/>
      <p:bldP spid="149513" grpId="0"/>
      <p:bldP spid="149516" grpId="0"/>
      <p:bldP spid="149519" grpId="0"/>
      <p:bldP spid="14952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dt" sz="half" idx="2"/>
          </p:nvPr>
        </p:nvSpPr>
        <p:spPr/>
        <p:txBody>
          <a:bodyPr/>
          <a:lstStyle/>
          <a:p>
            <a:fld id="{87D25E68-379D-4013-9258-964B3406B769}" type="datetime1">
              <a:rPr lang="en-US"/>
              <a:pPr/>
              <a:t>5/15/2017</a:t>
            </a:fld>
            <a:endParaRPr lang="en-US"/>
          </a:p>
        </p:txBody>
      </p:sp>
      <p:sp>
        <p:nvSpPr>
          <p:cNvPr id="6" name="Rectangle 11"/>
          <p:cNvSpPr>
            <a:spLocks noGrp="1" noChangeArrowheads="1"/>
          </p:cNvSpPr>
          <p:nvPr>
            <p:ph type="sldNum" sz="quarter" idx="4"/>
          </p:nvPr>
        </p:nvSpPr>
        <p:spPr/>
        <p:txBody>
          <a:bodyPr/>
          <a:lstStyle/>
          <a:p>
            <a:fld id="{56B37EED-9F9F-4700-AF84-CC4DEDFBAF2F}" type="slidenum">
              <a:rPr lang="en-US"/>
              <a:pPr/>
              <a:t>95</a:t>
            </a:fld>
            <a:endParaRPr lang="en-US"/>
          </a:p>
        </p:txBody>
      </p:sp>
      <p:sp>
        <p:nvSpPr>
          <p:cNvPr id="151555" name="Rectangle 3"/>
          <p:cNvSpPr>
            <a:spLocks noChangeArrowheads="1"/>
          </p:cNvSpPr>
          <p:nvPr/>
        </p:nvSpPr>
        <p:spPr bwMode="auto">
          <a:xfrm>
            <a:off x="0" y="-180975"/>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1554" name="Object 2"/>
          <p:cNvGraphicFramePr>
            <a:graphicFrameLocks noChangeAspect="1"/>
          </p:cNvGraphicFramePr>
          <p:nvPr/>
        </p:nvGraphicFramePr>
        <p:xfrm>
          <a:off x="1116013" y="333375"/>
          <a:ext cx="6788150" cy="5861050"/>
        </p:xfrm>
        <a:graphic>
          <a:graphicData uri="http://schemas.openxmlformats.org/presentationml/2006/ole">
            <mc:AlternateContent xmlns:mc="http://schemas.openxmlformats.org/markup-compatibility/2006">
              <mc:Choice xmlns:v="urn:schemas-microsoft-com:vml" Requires="v">
                <p:oleObj spid="_x0000_s143363" name="Visio" r:id="rId3" imgW="5521960" imgH="7150100" progId="Visio.Drawing.6">
                  <p:embed/>
                </p:oleObj>
              </mc:Choice>
              <mc:Fallback>
                <p:oleObj name="Visio" r:id="rId3" imgW="5521960" imgH="71501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33375"/>
                        <a:ext cx="6788150" cy="586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45842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circle(out)">
                                      <p:cBhvr>
                                        <p:cTn id="7" dur="5000"/>
                                        <p:tgtEl>
                                          <p:spTgt spid="151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E99970F6-D389-4058-9FE0-A03E5EB4750E}" type="datetime1">
              <a:rPr lang="en-US"/>
              <a:pPr/>
              <a:t>5/15/2017</a:t>
            </a:fld>
            <a:endParaRPr lang="en-US"/>
          </a:p>
        </p:txBody>
      </p:sp>
      <p:sp>
        <p:nvSpPr>
          <p:cNvPr id="12" name="Rectangle 11"/>
          <p:cNvSpPr>
            <a:spLocks noGrp="1" noChangeArrowheads="1"/>
          </p:cNvSpPr>
          <p:nvPr>
            <p:ph type="sldNum" sz="quarter" idx="4"/>
          </p:nvPr>
        </p:nvSpPr>
        <p:spPr/>
        <p:txBody>
          <a:bodyPr/>
          <a:lstStyle/>
          <a:p>
            <a:fld id="{B58B6444-F2BD-4A20-9AF2-396F62C0ED6C}" type="slidenum">
              <a:rPr lang="en-US"/>
              <a:pPr/>
              <a:t>96</a:t>
            </a:fld>
            <a:endParaRPr lang="en-US"/>
          </a:p>
        </p:txBody>
      </p:sp>
      <p:pic>
        <p:nvPicPr>
          <p:cNvPr id="94218" name="Picture 10" descr="trf3ph"/>
          <p:cNvPicPr>
            <a:picLocks noChangeAspect="1" noChangeArrowheads="1"/>
          </p:cNvPicPr>
          <p:nvPr/>
        </p:nvPicPr>
        <p:blipFill>
          <a:blip r:embed="rId2">
            <a:lum bright="12000"/>
          </a:blip>
          <a:srcRect/>
          <a:stretch>
            <a:fillRect/>
          </a:stretch>
        </p:blipFill>
        <p:spPr bwMode="auto">
          <a:xfrm>
            <a:off x="3059113" y="0"/>
            <a:ext cx="2468562" cy="3933825"/>
          </a:xfrm>
          <a:prstGeom prst="rect">
            <a:avLst/>
          </a:prstGeom>
          <a:noFill/>
        </p:spPr>
      </p:pic>
      <p:grpSp>
        <p:nvGrpSpPr>
          <p:cNvPr id="94215" name="Group 7"/>
          <p:cNvGrpSpPr>
            <a:grpSpLocks/>
          </p:cNvGrpSpPr>
          <p:nvPr/>
        </p:nvGrpSpPr>
        <p:grpSpPr bwMode="auto">
          <a:xfrm>
            <a:off x="0" y="3789363"/>
            <a:ext cx="5795963" cy="3068637"/>
            <a:chOff x="2016" y="1776"/>
            <a:chExt cx="3744" cy="2544"/>
          </a:xfrm>
        </p:grpSpPr>
        <p:pic>
          <p:nvPicPr>
            <p:cNvPr id="94216" name="Picture 8" descr="Copy of grdtg1"/>
            <p:cNvPicPr>
              <a:picLocks noChangeAspect="1" noChangeArrowheads="1"/>
            </p:cNvPicPr>
            <p:nvPr/>
          </p:nvPicPr>
          <p:blipFill>
            <a:blip r:embed="rId3"/>
            <a:srcRect/>
            <a:stretch>
              <a:fillRect/>
            </a:stretch>
          </p:blipFill>
          <p:spPr bwMode="auto">
            <a:xfrm>
              <a:off x="3888" y="1776"/>
              <a:ext cx="1872" cy="2544"/>
            </a:xfrm>
            <a:prstGeom prst="rect">
              <a:avLst/>
            </a:prstGeom>
            <a:noFill/>
          </p:spPr>
        </p:pic>
        <p:pic>
          <p:nvPicPr>
            <p:cNvPr id="94217" name="Picture 9" descr="IMG_0421"/>
            <p:cNvPicPr>
              <a:picLocks noChangeAspect="1" noChangeArrowheads="1"/>
            </p:cNvPicPr>
            <p:nvPr/>
          </p:nvPicPr>
          <p:blipFill>
            <a:blip r:embed="rId4"/>
            <a:srcRect/>
            <a:stretch>
              <a:fillRect/>
            </a:stretch>
          </p:blipFill>
          <p:spPr bwMode="auto">
            <a:xfrm>
              <a:off x="2016" y="2112"/>
              <a:ext cx="1872" cy="2183"/>
            </a:xfrm>
            <a:prstGeom prst="rect">
              <a:avLst/>
            </a:prstGeom>
            <a:noFill/>
          </p:spPr>
        </p:pic>
      </p:grpSp>
      <p:pic>
        <p:nvPicPr>
          <p:cNvPr id="94212" name="Picture 4" descr="IMG_0437"/>
          <p:cNvPicPr>
            <a:picLocks noChangeAspect="1" noChangeArrowheads="1"/>
          </p:cNvPicPr>
          <p:nvPr/>
        </p:nvPicPr>
        <p:blipFill>
          <a:blip r:embed="rId5">
            <a:lum bright="30000" contrast="6000"/>
          </a:blip>
          <a:srcRect/>
          <a:stretch>
            <a:fillRect/>
          </a:stretch>
        </p:blipFill>
        <p:spPr bwMode="auto">
          <a:xfrm>
            <a:off x="0" y="0"/>
            <a:ext cx="3046413" cy="4635500"/>
          </a:xfrm>
          <a:prstGeom prst="rect">
            <a:avLst/>
          </a:prstGeom>
          <a:noFill/>
        </p:spPr>
      </p:pic>
      <p:pic>
        <p:nvPicPr>
          <p:cNvPr id="94213" name="Picture 5" descr="KIF_1664"/>
          <p:cNvPicPr>
            <a:picLocks noChangeAspect="1" noChangeArrowheads="1"/>
          </p:cNvPicPr>
          <p:nvPr/>
        </p:nvPicPr>
        <p:blipFill>
          <a:blip r:embed="rId6" cstate="print">
            <a:lum bright="24000"/>
          </a:blip>
          <a:srcRect/>
          <a:stretch>
            <a:fillRect/>
          </a:stretch>
        </p:blipFill>
        <p:spPr bwMode="auto">
          <a:xfrm>
            <a:off x="5580063" y="3751263"/>
            <a:ext cx="3563937" cy="3106737"/>
          </a:xfrm>
          <a:prstGeom prst="rect">
            <a:avLst/>
          </a:prstGeom>
          <a:noFill/>
        </p:spPr>
      </p:pic>
      <p:pic>
        <p:nvPicPr>
          <p:cNvPr id="94214" name="Picture 6" descr="KIF_1599"/>
          <p:cNvPicPr>
            <a:picLocks noChangeAspect="1" noChangeArrowheads="1"/>
          </p:cNvPicPr>
          <p:nvPr/>
        </p:nvPicPr>
        <p:blipFill>
          <a:blip r:embed="rId7" cstate="print">
            <a:lum bright="24000"/>
          </a:blip>
          <a:srcRect/>
          <a:stretch>
            <a:fillRect/>
          </a:stretch>
        </p:blipFill>
        <p:spPr bwMode="auto">
          <a:xfrm>
            <a:off x="5505450" y="0"/>
            <a:ext cx="3638550" cy="3789363"/>
          </a:xfrm>
          <a:prstGeom prst="rect">
            <a:avLst/>
          </a:prstGeom>
          <a:noFill/>
        </p:spPr>
      </p:pic>
      <p:sp>
        <p:nvSpPr>
          <p:cNvPr id="94220" name="WordArt 12"/>
          <p:cNvSpPr>
            <a:spLocks noChangeArrowheads="1" noChangeShapeType="1" noTextEdit="1"/>
          </p:cNvSpPr>
          <p:nvPr/>
        </p:nvSpPr>
        <p:spPr bwMode="auto">
          <a:xfrm>
            <a:off x="1476375" y="2636838"/>
            <a:ext cx="4833938" cy="1593850"/>
          </a:xfrm>
          <a:prstGeom prst="rect">
            <a:avLst/>
          </a:prstGeom>
        </p:spPr>
        <p:txBody>
          <a:bodyPr spcFirstLastPara="1" wrap="none" fromWordArt="1">
            <a:prstTxWarp prst="textArchUp">
              <a:avLst>
                <a:gd name="adj" fmla="val 108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id-ID" sz="3600" kern="10">
                <a:ln w="9525">
                  <a:round/>
                  <a:headEnd/>
                  <a:tailEnd/>
                </a:ln>
                <a:gradFill rotWithShape="0">
                  <a:gsLst>
                    <a:gs pos="0">
                      <a:srgbClr val="FFE701"/>
                    </a:gs>
                    <a:gs pos="100000">
                      <a:srgbClr val="FE3E02"/>
                    </a:gs>
                  </a:gsLst>
                  <a:lin ang="5400000" scaled="1"/>
                </a:gradFill>
                <a:latin typeface="Impact"/>
              </a:rPr>
              <a:t>METODE FAST DECOUPLED</a:t>
            </a:r>
          </a:p>
        </p:txBody>
      </p:sp>
    </p:spTree>
    <p:extLst>
      <p:ext uri="{BB962C8B-B14F-4D97-AF65-F5344CB8AC3E}">
        <p14:creationId xmlns:p14="http://schemas.microsoft.com/office/powerpoint/2010/main" val="911941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4215"/>
                                        </p:tgtEl>
                                        <p:attrNameLst>
                                          <p:attrName>style.visibility</p:attrName>
                                        </p:attrNameLst>
                                      </p:cBhvr>
                                      <p:to>
                                        <p:strVal val="visible"/>
                                      </p:to>
                                    </p:set>
                                    <p:anim calcmode="lin" valueType="num">
                                      <p:cBhvr>
                                        <p:cTn id="7" dur="3000" fill="hold"/>
                                        <p:tgtEl>
                                          <p:spTgt spid="94215"/>
                                        </p:tgtEl>
                                        <p:attrNameLst>
                                          <p:attrName>ppt_w</p:attrName>
                                        </p:attrNameLst>
                                      </p:cBhvr>
                                      <p:tavLst>
                                        <p:tav tm="0">
                                          <p:val>
                                            <p:strVal val="#ppt_w*0.70"/>
                                          </p:val>
                                        </p:tav>
                                        <p:tav tm="100000">
                                          <p:val>
                                            <p:strVal val="#ppt_w"/>
                                          </p:val>
                                        </p:tav>
                                      </p:tavLst>
                                    </p:anim>
                                    <p:anim calcmode="lin" valueType="num">
                                      <p:cBhvr>
                                        <p:cTn id="8" dur="3000" fill="hold"/>
                                        <p:tgtEl>
                                          <p:spTgt spid="94215"/>
                                        </p:tgtEl>
                                        <p:attrNameLst>
                                          <p:attrName>ppt_h</p:attrName>
                                        </p:attrNameLst>
                                      </p:cBhvr>
                                      <p:tavLst>
                                        <p:tav tm="0">
                                          <p:val>
                                            <p:strVal val="#ppt_h"/>
                                          </p:val>
                                        </p:tav>
                                        <p:tav tm="100000">
                                          <p:val>
                                            <p:strVal val="#ppt_h"/>
                                          </p:val>
                                        </p:tav>
                                      </p:tavLst>
                                    </p:anim>
                                    <p:animEffect transition="in" filter="fade">
                                      <p:cBhvr>
                                        <p:cTn id="9" dur="3000"/>
                                        <p:tgtEl>
                                          <p:spTgt spid="94215"/>
                                        </p:tgtEl>
                                      </p:cBhvr>
                                    </p:animEffect>
                                  </p:childTnLst>
                                </p:cTn>
                              </p:par>
                              <p:par>
                                <p:cTn id="10" presetID="55" presetClass="entr" presetSubtype="0" fill="hold" nodeType="withEffect">
                                  <p:stCondLst>
                                    <p:cond delay="0"/>
                                  </p:stCondLst>
                                  <p:childTnLst>
                                    <p:set>
                                      <p:cBhvr>
                                        <p:cTn id="11" dur="1" fill="hold">
                                          <p:stCondLst>
                                            <p:cond delay="0"/>
                                          </p:stCondLst>
                                        </p:cTn>
                                        <p:tgtEl>
                                          <p:spTgt spid="94213"/>
                                        </p:tgtEl>
                                        <p:attrNameLst>
                                          <p:attrName>style.visibility</p:attrName>
                                        </p:attrNameLst>
                                      </p:cBhvr>
                                      <p:to>
                                        <p:strVal val="visible"/>
                                      </p:to>
                                    </p:set>
                                    <p:anim calcmode="lin" valueType="num">
                                      <p:cBhvr>
                                        <p:cTn id="12" dur="3000" fill="hold"/>
                                        <p:tgtEl>
                                          <p:spTgt spid="94213"/>
                                        </p:tgtEl>
                                        <p:attrNameLst>
                                          <p:attrName>ppt_w</p:attrName>
                                        </p:attrNameLst>
                                      </p:cBhvr>
                                      <p:tavLst>
                                        <p:tav tm="0">
                                          <p:val>
                                            <p:strVal val="#ppt_w*0.70"/>
                                          </p:val>
                                        </p:tav>
                                        <p:tav tm="100000">
                                          <p:val>
                                            <p:strVal val="#ppt_w"/>
                                          </p:val>
                                        </p:tav>
                                      </p:tavLst>
                                    </p:anim>
                                    <p:anim calcmode="lin" valueType="num">
                                      <p:cBhvr>
                                        <p:cTn id="13" dur="3000" fill="hold"/>
                                        <p:tgtEl>
                                          <p:spTgt spid="94213"/>
                                        </p:tgtEl>
                                        <p:attrNameLst>
                                          <p:attrName>ppt_h</p:attrName>
                                        </p:attrNameLst>
                                      </p:cBhvr>
                                      <p:tavLst>
                                        <p:tav tm="0">
                                          <p:val>
                                            <p:strVal val="#ppt_h"/>
                                          </p:val>
                                        </p:tav>
                                        <p:tav tm="100000">
                                          <p:val>
                                            <p:strVal val="#ppt_h"/>
                                          </p:val>
                                        </p:tav>
                                      </p:tavLst>
                                    </p:anim>
                                    <p:animEffect transition="in" filter="fade">
                                      <p:cBhvr>
                                        <p:cTn id="14" dur="3000"/>
                                        <p:tgtEl>
                                          <p:spTgt spid="94213"/>
                                        </p:tgtEl>
                                      </p:cBhvr>
                                    </p:animEffect>
                                  </p:childTnLst>
                                </p:cTn>
                              </p:par>
                              <p:par>
                                <p:cTn id="15" presetID="55" presetClass="entr" presetSubtype="0" fill="hold" nodeType="withEffect">
                                  <p:stCondLst>
                                    <p:cond delay="0"/>
                                  </p:stCondLst>
                                  <p:childTnLst>
                                    <p:set>
                                      <p:cBhvr>
                                        <p:cTn id="16" dur="1" fill="hold">
                                          <p:stCondLst>
                                            <p:cond delay="0"/>
                                          </p:stCondLst>
                                        </p:cTn>
                                        <p:tgtEl>
                                          <p:spTgt spid="94214"/>
                                        </p:tgtEl>
                                        <p:attrNameLst>
                                          <p:attrName>style.visibility</p:attrName>
                                        </p:attrNameLst>
                                      </p:cBhvr>
                                      <p:to>
                                        <p:strVal val="visible"/>
                                      </p:to>
                                    </p:set>
                                    <p:anim calcmode="lin" valueType="num">
                                      <p:cBhvr>
                                        <p:cTn id="17" dur="3000" fill="hold"/>
                                        <p:tgtEl>
                                          <p:spTgt spid="94214"/>
                                        </p:tgtEl>
                                        <p:attrNameLst>
                                          <p:attrName>ppt_w</p:attrName>
                                        </p:attrNameLst>
                                      </p:cBhvr>
                                      <p:tavLst>
                                        <p:tav tm="0">
                                          <p:val>
                                            <p:strVal val="#ppt_w*0.70"/>
                                          </p:val>
                                        </p:tav>
                                        <p:tav tm="100000">
                                          <p:val>
                                            <p:strVal val="#ppt_w"/>
                                          </p:val>
                                        </p:tav>
                                      </p:tavLst>
                                    </p:anim>
                                    <p:anim calcmode="lin" valueType="num">
                                      <p:cBhvr>
                                        <p:cTn id="18" dur="3000" fill="hold"/>
                                        <p:tgtEl>
                                          <p:spTgt spid="94214"/>
                                        </p:tgtEl>
                                        <p:attrNameLst>
                                          <p:attrName>ppt_h</p:attrName>
                                        </p:attrNameLst>
                                      </p:cBhvr>
                                      <p:tavLst>
                                        <p:tav tm="0">
                                          <p:val>
                                            <p:strVal val="#ppt_h"/>
                                          </p:val>
                                        </p:tav>
                                        <p:tav tm="100000">
                                          <p:val>
                                            <p:strVal val="#ppt_h"/>
                                          </p:val>
                                        </p:tav>
                                      </p:tavLst>
                                    </p:anim>
                                    <p:animEffect transition="in" filter="fade">
                                      <p:cBhvr>
                                        <p:cTn id="19" dur="3000"/>
                                        <p:tgtEl>
                                          <p:spTgt spid="94214"/>
                                        </p:tgtEl>
                                      </p:cBhvr>
                                    </p:animEffect>
                                  </p:childTnLst>
                                </p:cTn>
                              </p:par>
                              <p:par>
                                <p:cTn id="20" presetID="55" presetClass="entr" presetSubtype="0" fill="hold" nodeType="withEffect">
                                  <p:stCondLst>
                                    <p:cond delay="0"/>
                                  </p:stCondLst>
                                  <p:childTnLst>
                                    <p:set>
                                      <p:cBhvr>
                                        <p:cTn id="21" dur="1" fill="hold">
                                          <p:stCondLst>
                                            <p:cond delay="0"/>
                                          </p:stCondLst>
                                        </p:cTn>
                                        <p:tgtEl>
                                          <p:spTgt spid="94218"/>
                                        </p:tgtEl>
                                        <p:attrNameLst>
                                          <p:attrName>style.visibility</p:attrName>
                                        </p:attrNameLst>
                                      </p:cBhvr>
                                      <p:to>
                                        <p:strVal val="visible"/>
                                      </p:to>
                                    </p:set>
                                    <p:anim calcmode="lin" valueType="num">
                                      <p:cBhvr>
                                        <p:cTn id="22" dur="3000" fill="hold"/>
                                        <p:tgtEl>
                                          <p:spTgt spid="94218"/>
                                        </p:tgtEl>
                                        <p:attrNameLst>
                                          <p:attrName>ppt_w</p:attrName>
                                        </p:attrNameLst>
                                      </p:cBhvr>
                                      <p:tavLst>
                                        <p:tav tm="0">
                                          <p:val>
                                            <p:strVal val="#ppt_w*0.70"/>
                                          </p:val>
                                        </p:tav>
                                        <p:tav tm="100000">
                                          <p:val>
                                            <p:strVal val="#ppt_w"/>
                                          </p:val>
                                        </p:tav>
                                      </p:tavLst>
                                    </p:anim>
                                    <p:anim calcmode="lin" valueType="num">
                                      <p:cBhvr>
                                        <p:cTn id="23" dur="3000" fill="hold"/>
                                        <p:tgtEl>
                                          <p:spTgt spid="94218"/>
                                        </p:tgtEl>
                                        <p:attrNameLst>
                                          <p:attrName>ppt_h</p:attrName>
                                        </p:attrNameLst>
                                      </p:cBhvr>
                                      <p:tavLst>
                                        <p:tav tm="0">
                                          <p:val>
                                            <p:strVal val="#ppt_h"/>
                                          </p:val>
                                        </p:tav>
                                        <p:tav tm="100000">
                                          <p:val>
                                            <p:strVal val="#ppt_h"/>
                                          </p:val>
                                        </p:tav>
                                      </p:tavLst>
                                    </p:anim>
                                    <p:animEffect transition="in" filter="fade">
                                      <p:cBhvr>
                                        <p:cTn id="24" dur="3000"/>
                                        <p:tgtEl>
                                          <p:spTgt spid="94218"/>
                                        </p:tgtEl>
                                      </p:cBhvr>
                                    </p:animEffect>
                                  </p:childTnLst>
                                </p:cTn>
                              </p:par>
                              <p:par>
                                <p:cTn id="25" presetID="55" presetClass="entr" presetSubtype="0" fill="hold" nodeType="withEffect">
                                  <p:stCondLst>
                                    <p:cond delay="0"/>
                                  </p:stCondLst>
                                  <p:childTnLst>
                                    <p:set>
                                      <p:cBhvr>
                                        <p:cTn id="26" dur="1" fill="hold">
                                          <p:stCondLst>
                                            <p:cond delay="0"/>
                                          </p:stCondLst>
                                        </p:cTn>
                                        <p:tgtEl>
                                          <p:spTgt spid="94212"/>
                                        </p:tgtEl>
                                        <p:attrNameLst>
                                          <p:attrName>style.visibility</p:attrName>
                                        </p:attrNameLst>
                                      </p:cBhvr>
                                      <p:to>
                                        <p:strVal val="visible"/>
                                      </p:to>
                                    </p:set>
                                    <p:anim calcmode="lin" valueType="num">
                                      <p:cBhvr>
                                        <p:cTn id="27" dur="3000" fill="hold"/>
                                        <p:tgtEl>
                                          <p:spTgt spid="94212"/>
                                        </p:tgtEl>
                                        <p:attrNameLst>
                                          <p:attrName>ppt_w</p:attrName>
                                        </p:attrNameLst>
                                      </p:cBhvr>
                                      <p:tavLst>
                                        <p:tav tm="0">
                                          <p:val>
                                            <p:strVal val="#ppt_w*0.70"/>
                                          </p:val>
                                        </p:tav>
                                        <p:tav tm="100000">
                                          <p:val>
                                            <p:strVal val="#ppt_w"/>
                                          </p:val>
                                        </p:tav>
                                      </p:tavLst>
                                    </p:anim>
                                    <p:anim calcmode="lin" valueType="num">
                                      <p:cBhvr>
                                        <p:cTn id="28" dur="3000" fill="hold"/>
                                        <p:tgtEl>
                                          <p:spTgt spid="94212"/>
                                        </p:tgtEl>
                                        <p:attrNameLst>
                                          <p:attrName>ppt_h</p:attrName>
                                        </p:attrNameLst>
                                      </p:cBhvr>
                                      <p:tavLst>
                                        <p:tav tm="0">
                                          <p:val>
                                            <p:strVal val="#ppt_h"/>
                                          </p:val>
                                        </p:tav>
                                        <p:tav tm="100000">
                                          <p:val>
                                            <p:strVal val="#ppt_h"/>
                                          </p:val>
                                        </p:tav>
                                      </p:tavLst>
                                    </p:anim>
                                    <p:animEffect transition="in" filter="fade">
                                      <p:cBhvr>
                                        <p:cTn id="29" dur="3000"/>
                                        <p:tgtEl>
                                          <p:spTgt spid="94212"/>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94220"/>
                                        </p:tgtEl>
                                        <p:attrNameLst>
                                          <p:attrName>style.visibility</p:attrName>
                                        </p:attrNameLst>
                                      </p:cBhvr>
                                      <p:to>
                                        <p:strVal val="visible"/>
                                      </p:to>
                                    </p:set>
                                    <p:anim calcmode="lin" valueType="num">
                                      <p:cBhvr>
                                        <p:cTn id="34" dur="3000" fill="hold"/>
                                        <p:tgtEl>
                                          <p:spTgt spid="94220"/>
                                        </p:tgtEl>
                                        <p:attrNameLst>
                                          <p:attrName>ppt_x</p:attrName>
                                        </p:attrNameLst>
                                      </p:cBhvr>
                                      <p:tavLst>
                                        <p:tav tm="0">
                                          <p:val>
                                            <p:strVal val="#ppt_x-.2"/>
                                          </p:val>
                                        </p:tav>
                                        <p:tav tm="100000">
                                          <p:val>
                                            <p:strVal val="#ppt_x"/>
                                          </p:val>
                                        </p:tav>
                                      </p:tavLst>
                                    </p:anim>
                                    <p:anim calcmode="lin" valueType="num">
                                      <p:cBhvr>
                                        <p:cTn id="35" dur="3000" fill="hold"/>
                                        <p:tgtEl>
                                          <p:spTgt spid="94220"/>
                                        </p:tgtEl>
                                        <p:attrNameLst>
                                          <p:attrName>ppt_y</p:attrName>
                                        </p:attrNameLst>
                                      </p:cBhvr>
                                      <p:tavLst>
                                        <p:tav tm="0">
                                          <p:val>
                                            <p:strVal val="#ppt_y"/>
                                          </p:val>
                                        </p:tav>
                                        <p:tav tm="100000">
                                          <p:val>
                                            <p:strVal val="#ppt_y"/>
                                          </p:val>
                                        </p:tav>
                                      </p:tavLst>
                                    </p:anim>
                                    <p:animEffect transition="in" filter="wipe(right)" prLst="gradientSize: 0.1">
                                      <p:cBhvr>
                                        <p:cTn id="36" dur="3000"/>
                                        <p:tgtEl>
                                          <p:spTgt spid="94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a:spLocks noGrp="1" noChangeArrowheads="1"/>
          </p:cNvSpPr>
          <p:nvPr>
            <p:ph type="dt" sz="half" idx="2"/>
          </p:nvPr>
        </p:nvSpPr>
        <p:spPr/>
        <p:txBody>
          <a:bodyPr/>
          <a:lstStyle/>
          <a:p>
            <a:fld id="{86222689-1519-4D6C-BA53-D3B57506E0DB}" type="datetime1">
              <a:rPr lang="en-US"/>
              <a:pPr/>
              <a:t>5/15/2017</a:t>
            </a:fld>
            <a:endParaRPr lang="en-US"/>
          </a:p>
        </p:txBody>
      </p:sp>
      <p:sp>
        <p:nvSpPr>
          <p:cNvPr id="19" name="Rectangle 11"/>
          <p:cNvSpPr>
            <a:spLocks noGrp="1" noChangeArrowheads="1"/>
          </p:cNvSpPr>
          <p:nvPr>
            <p:ph type="sldNum" sz="quarter" idx="4"/>
          </p:nvPr>
        </p:nvSpPr>
        <p:spPr/>
        <p:txBody>
          <a:bodyPr/>
          <a:lstStyle/>
          <a:p>
            <a:fld id="{EA432DC7-B4CA-4F3A-86AA-10F5626F2669}" type="slidenum">
              <a:rPr lang="en-US"/>
              <a:pPr/>
              <a:t>97</a:t>
            </a:fld>
            <a:endParaRPr lang="en-US"/>
          </a:p>
        </p:txBody>
      </p:sp>
      <p:sp>
        <p:nvSpPr>
          <p:cNvPr id="152579" name="Rectangle 3"/>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sp>
        <p:nvSpPr>
          <p:cNvPr id="152582" name="Rectangle 6"/>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sp>
        <p:nvSpPr>
          <p:cNvPr id="152585" name="Rectangle 9"/>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2591" name="Rectangle 15"/>
          <p:cNvSpPr>
            <a:spLocks noChangeArrowheads="1"/>
          </p:cNvSpPr>
          <p:nvPr/>
        </p:nvSpPr>
        <p:spPr bwMode="auto">
          <a:xfrm>
            <a:off x="0" y="3157538"/>
            <a:ext cx="9144000" cy="0"/>
          </a:xfrm>
          <a:prstGeom prst="rect">
            <a:avLst/>
          </a:prstGeom>
          <a:noFill/>
          <a:ln w="9525">
            <a:noFill/>
            <a:miter lim="800000"/>
            <a:headEnd/>
            <a:tailEnd/>
          </a:ln>
          <a:effectLst/>
        </p:spPr>
        <p:txBody>
          <a:bodyPr wrap="none" anchor="ctr">
            <a:spAutoFit/>
          </a:bodyPr>
          <a:lstStyle/>
          <a:p>
            <a:endParaRPr lang="id-ID"/>
          </a:p>
        </p:txBody>
      </p:sp>
      <p:sp>
        <p:nvSpPr>
          <p:cNvPr id="152593" name="Rectangle 17"/>
          <p:cNvSpPr>
            <a:spLocks noChangeArrowheads="1"/>
          </p:cNvSpPr>
          <p:nvPr/>
        </p:nvSpPr>
        <p:spPr bwMode="auto">
          <a:xfrm>
            <a:off x="0" y="3157538"/>
            <a:ext cx="9144000" cy="0"/>
          </a:xfrm>
          <a:prstGeom prst="rect">
            <a:avLst/>
          </a:prstGeom>
          <a:noFill/>
          <a:ln w="9525">
            <a:noFill/>
            <a:miter lim="800000"/>
            <a:headEnd/>
            <a:tailEnd/>
          </a:ln>
          <a:effectLst/>
        </p:spPr>
        <p:txBody>
          <a:bodyPr wrap="none" anchor="ctr">
            <a:spAutoFit/>
          </a:bodyPr>
          <a:lstStyle/>
          <a:p>
            <a:endParaRPr lang="id-ID"/>
          </a:p>
        </p:txBody>
      </p:sp>
      <p:sp>
        <p:nvSpPr>
          <p:cNvPr id="152595" name="Rectangle 19"/>
          <p:cNvSpPr>
            <a:spLocks noChangeArrowheads="1"/>
          </p:cNvSpPr>
          <p:nvPr/>
        </p:nvSpPr>
        <p:spPr bwMode="auto">
          <a:xfrm>
            <a:off x="323850" y="246063"/>
            <a:ext cx="3767138" cy="396875"/>
          </a:xfrm>
          <a:prstGeom prst="rect">
            <a:avLst/>
          </a:prstGeom>
          <a:noFill/>
          <a:ln w="9525">
            <a:noFill/>
            <a:miter lim="800000"/>
            <a:headEnd/>
            <a:tailEnd/>
          </a:ln>
          <a:effectLst/>
        </p:spPr>
        <p:txBody>
          <a:bodyPr wrap="none" anchor="ctr">
            <a:spAutoFit/>
          </a:bodyPr>
          <a:lstStyle/>
          <a:p>
            <a:pPr eaLnBrk="1" hangingPunct="1"/>
            <a:r>
              <a:rPr lang="en-US" sz="2000" b="1"/>
              <a:t>METODA FAST-DECOUPLED</a:t>
            </a:r>
            <a:r>
              <a:rPr lang="en-US" sz="1800"/>
              <a:t> </a:t>
            </a:r>
          </a:p>
        </p:txBody>
      </p:sp>
      <p:sp>
        <p:nvSpPr>
          <p:cNvPr id="152597" name="Rectangle 21"/>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2596" name="Object 20"/>
          <p:cNvGraphicFramePr>
            <a:graphicFrameLocks noChangeAspect="1"/>
          </p:cNvGraphicFramePr>
          <p:nvPr/>
        </p:nvGraphicFramePr>
        <p:xfrm>
          <a:off x="792163" y="836613"/>
          <a:ext cx="2124075" cy="558800"/>
        </p:xfrm>
        <a:graphic>
          <a:graphicData uri="http://schemas.openxmlformats.org/presentationml/2006/ole">
            <mc:AlternateContent xmlns:mc="http://schemas.openxmlformats.org/markup-compatibility/2006">
              <mc:Choice xmlns:v="urn:schemas-microsoft-com:vml" Requires="v">
                <p:oleObj spid="_x0000_s144391" name="Equation" r:id="rId3" imgW="901309" imgH="241195" progId="Equation.3">
                  <p:embed/>
                </p:oleObj>
              </mc:Choice>
              <mc:Fallback>
                <p:oleObj name="Equation" r:id="rId3" imgW="901309"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836613"/>
                        <a:ext cx="2124075"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99" name="Rectangle 23"/>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2598" name="Object 22"/>
          <p:cNvGraphicFramePr>
            <a:graphicFrameLocks noChangeAspect="1"/>
          </p:cNvGraphicFramePr>
          <p:nvPr/>
        </p:nvGraphicFramePr>
        <p:xfrm>
          <a:off x="827088" y="1557338"/>
          <a:ext cx="3097212" cy="914400"/>
        </p:xfrm>
        <a:graphic>
          <a:graphicData uri="http://schemas.openxmlformats.org/presentationml/2006/ole">
            <mc:AlternateContent xmlns:mc="http://schemas.openxmlformats.org/markup-compatibility/2006">
              <mc:Choice xmlns:v="urn:schemas-microsoft-com:vml" Requires="v">
                <p:oleObj spid="_x0000_s144392" name="Equation" r:id="rId5" imgW="1651000" imgH="482600" progId="Equation.3">
                  <p:embed/>
                </p:oleObj>
              </mc:Choice>
              <mc:Fallback>
                <p:oleObj name="Equation" r:id="rId5" imgW="16510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557338"/>
                        <a:ext cx="309721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601" name="Rectangle 25"/>
          <p:cNvSpPr>
            <a:spLocks noChangeArrowheads="1"/>
          </p:cNvSpPr>
          <p:nvPr/>
        </p:nvSpPr>
        <p:spPr bwMode="auto">
          <a:xfrm>
            <a:off x="0" y="32527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2600" name="Object 24"/>
          <p:cNvGraphicFramePr>
            <a:graphicFrameLocks noChangeAspect="1"/>
          </p:cNvGraphicFramePr>
          <p:nvPr/>
        </p:nvGraphicFramePr>
        <p:xfrm>
          <a:off x="755650" y="2478088"/>
          <a:ext cx="3816350" cy="806450"/>
        </p:xfrm>
        <a:graphic>
          <a:graphicData uri="http://schemas.openxmlformats.org/presentationml/2006/ole">
            <mc:AlternateContent xmlns:mc="http://schemas.openxmlformats.org/markup-compatibility/2006">
              <mc:Choice xmlns:v="urn:schemas-microsoft-com:vml" Requires="v">
                <p:oleObj spid="_x0000_s144393" name="Equation" r:id="rId7" imgW="1663700" imgH="355600" progId="Equation.3">
                  <p:embed/>
                </p:oleObj>
              </mc:Choice>
              <mc:Fallback>
                <p:oleObj name="Equation" r:id="rId7" imgW="1663700" imgH="355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2478088"/>
                        <a:ext cx="3816350"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603" name="Object 27"/>
          <p:cNvGraphicFramePr>
            <a:graphicFrameLocks noChangeAspect="1"/>
          </p:cNvGraphicFramePr>
          <p:nvPr/>
        </p:nvGraphicFramePr>
        <p:xfrm>
          <a:off x="792163" y="3308350"/>
          <a:ext cx="6011862" cy="768350"/>
        </p:xfrm>
        <a:graphic>
          <a:graphicData uri="http://schemas.openxmlformats.org/presentationml/2006/ole">
            <mc:AlternateContent xmlns:mc="http://schemas.openxmlformats.org/markup-compatibility/2006">
              <mc:Choice xmlns:v="urn:schemas-microsoft-com:vml" Requires="v">
                <p:oleObj spid="_x0000_s144394" name="Equation" r:id="rId9" imgW="2159000" imgH="279400" progId="Equation.3">
                  <p:embed/>
                </p:oleObj>
              </mc:Choice>
              <mc:Fallback>
                <p:oleObj name="Equation" r:id="rId9" imgW="2159000" imgH="279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163" y="3308350"/>
                        <a:ext cx="6011862"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602" name="Object 26"/>
          <p:cNvGraphicFramePr>
            <a:graphicFrameLocks noChangeAspect="1"/>
          </p:cNvGraphicFramePr>
          <p:nvPr/>
        </p:nvGraphicFramePr>
        <p:xfrm>
          <a:off x="900113" y="4270375"/>
          <a:ext cx="2519362" cy="584200"/>
        </p:xfrm>
        <a:graphic>
          <a:graphicData uri="http://schemas.openxmlformats.org/presentationml/2006/ole">
            <mc:AlternateContent xmlns:mc="http://schemas.openxmlformats.org/markup-compatibility/2006">
              <mc:Choice xmlns:v="urn:schemas-microsoft-com:vml" Requires="v">
                <p:oleObj spid="_x0000_s144395" name="Equation" r:id="rId11" imgW="1028520" imgH="241200" progId="Equation.3">
                  <p:embed/>
                </p:oleObj>
              </mc:Choice>
              <mc:Fallback>
                <p:oleObj name="Equation" r:id="rId11" imgW="102852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113" y="4270375"/>
                        <a:ext cx="2519362"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604" name="Rectangle 28"/>
          <p:cNvSpPr>
            <a:spLocks noChangeArrowheads="1"/>
          </p:cNvSpPr>
          <p:nvPr/>
        </p:nvSpPr>
        <p:spPr bwMode="auto">
          <a:xfrm>
            <a:off x="0" y="3035300"/>
            <a:ext cx="9144000" cy="0"/>
          </a:xfrm>
          <a:prstGeom prst="rect">
            <a:avLst/>
          </a:prstGeom>
          <a:noFill/>
          <a:ln w="9525">
            <a:noFill/>
            <a:miter lim="800000"/>
            <a:headEnd/>
            <a:tailEnd/>
          </a:ln>
          <a:effectLst/>
        </p:spPr>
        <p:txBody>
          <a:bodyPr wrap="none" anchor="ctr">
            <a:spAutoFit/>
          </a:bodyPr>
          <a:lstStyle/>
          <a:p>
            <a:endParaRPr lang="id-ID"/>
          </a:p>
        </p:txBody>
      </p:sp>
    </p:spTree>
    <p:extLst>
      <p:ext uri="{BB962C8B-B14F-4D97-AF65-F5344CB8AC3E}">
        <p14:creationId xmlns:p14="http://schemas.microsoft.com/office/powerpoint/2010/main" val="931776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52595">
                                            <p:txEl>
                                              <p:pRg st="0" end="0"/>
                                            </p:txEl>
                                          </p:spTgt>
                                        </p:tgtEl>
                                        <p:attrNameLst>
                                          <p:attrName>style.visibility</p:attrName>
                                        </p:attrNameLst>
                                      </p:cBhvr>
                                      <p:to>
                                        <p:strVal val="visible"/>
                                      </p:to>
                                    </p:set>
                                    <p:animEffect transition="in" filter="fade">
                                      <p:cBhvr>
                                        <p:cTn id="7" dur="2000"/>
                                        <p:tgtEl>
                                          <p:spTgt spid="152595">
                                            <p:txEl>
                                              <p:pRg st="0" end="0"/>
                                            </p:txEl>
                                          </p:spTgt>
                                        </p:tgtEl>
                                      </p:cBhvr>
                                    </p:animEffect>
                                    <p:anim calcmode="lin" valueType="num">
                                      <p:cBhvr>
                                        <p:cTn id="8" dur="2000" fill="hold"/>
                                        <p:tgtEl>
                                          <p:spTgt spid="15259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525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2596"/>
                                        </p:tgtEl>
                                        <p:attrNameLst>
                                          <p:attrName>style.visibility</p:attrName>
                                        </p:attrNameLst>
                                      </p:cBhvr>
                                      <p:to>
                                        <p:strVal val="visible"/>
                                      </p:to>
                                    </p:set>
                                    <p:anim calcmode="lin" valueType="num">
                                      <p:cBhvr>
                                        <p:cTn id="14" dur="1000" fill="hold"/>
                                        <p:tgtEl>
                                          <p:spTgt spid="152596"/>
                                        </p:tgtEl>
                                        <p:attrNameLst>
                                          <p:attrName>ppt_x</p:attrName>
                                        </p:attrNameLst>
                                      </p:cBhvr>
                                      <p:tavLst>
                                        <p:tav tm="0">
                                          <p:val>
                                            <p:strVal val="#ppt_x-.2"/>
                                          </p:val>
                                        </p:tav>
                                        <p:tav tm="100000">
                                          <p:val>
                                            <p:strVal val="#ppt_x"/>
                                          </p:val>
                                        </p:tav>
                                      </p:tavLst>
                                    </p:anim>
                                    <p:anim calcmode="lin" valueType="num">
                                      <p:cBhvr>
                                        <p:cTn id="15" dur="1000" fill="hold"/>
                                        <p:tgtEl>
                                          <p:spTgt spid="15259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259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52598"/>
                                        </p:tgtEl>
                                        <p:attrNameLst>
                                          <p:attrName>style.visibility</p:attrName>
                                        </p:attrNameLst>
                                      </p:cBhvr>
                                      <p:to>
                                        <p:strVal val="visible"/>
                                      </p:to>
                                    </p:set>
                                    <p:anim calcmode="lin" valueType="num">
                                      <p:cBhvr>
                                        <p:cTn id="21" dur="1000" fill="hold"/>
                                        <p:tgtEl>
                                          <p:spTgt spid="152598"/>
                                        </p:tgtEl>
                                        <p:attrNameLst>
                                          <p:attrName>ppt_w</p:attrName>
                                        </p:attrNameLst>
                                      </p:cBhvr>
                                      <p:tavLst>
                                        <p:tav tm="0">
                                          <p:val>
                                            <p:strVal val="#ppt_w*0.70"/>
                                          </p:val>
                                        </p:tav>
                                        <p:tav tm="100000">
                                          <p:val>
                                            <p:strVal val="#ppt_w"/>
                                          </p:val>
                                        </p:tav>
                                      </p:tavLst>
                                    </p:anim>
                                    <p:anim calcmode="lin" valueType="num">
                                      <p:cBhvr>
                                        <p:cTn id="22" dur="1000" fill="hold"/>
                                        <p:tgtEl>
                                          <p:spTgt spid="152598"/>
                                        </p:tgtEl>
                                        <p:attrNameLst>
                                          <p:attrName>ppt_h</p:attrName>
                                        </p:attrNameLst>
                                      </p:cBhvr>
                                      <p:tavLst>
                                        <p:tav tm="0">
                                          <p:val>
                                            <p:strVal val="#ppt_h"/>
                                          </p:val>
                                        </p:tav>
                                        <p:tav tm="100000">
                                          <p:val>
                                            <p:strVal val="#ppt_h"/>
                                          </p:val>
                                        </p:tav>
                                      </p:tavLst>
                                    </p:anim>
                                    <p:animEffect transition="in" filter="fade">
                                      <p:cBhvr>
                                        <p:cTn id="23" dur="1000"/>
                                        <p:tgtEl>
                                          <p:spTgt spid="15259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52600"/>
                                        </p:tgtEl>
                                        <p:attrNameLst>
                                          <p:attrName>style.visibility</p:attrName>
                                        </p:attrNameLst>
                                      </p:cBhvr>
                                      <p:to>
                                        <p:strVal val="visible"/>
                                      </p:to>
                                    </p:set>
                                    <p:anim calcmode="lin" valueType="num">
                                      <p:cBhvr>
                                        <p:cTn id="28" dur="1000" fill="hold"/>
                                        <p:tgtEl>
                                          <p:spTgt spid="152600"/>
                                        </p:tgtEl>
                                        <p:attrNameLst>
                                          <p:attrName>ppt_x</p:attrName>
                                        </p:attrNameLst>
                                      </p:cBhvr>
                                      <p:tavLst>
                                        <p:tav tm="0">
                                          <p:val>
                                            <p:strVal val="#ppt_x-.2"/>
                                          </p:val>
                                        </p:tav>
                                        <p:tav tm="100000">
                                          <p:val>
                                            <p:strVal val="#ppt_x"/>
                                          </p:val>
                                        </p:tav>
                                      </p:tavLst>
                                    </p:anim>
                                    <p:anim calcmode="lin" valueType="num">
                                      <p:cBhvr>
                                        <p:cTn id="29" dur="1000" fill="hold"/>
                                        <p:tgtEl>
                                          <p:spTgt spid="15260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260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52603"/>
                                        </p:tgtEl>
                                        <p:attrNameLst>
                                          <p:attrName>style.visibility</p:attrName>
                                        </p:attrNameLst>
                                      </p:cBhvr>
                                      <p:to>
                                        <p:strVal val="visible"/>
                                      </p:to>
                                    </p:set>
                                    <p:anim calcmode="lin" valueType="num">
                                      <p:cBhvr>
                                        <p:cTn id="35" dur="1000" fill="hold"/>
                                        <p:tgtEl>
                                          <p:spTgt spid="152603"/>
                                        </p:tgtEl>
                                        <p:attrNameLst>
                                          <p:attrName>ppt_w</p:attrName>
                                        </p:attrNameLst>
                                      </p:cBhvr>
                                      <p:tavLst>
                                        <p:tav tm="0">
                                          <p:val>
                                            <p:strVal val="#ppt_w*0.70"/>
                                          </p:val>
                                        </p:tav>
                                        <p:tav tm="100000">
                                          <p:val>
                                            <p:strVal val="#ppt_w"/>
                                          </p:val>
                                        </p:tav>
                                      </p:tavLst>
                                    </p:anim>
                                    <p:anim calcmode="lin" valueType="num">
                                      <p:cBhvr>
                                        <p:cTn id="36" dur="1000" fill="hold"/>
                                        <p:tgtEl>
                                          <p:spTgt spid="152603"/>
                                        </p:tgtEl>
                                        <p:attrNameLst>
                                          <p:attrName>ppt_h</p:attrName>
                                        </p:attrNameLst>
                                      </p:cBhvr>
                                      <p:tavLst>
                                        <p:tav tm="0">
                                          <p:val>
                                            <p:strVal val="#ppt_h"/>
                                          </p:val>
                                        </p:tav>
                                        <p:tav tm="100000">
                                          <p:val>
                                            <p:strVal val="#ppt_h"/>
                                          </p:val>
                                        </p:tav>
                                      </p:tavLst>
                                    </p:anim>
                                    <p:animEffect transition="in" filter="fade">
                                      <p:cBhvr>
                                        <p:cTn id="37" dur="1000"/>
                                        <p:tgtEl>
                                          <p:spTgt spid="152603"/>
                                        </p:tgtEl>
                                      </p:cBhvr>
                                    </p:animEffect>
                                  </p:childTnLst>
                                </p:cTn>
                              </p:par>
                              <p:par>
                                <p:cTn id="38" presetID="55" presetClass="entr" presetSubtype="0" fill="hold" nodeType="withEffect">
                                  <p:stCondLst>
                                    <p:cond delay="0"/>
                                  </p:stCondLst>
                                  <p:childTnLst>
                                    <p:set>
                                      <p:cBhvr>
                                        <p:cTn id="39" dur="1" fill="hold">
                                          <p:stCondLst>
                                            <p:cond delay="0"/>
                                          </p:stCondLst>
                                        </p:cTn>
                                        <p:tgtEl>
                                          <p:spTgt spid="152602"/>
                                        </p:tgtEl>
                                        <p:attrNameLst>
                                          <p:attrName>style.visibility</p:attrName>
                                        </p:attrNameLst>
                                      </p:cBhvr>
                                      <p:to>
                                        <p:strVal val="visible"/>
                                      </p:to>
                                    </p:set>
                                    <p:anim calcmode="lin" valueType="num">
                                      <p:cBhvr>
                                        <p:cTn id="40" dur="1000" fill="hold"/>
                                        <p:tgtEl>
                                          <p:spTgt spid="152602"/>
                                        </p:tgtEl>
                                        <p:attrNameLst>
                                          <p:attrName>ppt_w</p:attrName>
                                        </p:attrNameLst>
                                      </p:cBhvr>
                                      <p:tavLst>
                                        <p:tav tm="0">
                                          <p:val>
                                            <p:strVal val="#ppt_w*0.70"/>
                                          </p:val>
                                        </p:tav>
                                        <p:tav tm="100000">
                                          <p:val>
                                            <p:strVal val="#ppt_w"/>
                                          </p:val>
                                        </p:tav>
                                      </p:tavLst>
                                    </p:anim>
                                    <p:anim calcmode="lin" valueType="num">
                                      <p:cBhvr>
                                        <p:cTn id="41" dur="1000" fill="hold"/>
                                        <p:tgtEl>
                                          <p:spTgt spid="152602"/>
                                        </p:tgtEl>
                                        <p:attrNameLst>
                                          <p:attrName>ppt_h</p:attrName>
                                        </p:attrNameLst>
                                      </p:cBhvr>
                                      <p:tavLst>
                                        <p:tav tm="0">
                                          <p:val>
                                            <p:strVal val="#ppt_h"/>
                                          </p:val>
                                        </p:tav>
                                        <p:tav tm="100000">
                                          <p:val>
                                            <p:strVal val="#ppt_h"/>
                                          </p:val>
                                        </p:tav>
                                      </p:tavLst>
                                    </p:anim>
                                    <p:animEffect transition="in" filter="fade">
                                      <p:cBhvr>
                                        <p:cTn id="42" dur="1000"/>
                                        <p:tgtEl>
                                          <p:spTgt spid="152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Grp="1" noChangeArrowheads="1"/>
          </p:cNvSpPr>
          <p:nvPr>
            <p:ph type="dt" sz="half" idx="2"/>
          </p:nvPr>
        </p:nvSpPr>
        <p:spPr/>
        <p:txBody>
          <a:bodyPr/>
          <a:lstStyle/>
          <a:p>
            <a:fld id="{70BB0434-BF65-4963-9941-D6D827C3428C}" type="datetime1">
              <a:rPr lang="en-US"/>
              <a:pPr/>
              <a:t>5/15/2017</a:t>
            </a:fld>
            <a:endParaRPr lang="en-US"/>
          </a:p>
        </p:txBody>
      </p:sp>
      <p:sp>
        <p:nvSpPr>
          <p:cNvPr id="13" name="Rectangle 11"/>
          <p:cNvSpPr>
            <a:spLocks noGrp="1" noChangeArrowheads="1"/>
          </p:cNvSpPr>
          <p:nvPr>
            <p:ph type="sldNum" sz="quarter" idx="4"/>
          </p:nvPr>
        </p:nvSpPr>
        <p:spPr/>
        <p:txBody>
          <a:bodyPr/>
          <a:lstStyle/>
          <a:p>
            <a:fld id="{85E4BF87-7F59-4CF6-B153-9AD8172E4C60}" type="slidenum">
              <a:rPr lang="en-US"/>
              <a:pPr/>
              <a:t>98</a:t>
            </a:fld>
            <a:endParaRPr lang="en-US"/>
          </a:p>
        </p:txBody>
      </p:sp>
      <p:sp>
        <p:nvSpPr>
          <p:cNvPr id="138255" name="Rectangle 15"/>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sp>
        <p:nvSpPr>
          <p:cNvPr id="138258" name="Rectangle 18"/>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38264" name="Rectangle 24"/>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38271" name="Rectangle 31"/>
          <p:cNvSpPr>
            <a:spLocks noChangeArrowheads="1"/>
          </p:cNvSpPr>
          <p:nvPr/>
        </p:nvSpPr>
        <p:spPr bwMode="auto">
          <a:xfrm>
            <a:off x="323850" y="260350"/>
            <a:ext cx="8631238" cy="641350"/>
          </a:xfrm>
          <a:prstGeom prst="rect">
            <a:avLst/>
          </a:prstGeom>
          <a:noFill/>
          <a:ln w="9525">
            <a:noFill/>
            <a:miter lim="800000"/>
            <a:headEnd/>
            <a:tailEnd/>
          </a:ln>
          <a:effectLst/>
        </p:spPr>
        <p:txBody>
          <a:bodyPr anchor="ctr">
            <a:spAutoFit/>
          </a:bodyPr>
          <a:lstStyle/>
          <a:p>
            <a:pPr eaLnBrk="1" hangingPunct="1"/>
            <a:r>
              <a:rPr lang="sv-SE" sz="1800"/>
              <a:t>Dengan koordinat Polar, persamaan daya dalam persamaan (V.5-4) dapat ditulis menjadi:</a:t>
            </a:r>
            <a:r>
              <a:rPr lang="en-US" sz="1800"/>
              <a:t> </a:t>
            </a:r>
          </a:p>
        </p:txBody>
      </p:sp>
      <p:sp>
        <p:nvSpPr>
          <p:cNvPr id="138273" name="Rectangle 33"/>
          <p:cNvSpPr>
            <a:spLocks noChangeArrowheads="1"/>
          </p:cNvSpPr>
          <p:nvPr/>
        </p:nvSpPr>
        <p:spPr bwMode="auto">
          <a:xfrm>
            <a:off x="0" y="29718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38272" name="Object 32"/>
          <p:cNvGraphicFramePr>
            <a:graphicFrameLocks noChangeAspect="1"/>
          </p:cNvGraphicFramePr>
          <p:nvPr/>
        </p:nvGraphicFramePr>
        <p:xfrm>
          <a:off x="971550" y="981075"/>
          <a:ext cx="4932363" cy="1690688"/>
        </p:xfrm>
        <a:graphic>
          <a:graphicData uri="http://schemas.openxmlformats.org/presentationml/2006/ole">
            <mc:AlternateContent xmlns:mc="http://schemas.openxmlformats.org/markup-compatibility/2006">
              <mc:Choice xmlns:v="urn:schemas-microsoft-com:vml" Requires="v">
                <p:oleObj spid="_x0000_s145412" name="Equation" r:id="rId3" imgW="2667000" imgH="914400" progId="Equation.3">
                  <p:embed/>
                </p:oleObj>
              </mc:Choice>
              <mc:Fallback>
                <p:oleObj name="Equation" r:id="rId3" imgW="26670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981075"/>
                        <a:ext cx="4932363" cy="169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74" name="Rectangle 34"/>
          <p:cNvSpPr>
            <a:spLocks noChangeArrowheads="1"/>
          </p:cNvSpPr>
          <p:nvPr/>
        </p:nvSpPr>
        <p:spPr bwMode="auto">
          <a:xfrm>
            <a:off x="323850" y="2805113"/>
            <a:ext cx="1266825" cy="336550"/>
          </a:xfrm>
          <a:prstGeom prst="rect">
            <a:avLst/>
          </a:prstGeom>
          <a:noFill/>
          <a:ln w="9525">
            <a:noFill/>
            <a:miter lim="800000"/>
            <a:headEnd/>
            <a:tailEnd/>
          </a:ln>
          <a:effectLst/>
        </p:spPr>
        <p:txBody>
          <a:bodyPr wrap="none" anchor="ctr">
            <a:spAutoFit/>
          </a:bodyPr>
          <a:lstStyle/>
          <a:p>
            <a:pPr eaLnBrk="1" hangingPunct="1"/>
            <a:r>
              <a:rPr lang="en-US"/>
              <a:t>Sedangkan </a:t>
            </a:r>
          </a:p>
        </p:txBody>
      </p:sp>
      <p:sp>
        <p:nvSpPr>
          <p:cNvPr id="138276" name="Rectangle 36"/>
          <p:cNvSpPr>
            <a:spLocks noChangeArrowheads="1"/>
          </p:cNvSpPr>
          <p:nvPr/>
        </p:nvSpPr>
        <p:spPr bwMode="auto">
          <a:xfrm>
            <a:off x="0" y="29337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38275" name="Object 35"/>
          <p:cNvGraphicFramePr>
            <a:graphicFrameLocks noChangeAspect="1"/>
          </p:cNvGraphicFramePr>
          <p:nvPr/>
        </p:nvGraphicFramePr>
        <p:xfrm>
          <a:off x="1008063" y="3297238"/>
          <a:ext cx="3563937" cy="2003425"/>
        </p:xfrm>
        <a:graphic>
          <a:graphicData uri="http://schemas.openxmlformats.org/presentationml/2006/ole">
            <mc:AlternateContent xmlns:mc="http://schemas.openxmlformats.org/markup-compatibility/2006">
              <mc:Choice xmlns:v="urn:schemas-microsoft-com:vml" Requires="v">
                <p:oleObj spid="_x0000_s145413" name="Equation" r:id="rId5" imgW="1765300" imgH="990600" progId="Equation.3">
                  <p:embed/>
                </p:oleObj>
              </mc:Choice>
              <mc:Fallback>
                <p:oleObj name="Equation" r:id="rId5" imgW="1765300" imgH="990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063" y="3297238"/>
                        <a:ext cx="3563937" cy="200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9642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38271"/>
                                        </p:tgtEl>
                                        <p:attrNameLst>
                                          <p:attrName>style.visibility</p:attrName>
                                        </p:attrNameLst>
                                      </p:cBhvr>
                                      <p:to>
                                        <p:strVal val="visible"/>
                                      </p:to>
                                    </p:set>
                                    <p:animEffect transition="in" filter="fade">
                                      <p:cBhvr>
                                        <p:cTn id="7" dur="500"/>
                                        <p:tgtEl>
                                          <p:spTgt spid="138271"/>
                                        </p:tgtEl>
                                      </p:cBhvr>
                                    </p:animEffect>
                                    <p:anim calcmode="lin" valueType="num">
                                      <p:cBhvr>
                                        <p:cTn id="8" dur="500" fill="hold"/>
                                        <p:tgtEl>
                                          <p:spTgt spid="138271"/>
                                        </p:tgtEl>
                                        <p:attrNameLst>
                                          <p:attrName>ppt_w</p:attrName>
                                        </p:attrNameLst>
                                      </p:cBhvr>
                                      <p:tavLst>
                                        <p:tav tm="0" fmla="#ppt_w*sin(2.5*pi*$)">
                                          <p:val>
                                            <p:fltVal val="0"/>
                                          </p:val>
                                        </p:tav>
                                        <p:tav tm="100000">
                                          <p:val>
                                            <p:fltVal val="1"/>
                                          </p:val>
                                        </p:tav>
                                      </p:tavLst>
                                    </p:anim>
                                    <p:anim calcmode="lin" valueType="num">
                                      <p:cBhvr>
                                        <p:cTn id="9" dur="500" fill="hold"/>
                                        <p:tgtEl>
                                          <p:spTgt spid="13827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8272"/>
                                        </p:tgtEl>
                                        <p:attrNameLst>
                                          <p:attrName>style.visibility</p:attrName>
                                        </p:attrNameLst>
                                      </p:cBhvr>
                                      <p:to>
                                        <p:strVal val="visible"/>
                                      </p:to>
                                    </p:set>
                                    <p:anim calcmode="lin" valueType="num">
                                      <p:cBhvr>
                                        <p:cTn id="14" dur="1000" fill="hold"/>
                                        <p:tgtEl>
                                          <p:spTgt spid="138272"/>
                                        </p:tgtEl>
                                        <p:attrNameLst>
                                          <p:attrName>ppt_w</p:attrName>
                                        </p:attrNameLst>
                                      </p:cBhvr>
                                      <p:tavLst>
                                        <p:tav tm="0">
                                          <p:val>
                                            <p:strVal val="#ppt_w*0.70"/>
                                          </p:val>
                                        </p:tav>
                                        <p:tav tm="100000">
                                          <p:val>
                                            <p:strVal val="#ppt_w"/>
                                          </p:val>
                                        </p:tav>
                                      </p:tavLst>
                                    </p:anim>
                                    <p:anim calcmode="lin" valueType="num">
                                      <p:cBhvr>
                                        <p:cTn id="15" dur="1000" fill="hold"/>
                                        <p:tgtEl>
                                          <p:spTgt spid="138272"/>
                                        </p:tgtEl>
                                        <p:attrNameLst>
                                          <p:attrName>ppt_h</p:attrName>
                                        </p:attrNameLst>
                                      </p:cBhvr>
                                      <p:tavLst>
                                        <p:tav tm="0">
                                          <p:val>
                                            <p:strVal val="#ppt_h"/>
                                          </p:val>
                                        </p:tav>
                                        <p:tav tm="100000">
                                          <p:val>
                                            <p:strVal val="#ppt_h"/>
                                          </p:val>
                                        </p:tav>
                                      </p:tavLst>
                                    </p:anim>
                                    <p:animEffect transition="in" filter="fade">
                                      <p:cBhvr>
                                        <p:cTn id="16" dur="1000"/>
                                        <p:tgtEl>
                                          <p:spTgt spid="13827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8274"/>
                                        </p:tgtEl>
                                        <p:attrNameLst>
                                          <p:attrName>style.visibility</p:attrName>
                                        </p:attrNameLst>
                                      </p:cBhvr>
                                      <p:to>
                                        <p:strVal val="visible"/>
                                      </p:to>
                                    </p:set>
                                    <p:anim calcmode="lin" valueType="num">
                                      <p:cBhvr>
                                        <p:cTn id="21" dur="1000" fill="hold"/>
                                        <p:tgtEl>
                                          <p:spTgt spid="138274"/>
                                        </p:tgtEl>
                                        <p:attrNameLst>
                                          <p:attrName>ppt_x</p:attrName>
                                        </p:attrNameLst>
                                      </p:cBhvr>
                                      <p:tavLst>
                                        <p:tav tm="0">
                                          <p:val>
                                            <p:strVal val="#ppt_x-.2"/>
                                          </p:val>
                                        </p:tav>
                                        <p:tav tm="100000">
                                          <p:val>
                                            <p:strVal val="#ppt_x"/>
                                          </p:val>
                                        </p:tav>
                                      </p:tavLst>
                                    </p:anim>
                                    <p:anim calcmode="lin" valueType="num">
                                      <p:cBhvr>
                                        <p:cTn id="22" dur="1000" fill="hold"/>
                                        <p:tgtEl>
                                          <p:spTgt spid="13827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827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38275"/>
                                        </p:tgtEl>
                                        <p:attrNameLst>
                                          <p:attrName>style.visibility</p:attrName>
                                        </p:attrNameLst>
                                      </p:cBhvr>
                                      <p:to>
                                        <p:strVal val="visible"/>
                                      </p:to>
                                    </p:set>
                                    <p:anim calcmode="lin" valueType="num">
                                      <p:cBhvr>
                                        <p:cTn id="28" dur="1000" fill="hold"/>
                                        <p:tgtEl>
                                          <p:spTgt spid="138275"/>
                                        </p:tgtEl>
                                        <p:attrNameLst>
                                          <p:attrName>ppt_x</p:attrName>
                                        </p:attrNameLst>
                                      </p:cBhvr>
                                      <p:tavLst>
                                        <p:tav tm="0">
                                          <p:val>
                                            <p:strVal val="#ppt_x-.2"/>
                                          </p:val>
                                        </p:tav>
                                        <p:tav tm="100000">
                                          <p:val>
                                            <p:strVal val="#ppt_x"/>
                                          </p:val>
                                        </p:tav>
                                      </p:tavLst>
                                    </p:anim>
                                    <p:anim calcmode="lin" valueType="num">
                                      <p:cBhvr>
                                        <p:cTn id="29" dur="1000" fill="hold"/>
                                        <p:tgtEl>
                                          <p:spTgt spid="13827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38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71" grpId="0"/>
      <p:bldP spid="13827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Grp="1" noChangeArrowheads="1"/>
          </p:cNvSpPr>
          <p:nvPr>
            <p:ph type="dt" sz="half" idx="2"/>
          </p:nvPr>
        </p:nvSpPr>
        <p:spPr/>
        <p:txBody>
          <a:bodyPr/>
          <a:lstStyle/>
          <a:p>
            <a:fld id="{E5682D11-E21C-45A6-8B23-E5B08290C235}" type="datetime1">
              <a:rPr lang="en-US"/>
              <a:pPr/>
              <a:t>5/15/2017</a:t>
            </a:fld>
            <a:endParaRPr lang="en-US"/>
          </a:p>
        </p:txBody>
      </p:sp>
      <p:sp>
        <p:nvSpPr>
          <p:cNvPr id="17" name="Rectangle 11"/>
          <p:cNvSpPr>
            <a:spLocks noGrp="1" noChangeArrowheads="1"/>
          </p:cNvSpPr>
          <p:nvPr>
            <p:ph type="sldNum" sz="quarter" idx="4"/>
          </p:nvPr>
        </p:nvSpPr>
        <p:spPr/>
        <p:txBody>
          <a:bodyPr/>
          <a:lstStyle/>
          <a:p>
            <a:fld id="{984F8FC7-4D02-4FA0-B4E3-8A621077E877}" type="slidenum">
              <a:rPr lang="en-US"/>
              <a:pPr/>
              <a:t>99</a:t>
            </a:fld>
            <a:endParaRPr lang="en-US"/>
          </a:p>
        </p:txBody>
      </p:sp>
      <p:sp>
        <p:nvSpPr>
          <p:cNvPr id="154626" name="Rectangle 2"/>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id-ID"/>
          </a:p>
        </p:txBody>
      </p:sp>
      <p:sp>
        <p:nvSpPr>
          <p:cNvPr id="154627" name="Rectangle 3"/>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4628" name="Rectangle 4"/>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id-ID"/>
          </a:p>
        </p:txBody>
      </p:sp>
      <p:sp>
        <p:nvSpPr>
          <p:cNvPr id="154630" name="Rectangle 6"/>
          <p:cNvSpPr>
            <a:spLocks noChangeArrowheads="1"/>
          </p:cNvSpPr>
          <p:nvPr/>
        </p:nvSpPr>
        <p:spPr bwMode="auto">
          <a:xfrm>
            <a:off x="0" y="304800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4629" name="Object 5"/>
          <p:cNvGraphicFramePr>
            <a:graphicFrameLocks noChangeAspect="1"/>
          </p:cNvGraphicFramePr>
          <p:nvPr/>
        </p:nvGraphicFramePr>
        <p:xfrm>
          <a:off x="611188" y="333375"/>
          <a:ext cx="3384550" cy="1565275"/>
        </p:xfrm>
        <a:graphic>
          <a:graphicData uri="http://schemas.openxmlformats.org/presentationml/2006/ole">
            <mc:AlternateContent xmlns:mc="http://schemas.openxmlformats.org/markup-compatibility/2006">
              <mc:Choice xmlns:v="urn:schemas-microsoft-com:vml" Requires="v">
                <p:oleObj spid="_x0000_s146438" name="Equation" r:id="rId4" imgW="1651000" imgH="762000" progId="Equation.3">
                  <p:embed/>
                </p:oleObj>
              </mc:Choice>
              <mc:Fallback>
                <p:oleObj name="Equation" r:id="rId4" imgW="16510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33375"/>
                        <a:ext cx="3384550" cy="156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32" name="Rectangle 8"/>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154631" name="Object 7"/>
          <p:cNvGraphicFramePr>
            <a:graphicFrameLocks noChangeAspect="1"/>
          </p:cNvGraphicFramePr>
          <p:nvPr/>
        </p:nvGraphicFramePr>
        <p:xfrm>
          <a:off x="4500563" y="404813"/>
          <a:ext cx="4284662" cy="1352550"/>
        </p:xfrm>
        <a:graphic>
          <a:graphicData uri="http://schemas.openxmlformats.org/presentationml/2006/ole">
            <mc:AlternateContent xmlns:mc="http://schemas.openxmlformats.org/markup-compatibility/2006">
              <mc:Choice xmlns:v="urn:schemas-microsoft-com:vml" Requires="v">
                <p:oleObj spid="_x0000_s146439" name="Equation" r:id="rId6" imgW="1600200" imgH="508000" progId="Equation.3">
                  <p:embed/>
                </p:oleObj>
              </mc:Choice>
              <mc:Fallback>
                <p:oleObj name="Equation" r:id="rId6" imgW="1600200" imgH="508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404813"/>
                        <a:ext cx="4284662"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33" name="Rectangle 9"/>
          <p:cNvSpPr>
            <a:spLocks noChangeArrowheads="1"/>
          </p:cNvSpPr>
          <p:nvPr/>
        </p:nvSpPr>
        <p:spPr bwMode="auto">
          <a:xfrm>
            <a:off x="3924300" y="836613"/>
            <a:ext cx="658813" cy="336550"/>
          </a:xfrm>
          <a:prstGeom prst="rect">
            <a:avLst/>
          </a:prstGeom>
          <a:noFill/>
          <a:ln w="9525">
            <a:noFill/>
            <a:miter lim="800000"/>
            <a:headEnd/>
            <a:tailEnd/>
          </a:ln>
          <a:effectLst/>
        </p:spPr>
        <p:txBody>
          <a:bodyPr wrap="none" anchor="ctr">
            <a:spAutoFit/>
          </a:bodyPr>
          <a:lstStyle/>
          <a:p>
            <a:pPr eaLnBrk="1" hangingPunct="1"/>
            <a:r>
              <a:rPr lang="en-US"/>
              <a:t>Atau </a:t>
            </a:r>
          </a:p>
        </p:txBody>
      </p:sp>
      <p:sp>
        <p:nvSpPr>
          <p:cNvPr id="154634" name="Rectangle 10"/>
          <p:cNvSpPr>
            <a:spLocks noChangeArrowheads="1"/>
          </p:cNvSpPr>
          <p:nvPr/>
        </p:nvSpPr>
        <p:spPr bwMode="auto">
          <a:xfrm>
            <a:off x="288925" y="2133600"/>
            <a:ext cx="3275013" cy="336550"/>
          </a:xfrm>
          <a:prstGeom prst="rect">
            <a:avLst/>
          </a:prstGeom>
          <a:noFill/>
          <a:ln w="9525">
            <a:noFill/>
            <a:miter lim="800000"/>
            <a:headEnd/>
            <a:tailEnd/>
          </a:ln>
          <a:effectLst/>
        </p:spPr>
        <p:txBody>
          <a:bodyPr wrap="none" anchor="ctr">
            <a:spAutoFit/>
          </a:bodyPr>
          <a:lstStyle/>
          <a:p>
            <a:pPr eaLnBrk="1" hangingPunct="1"/>
            <a:r>
              <a:rPr lang="en-US"/>
              <a:t>Dengan elemen-elemen Jacobian </a:t>
            </a:r>
          </a:p>
        </p:txBody>
      </p:sp>
      <p:sp>
        <p:nvSpPr>
          <p:cNvPr id="154636" name="Rectangle 12"/>
          <p:cNvSpPr>
            <a:spLocks noChangeArrowheads="1"/>
          </p:cNvSpPr>
          <p:nvPr/>
        </p:nvSpPr>
        <p:spPr bwMode="auto">
          <a:xfrm>
            <a:off x="34925" y="2660650"/>
            <a:ext cx="1450975" cy="336550"/>
          </a:xfrm>
          <a:prstGeom prst="rect">
            <a:avLst/>
          </a:prstGeom>
          <a:noFill/>
          <a:ln w="9525">
            <a:noFill/>
            <a:miter lim="800000"/>
            <a:headEnd/>
            <a:tailEnd/>
          </a:ln>
          <a:effectLst/>
        </p:spPr>
        <p:txBody>
          <a:bodyPr wrap="none" anchor="ctr">
            <a:spAutoFit/>
          </a:bodyPr>
          <a:lstStyle/>
          <a:p>
            <a:pPr eaLnBrk="1" hangingPunct="1"/>
            <a:r>
              <a:rPr lang="en-US">
                <a:solidFill>
                  <a:srgbClr val="000000"/>
                </a:solidFill>
                <a:cs typeface="Times New Roman" pitchFamily="18" charset="0"/>
              </a:rPr>
              <a:t>Untuk p </a:t>
            </a:r>
            <a:r>
              <a:rPr lang="en-US">
                <a:solidFill>
                  <a:srgbClr val="000000"/>
                </a:solidFill>
                <a:latin typeface="Times New Roman" pitchFamily="18" charset="0"/>
                <a:cs typeface="Times New Roman" pitchFamily="18" charset="0"/>
                <a:sym typeface="Symbol" pitchFamily="18" charset="2"/>
              </a:rPr>
              <a:t></a:t>
            </a:r>
            <a:r>
              <a:rPr lang="en-US">
                <a:solidFill>
                  <a:srgbClr val="000000"/>
                </a:solidFill>
                <a:cs typeface="Times New Roman" pitchFamily="18" charset="0"/>
              </a:rPr>
              <a:t> q</a:t>
            </a:r>
            <a:endParaRPr lang="en-US">
              <a:solidFill>
                <a:srgbClr val="000000"/>
              </a:solidFill>
              <a:latin typeface="Times New Roman" pitchFamily="18" charset="0"/>
              <a:cs typeface="Times New Roman" pitchFamily="18" charset="0"/>
              <a:sym typeface="Symbol" pitchFamily="18" charset="2"/>
            </a:endParaRPr>
          </a:p>
        </p:txBody>
      </p:sp>
      <p:graphicFrame>
        <p:nvGraphicFramePr>
          <p:cNvPr id="154635" name="Object 11"/>
          <p:cNvGraphicFramePr>
            <a:graphicFrameLocks noChangeAspect="1"/>
          </p:cNvGraphicFramePr>
          <p:nvPr/>
        </p:nvGraphicFramePr>
        <p:xfrm>
          <a:off x="827088" y="2997200"/>
          <a:ext cx="5729287" cy="1123950"/>
        </p:xfrm>
        <a:graphic>
          <a:graphicData uri="http://schemas.openxmlformats.org/presentationml/2006/ole">
            <mc:AlternateContent xmlns:mc="http://schemas.openxmlformats.org/markup-compatibility/2006">
              <mc:Choice xmlns:v="urn:schemas-microsoft-com:vml" Requires="v">
                <p:oleObj spid="_x0000_s146440" name="Equation" r:id="rId8" imgW="2959100" imgH="584200" progId="Equation.3">
                  <p:embed/>
                </p:oleObj>
              </mc:Choice>
              <mc:Fallback>
                <p:oleObj name="Equation" r:id="rId8" imgW="2959100" imgH="584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2997200"/>
                        <a:ext cx="5729287"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39" name="Rectangle 15"/>
          <p:cNvSpPr>
            <a:spLocks noChangeArrowheads="1"/>
          </p:cNvSpPr>
          <p:nvPr/>
        </p:nvSpPr>
        <p:spPr bwMode="auto">
          <a:xfrm>
            <a:off x="323850" y="4292600"/>
            <a:ext cx="1230313" cy="336550"/>
          </a:xfrm>
          <a:prstGeom prst="rect">
            <a:avLst/>
          </a:prstGeom>
          <a:noFill/>
          <a:ln w="9525">
            <a:noFill/>
            <a:miter lim="800000"/>
            <a:headEnd/>
            <a:tailEnd/>
          </a:ln>
          <a:effectLst/>
        </p:spPr>
        <p:txBody>
          <a:bodyPr wrap="none" anchor="ctr">
            <a:spAutoFit/>
          </a:bodyPr>
          <a:lstStyle/>
          <a:p>
            <a:pPr algn="just" eaLnBrk="1" hangingPunct="1">
              <a:tabLst>
                <a:tab pos="457200" algn="l"/>
              </a:tabLst>
            </a:pPr>
            <a:r>
              <a:rPr lang="en-US">
                <a:solidFill>
                  <a:srgbClr val="000000"/>
                </a:solidFill>
                <a:cs typeface="Times New Roman" pitchFamily="18" charset="0"/>
              </a:rPr>
              <a:t>Untuk p = q</a:t>
            </a:r>
            <a:endParaRPr lang="en-US" sz="2400"/>
          </a:p>
        </p:txBody>
      </p:sp>
      <p:graphicFrame>
        <p:nvGraphicFramePr>
          <p:cNvPr id="154638" name="Object 14"/>
          <p:cNvGraphicFramePr>
            <a:graphicFrameLocks noChangeAspect="1"/>
          </p:cNvGraphicFramePr>
          <p:nvPr/>
        </p:nvGraphicFramePr>
        <p:xfrm>
          <a:off x="2124075" y="4391025"/>
          <a:ext cx="3068638" cy="2206625"/>
        </p:xfrm>
        <a:graphic>
          <a:graphicData uri="http://schemas.openxmlformats.org/presentationml/2006/ole">
            <mc:AlternateContent xmlns:mc="http://schemas.openxmlformats.org/markup-compatibility/2006">
              <mc:Choice xmlns:v="urn:schemas-microsoft-com:vml" Requires="v">
                <p:oleObj spid="_x0000_s146441" name="Equation" r:id="rId10" imgW="1625600" imgH="1168400" progId="Equation.3">
                  <p:embed/>
                </p:oleObj>
              </mc:Choice>
              <mc:Fallback>
                <p:oleObj name="Equation" r:id="rId10" imgW="1625600" imgH="1168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4075" y="4391025"/>
                        <a:ext cx="3068638" cy="220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1261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4629"/>
                                        </p:tgtEl>
                                        <p:attrNameLst>
                                          <p:attrName>style.visibility</p:attrName>
                                        </p:attrNameLst>
                                      </p:cBhvr>
                                      <p:to>
                                        <p:strVal val="visible"/>
                                      </p:to>
                                    </p:set>
                                    <p:anim calcmode="lin" valueType="num">
                                      <p:cBhvr>
                                        <p:cTn id="7" dur="1000" fill="hold"/>
                                        <p:tgtEl>
                                          <p:spTgt spid="154629"/>
                                        </p:tgtEl>
                                        <p:attrNameLst>
                                          <p:attrName>ppt_x</p:attrName>
                                        </p:attrNameLst>
                                      </p:cBhvr>
                                      <p:tavLst>
                                        <p:tav tm="0">
                                          <p:val>
                                            <p:strVal val="#ppt_x-.2"/>
                                          </p:val>
                                        </p:tav>
                                        <p:tav tm="100000">
                                          <p:val>
                                            <p:strVal val="#ppt_x"/>
                                          </p:val>
                                        </p:tav>
                                      </p:tavLst>
                                    </p:anim>
                                    <p:anim calcmode="lin" valueType="num">
                                      <p:cBhvr>
                                        <p:cTn id="8" dur="1000" fill="hold"/>
                                        <p:tgtEl>
                                          <p:spTgt spid="1546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462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4633"/>
                                        </p:tgtEl>
                                        <p:attrNameLst>
                                          <p:attrName>style.visibility</p:attrName>
                                        </p:attrNameLst>
                                      </p:cBhvr>
                                      <p:to>
                                        <p:strVal val="visible"/>
                                      </p:to>
                                    </p:set>
                                    <p:anim calcmode="lin" valueType="num">
                                      <p:cBhvr>
                                        <p:cTn id="14" dur="1000" fill="hold"/>
                                        <p:tgtEl>
                                          <p:spTgt spid="154633"/>
                                        </p:tgtEl>
                                        <p:attrNameLst>
                                          <p:attrName>ppt_x</p:attrName>
                                        </p:attrNameLst>
                                      </p:cBhvr>
                                      <p:tavLst>
                                        <p:tav tm="0">
                                          <p:val>
                                            <p:strVal val="#ppt_x-.2"/>
                                          </p:val>
                                        </p:tav>
                                        <p:tav tm="100000">
                                          <p:val>
                                            <p:strVal val="#ppt_x"/>
                                          </p:val>
                                        </p:tav>
                                      </p:tavLst>
                                    </p:anim>
                                    <p:anim calcmode="lin" valueType="num">
                                      <p:cBhvr>
                                        <p:cTn id="15" dur="1000" fill="hold"/>
                                        <p:tgtEl>
                                          <p:spTgt spid="15463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463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4631"/>
                                        </p:tgtEl>
                                        <p:attrNameLst>
                                          <p:attrName>style.visibility</p:attrName>
                                        </p:attrNameLst>
                                      </p:cBhvr>
                                      <p:to>
                                        <p:strVal val="visible"/>
                                      </p:to>
                                    </p:set>
                                    <p:anim calcmode="lin" valueType="num">
                                      <p:cBhvr>
                                        <p:cTn id="21" dur="1000" fill="hold"/>
                                        <p:tgtEl>
                                          <p:spTgt spid="154631"/>
                                        </p:tgtEl>
                                        <p:attrNameLst>
                                          <p:attrName>ppt_x</p:attrName>
                                        </p:attrNameLst>
                                      </p:cBhvr>
                                      <p:tavLst>
                                        <p:tav tm="0">
                                          <p:val>
                                            <p:strVal val="#ppt_x-.2"/>
                                          </p:val>
                                        </p:tav>
                                        <p:tav tm="100000">
                                          <p:val>
                                            <p:strVal val="#ppt_x"/>
                                          </p:val>
                                        </p:tav>
                                      </p:tavLst>
                                    </p:anim>
                                    <p:anim calcmode="lin" valueType="num">
                                      <p:cBhvr>
                                        <p:cTn id="22" dur="1000" fill="hold"/>
                                        <p:tgtEl>
                                          <p:spTgt spid="15463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4631"/>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154634"/>
                                        </p:tgtEl>
                                        <p:attrNameLst>
                                          <p:attrName>style.visibility</p:attrName>
                                        </p:attrNameLst>
                                      </p:cBhvr>
                                      <p:to>
                                        <p:strVal val="visible"/>
                                      </p:to>
                                    </p:set>
                                    <p:animEffect transition="in" filter="fade">
                                      <p:cBhvr>
                                        <p:cTn id="28" dur="500"/>
                                        <p:tgtEl>
                                          <p:spTgt spid="154634"/>
                                        </p:tgtEl>
                                      </p:cBhvr>
                                    </p:animEffect>
                                    <p:anim calcmode="lin" valueType="num">
                                      <p:cBhvr>
                                        <p:cTn id="29" dur="500" fill="hold"/>
                                        <p:tgtEl>
                                          <p:spTgt spid="154634"/>
                                        </p:tgtEl>
                                        <p:attrNameLst>
                                          <p:attrName>ppt_w</p:attrName>
                                        </p:attrNameLst>
                                      </p:cBhvr>
                                      <p:tavLst>
                                        <p:tav tm="0" fmla="#ppt_w*sin(2.5*pi*$)">
                                          <p:val>
                                            <p:fltVal val="0"/>
                                          </p:val>
                                        </p:tav>
                                        <p:tav tm="100000">
                                          <p:val>
                                            <p:fltVal val="1"/>
                                          </p:val>
                                        </p:tav>
                                      </p:tavLst>
                                    </p:anim>
                                    <p:anim calcmode="lin" valueType="num">
                                      <p:cBhvr>
                                        <p:cTn id="30" dur="500" fill="hold"/>
                                        <p:tgtEl>
                                          <p:spTgt spid="15463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54636"/>
                                        </p:tgtEl>
                                        <p:attrNameLst>
                                          <p:attrName>style.visibility</p:attrName>
                                        </p:attrNameLst>
                                      </p:cBhvr>
                                      <p:to>
                                        <p:strVal val="visible"/>
                                      </p:to>
                                    </p:set>
                                    <p:animEffect transition="in" filter="strips(downRight)">
                                      <p:cBhvr>
                                        <p:cTn id="35" dur="500"/>
                                        <p:tgtEl>
                                          <p:spTgt spid="154636"/>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154635"/>
                                        </p:tgtEl>
                                        <p:attrNameLst>
                                          <p:attrName>style.visibility</p:attrName>
                                        </p:attrNameLst>
                                      </p:cBhvr>
                                      <p:to>
                                        <p:strVal val="visible"/>
                                      </p:to>
                                    </p:set>
                                    <p:anim calcmode="lin" valueType="num">
                                      <p:cBhvr>
                                        <p:cTn id="40" dur="1000" fill="hold"/>
                                        <p:tgtEl>
                                          <p:spTgt spid="154635"/>
                                        </p:tgtEl>
                                        <p:attrNameLst>
                                          <p:attrName>ppt_x</p:attrName>
                                        </p:attrNameLst>
                                      </p:cBhvr>
                                      <p:tavLst>
                                        <p:tav tm="0">
                                          <p:val>
                                            <p:strVal val="#ppt_x-.2"/>
                                          </p:val>
                                        </p:tav>
                                        <p:tav tm="100000">
                                          <p:val>
                                            <p:strVal val="#ppt_x"/>
                                          </p:val>
                                        </p:tav>
                                      </p:tavLst>
                                    </p:anim>
                                    <p:anim calcmode="lin" valueType="num">
                                      <p:cBhvr>
                                        <p:cTn id="41" dur="1000" fill="hold"/>
                                        <p:tgtEl>
                                          <p:spTgt spid="154635"/>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54635"/>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54639"/>
                                        </p:tgtEl>
                                        <p:attrNameLst>
                                          <p:attrName>style.visibility</p:attrName>
                                        </p:attrNameLst>
                                      </p:cBhvr>
                                      <p:to>
                                        <p:strVal val="visible"/>
                                      </p:to>
                                    </p:set>
                                    <p:anim calcmode="lin" valueType="num">
                                      <p:cBhvr>
                                        <p:cTn id="47" dur="1000" fill="hold"/>
                                        <p:tgtEl>
                                          <p:spTgt spid="154639"/>
                                        </p:tgtEl>
                                        <p:attrNameLst>
                                          <p:attrName>ppt_x</p:attrName>
                                        </p:attrNameLst>
                                      </p:cBhvr>
                                      <p:tavLst>
                                        <p:tav tm="0">
                                          <p:val>
                                            <p:strVal val="#ppt_x-.2"/>
                                          </p:val>
                                        </p:tav>
                                        <p:tav tm="100000">
                                          <p:val>
                                            <p:strVal val="#ppt_x"/>
                                          </p:val>
                                        </p:tav>
                                      </p:tavLst>
                                    </p:anim>
                                    <p:anim calcmode="lin" valueType="num">
                                      <p:cBhvr>
                                        <p:cTn id="48" dur="1000" fill="hold"/>
                                        <p:tgtEl>
                                          <p:spTgt spid="154639"/>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54639"/>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54638"/>
                                        </p:tgtEl>
                                        <p:attrNameLst>
                                          <p:attrName>style.visibility</p:attrName>
                                        </p:attrNameLst>
                                      </p:cBhvr>
                                      <p:to>
                                        <p:strVal val="visible"/>
                                      </p:to>
                                    </p:set>
                                    <p:anim calcmode="lin" valueType="num">
                                      <p:cBhvr>
                                        <p:cTn id="54" dur="1000" fill="hold"/>
                                        <p:tgtEl>
                                          <p:spTgt spid="154638"/>
                                        </p:tgtEl>
                                        <p:attrNameLst>
                                          <p:attrName>ppt_w</p:attrName>
                                        </p:attrNameLst>
                                      </p:cBhvr>
                                      <p:tavLst>
                                        <p:tav tm="0">
                                          <p:val>
                                            <p:strVal val="#ppt_w*0.70"/>
                                          </p:val>
                                        </p:tav>
                                        <p:tav tm="100000">
                                          <p:val>
                                            <p:strVal val="#ppt_w"/>
                                          </p:val>
                                        </p:tav>
                                      </p:tavLst>
                                    </p:anim>
                                    <p:anim calcmode="lin" valueType="num">
                                      <p:cBhvr>
                                        <p:cTn id="55" dur="1000" fill="hold"/>
                                        <p:tgtEl>
                                          <p:spTgt spid="154638"/>
                                        </p:tgtEl>
                                        <p:attrNameLst>
                                          <p:attrName>ppt_h</p:attrName>
                                        </p:attrNameLst>
                                      </p:cBhvr>
                                      <p:tavLst>
                                        <p:tav tm="0">
                                          <p:val>
                                            <p:strVal val="#ppt_h"/>
                                          </p:val>
                                        </p:tav>
                                        <p:tav tm="100000">
                                          <p:val>
                                            <p:strVal val="#ppt_h"/>
                                          </p:val>
                                        </p:tav>
                                      </p:tavLst>
                                    </p:anim>
                                    <p:animEffect transition="in" filter="fade">
                                      <p:cBhvr>
                                        <p:cTn id="56" dur="1000"/>
                                        <p:tgtEl>
                                          <p:spTgt spid="15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4" grpId="0"/>
      <p:bldP spid="154636" grpId="0"/>
      <p:bldP spid="154639"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611</TotalTime>
  <Words>6586</Words>
  <Application>Microsoft Office PowerPoint</Application>
  <PresentationFormat>On-screen Show (4:3)</PresentationFormat>
  <Paragraphs>1878</Paragraphs>
  <Slides>104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104</vt:i4>
      </vt:variant>
    </vt:vector>
  </HeadingPairs>
  <TitlesOfParts>
    <vt:vector size="113" baseType="lpstr">
      <vt:lpstr>Arial</vt:lpstr>
      <vt:lpstr>Times New Roman</vt:lpstr>
      <vt:lpstr>Wingdings</vt:lpstr>
      <vt:lpstr>Garamond</vt:lpstr>
      <vt:lpstr>Symbol</vt:lpstr>
      <vt:lpstr>Network</vt:lpstr>
      <vt:lpstr>VISIO</vt:lpstr>
      <vt:lpstr>Equation</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bk</dc:creator>
  <cp:lastModifiedBy>Hendra Marta Yudha</cp:lastModifiedBy>
  <cp:revision>40</cp:revision>
  <cp:lastPrinted>1601-01-01T00:00:00Z</cp:lastPrinted>
  <dcterms:created xsi:type="dcterms:W3CDTF">2004-02-11T05:03:20Z</dcterms:created>
  <dcterms:modified xsi:type="dcterms:W3CDTF">2017-05-15T04:15:09Z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